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5.xml" ContentType="application/vnd.openxmlformats-officedocument.drawingml.chart+xml"/>
  <Override PartName="/ppt/notesSlides/notesSlide4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5.xml" ContentType="application/vnd.openxmlformats-officedocument.presentationml.notesSlide+xml"/>
  <Override PartName="/ppt/charts/chart28.xml" ContentType="application/vnd.openxmlformats-officedocument.drawingml.chart+xml"/>
  <Override PartName="/ppt/notesSlides/notesSlide6.xml" ContentType="application/vnd.openxmlformats-officedocument.presentationml.notesSlide+xml"/>
  <Override PartName="/ppt/charts/chart2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816" r:id="rId2"/>
    <p:sldId id="3617" r:id="rId3"/>
    <p:sldId id="3814" r:id="rId4"/>
    <p:sldId id="3760" r:id="rId5"/>
    <p:sldId id="3761" r:id="rId6"/>
    <p:sldId id="3765" r:id="rId7"/>
    <p:sldId id="3850" r:id="rId8"/>
    <p:sldId id="3851" r:id="rId9"/>
    <p:sldId id="3852" r:id="rId10"/>
    <p:sldId id="3838" r:id="rId11"/>
    <p:sldId id="3773" r:id="rId12"/>
    <p:sldId id="3863" r:id="rId13"/>
    <p:sldId id="3864" r:id="rId14"/>
    <p:sldId id="3865" r:id="rId15"/>
    <p:sldId id="3848" r:id="rId16"/>
    <p:sldId id="3879" r:id="rId17"/>
    <p:sldId id="3899" r:id="rId18"/>
    <p:sldId id="3618" r:id="rId19"/>
    <p:sldId id="3880" r:id="rId20"/>
    <p:sldId id="3881" r:id="rId21"/>
    <p:sldId id="3882" r:id="rId22"/>
    <p:sldId id="3868" r:id="rId23"/>
    <p:sldId id="3869" r:id="rId24"/>
    <p:sldId id="3903" r:id="rId25"/>
    <p:sldId id="3904" r:id="rId26"/>
    <p:sldId id="3565" r:id="rId27"/>
    <p:sldId id="3797" r:id="rId28"/>
    <p:sldId id="3809" r:id="rId29"/>
    <p:sldId id="3818" r:id="rId30"/>
    <p:sldId id="3619" r:id="rId31"/>
    <p:sldId id="3747" r:id="rId32"/>
    <p:sldId id="3801" r:id="rId33"/>
    <p:sldId id="3853" r:id="rId34"/>
    <p:sldId id="3860" r:id="rId35"/>
    <p:sldId id="3770" r:id="rId36"/>
    <p:sldId id="3774" r:id="rId37"/>
    <p:sldId id="3620" r:id="rId38"/>
    <p:sldId id="3461" r:id="rId39"/>
    <p:sldId id="3603" r:id="rId40"/>
    <p:sldId id="3712" r:id="rId41"/>
    <p:sldId id="3606" r:id="rId42"/>
    <p:sldId id="3804" r:id="rId43"/>
    <p:sldId id="3886" r:id="rId44"/>
    <p:sldId id="3889" r:id="rId45"/>
    <p:sldId id="3775" r:id="rId46"/>
    <p:sldId id="3854" r:id="rId47"/>
    <p:sldId id="3621" r:id="rId48"/>
    <p:sldId id="3633" r:id="rId49"/>
    <p:sldId id="3841" r:id="rId50"/>
    <p:sldId id="3635" r:id="rId51"/>
    <p:sldId id="3559" r:id="rId52"/>
    <p:sldId id="3485" r:id="rId53"/>
    <p:sldId id="3706" r:id="rId54"/>
    <p:sldId id="3896" r:id="rId55"/>
    <p:sldId id="3779" r:id="rId56"/>
    <p:sldId id="3905" r:id="rId57"/>
    <p:sldId id="3897" r:id="rId58"/>
    <p:sldId id="3622" r:id="rId59"/>
    <p:sldId id="3733" r:id="rId60"/>
    <p:sldId id="3855" r:id="rId61"/>
    <p:sldId id="3856" r:id="rId62"/>
    <p:sldId id="3699" r:id="rId63"/>
    <p:sldId id="3906" r:id="rId64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7A"/>
    <a:srgbClr val="201A1A"/>
    <a:srgbClr val="E5658D"/>
    <a:srgbClr val="AE1528"/>
    <a:srgbClr val="12539A"/>
    <a:srgbClr val="539DBD"/>
    <a:srgbClr val="225669"/>
    <a:srgbClr val="054A61"/>
    <a:srgbClr val="363A86"/>
    <a:srgbClr val="087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7" autoAdjust="0"/>
    <p:restoredTop sz="86471" autoAdjust="0"/>
  </p:normalViewPr>
  <p:slideViewPr>
    <p:cSldViewPr>
      <p:cViewPr varScale="1">
        <p:scale>
          <a:sx n="79" d="100"/>
          <a:sy n="79" d="100"/>
        </p:scale>
        <p:origin x="3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990"/>
    </p:cViewPr>
  </p:sorterViewPr>
  <p:notesViewPr>
    <p:cSldViewPr>
      <p:cViewPr varScale="1">
        <p:scale>
          <a:sx n="67" d="100"/>
          <a:sy n="67" d="100"/>
        </p:scale>
        <p:origin x="2736" y="72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PMI</c:v>
                </c:pt>
              </c:strCache>
            </c:strRef>
          </c:tx>
          <c:spPr>
            <a:ln w="44450">
              <a:solidFill>
                <a:srgbClr val="797F38"/>
              </a:solidFill>
            </a:ln>
          </c:spPr>
          <c:marker>
            <c:symbol val="none"/>
          </c:marker>
          <c:cat>
            <c:numRef>
              <c:f>Sheet1!$A$2:$A$260</c:f>
              <c:numCache>
                <c:formatCode>[$-409]mmm\-yy;@</c:formatCode>
                <c:ptCount val="25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40766</c:v>
                </c:pt>
                <c:pt idx="140">
                  <c:v>40797</c:v>
                </c:pt>
                <c:pt idx="141">
                  <c:v>40827</c:v>
                </c:pt>
                <c:pt idx="142">
                  <c:v>40858</c:v>
                </c:pt>
                <c:pt idx="143">
                  <c:v>40888</c:v>
                </c:pt>
                <c:pt idx="144">
                  <c:v>40920</c:v>
                </c:pt>
                <c:pt idx="145">
                  <c:v>40950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41102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41225</c:v>
                </c:pt>
                <c:pt idx="155">
                  <c:v>41244</c:v>
                </c:pt>
                <c:pt idx="156">
                  <c:v>41275</c:v>
                </c:pt>
                <c:pt idx="157">
                  <c:v>41318</c:v>
                </c:pt>
                <c:pt idx="158">
                  <c:v>41346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41896</c:v>
                </c:pt>
                <c:pt idx="177">
                  <c:v>41926</c:v>
                </c:pt>
                <c:pt idx="178">
                  <c:v>41957</c:v>
                </c:pt>
                <c:pt idx="179">
                  <c:v>41974</c:v>
                </c:pt>
                <c:pt idx="180">
                  <c:v>42005</c:v>
                </c:pt>
                <c:pt idx="181">
                  <c:v>42037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42476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43422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</c:numCache>
            </c:numRef>
          </c:cat>
          <c:val>
            <c:numRef>
              <c:f>Sheet1!$B$2:$B$260</c:f>
              <c:numCache>
                <c:formatCode>0.0</c:formatCode>
                <c:ptCount val="259"/>
                <c:pt idx="0">
                  <c:v>56.7</c:v>
                </c:pt>
                <c:pt idx="1">
                  <c:v>55.8</c:v>
                </c:pt>
                <c:pt idx="2">
                  <c:v>54.9</c:v>
                </c:pt>
                <c:pt idx="3">
                  <c:v>54.7</c:v>
                </c:pt>
                <c:pt idx="4">
                  <c:v>53.2</c:v>
                </c:pt>
                <c:pt idx="5">
                  <c:v>51.4</c:v>
                </c:pt>
                <c:pt idx="6">
                  <c:v>52.5</c:v>
                </c:pt>
                <c:pt idx="7">
                  <c:v>49.9</c:v>
                </c:pt>
                <c:pt idx="8">
                  <c:v>49.7</c:v>
                </c:pt>
                <c:pt idx="9">
                  <c:v>48.7</c:v>
                </c:pt>
                <c:pt idx="10">
                  <c:v>48.5</c:v>
                </c:pt>
                <c:pt idx="11">
                  <c:v>43.9</c:v>
                </c:pt>
                <c:pt idx="12">
                  <c:v>42.3</c:v>
                </c:pt>
                <c:pt idx="13">
                  <c:v>42.1</c:v>
                </c:pt>
                <c:pt idx="14">
                  <c:v>43.1</c:v>
                </c:pt>
                <c:pt idx="15">
                  <c:v>42.7</c:v>
                </c:pt>
                <c:pt idx="16">
                  <c:v>41.3</c:v>
                </c:pt>
                <c:pt idx="17">
                  <c:v>43.2</c:v>
                </c:pt>
                <c:pt idx="18">
                  <c:v>43.5</c:v>
                </c:pt>
                <c:pt idx="19">
                  <c:v>46.3</c:v>
                </c:pt>
                <c:pt idx="20">
                  <c:v>46.2</c:v>
                </c:pt>
                <c:pt idx="21">
                  <c:v>40.799999999999997</c:v>
                </c:pt>
                <c:pt idx="22">
                  <c:v>44.1</c:v>
                </c:pt>
                <c:pt idx="23">
                  <c:v>45.3</c:v>
                </c:pt>
                <c:pt idx="24">
                  <c:v>47.5</c:v>
                </c:pt>
                <c:pt idx="25">
                  <c:v>50.7</c:v>
                </c:pt>
                <c:pt idx="26">
                  <c:v>52.4</c:v>
                </c:pt>
                <c:pt idx="27">
                  <c:v>52.4</c:v>
                </c:pt>
                <c:pt idx="28">
                  <c:v>53.1</c:v>
                </c:pt>
                <c:pt idx="29">
                  <c:v>53.6</c:v>
                </c:pt>
                <c:pt idx="30">
                  <c:v>50.2</c:v>
                </c:pt>
                <c:pt idx="31">
                  <c:v>50.3</c:v>
                </c:pt>
                <c:pt idx="32">
                  <c:v>50.5</c:v>
                </c:pt>
                <c:pt idx="33">
                  <c:v>49</c:v>
                </c:pt>
                <c:pt idx="34">
                  <c:v>48.5</c:v>
                </c:pt>
                <c:pt idx="35">
                  <c:v>51.6</c:v>
                </c:pt>
                <c:pt idx="36">
                  <c:v>51.3</c:v>
                </c:pt>
                <c:pt idx="37">
                  <c:v>48.8</c:v>
                </c:pt>
                <c:pt idx="38">
                  <c:v>46.3</c:v>
                </c:pt>
                <c:pt idx="39">
                  <c:v>46.1</c:v>
                </c:pt>
                <c:pt idx="40">
                  <c:v>49</c:v>
                </c:pt>
                <c:pt idx="41">
                  <c:v>49</c:v>
                </c:pt>
                <c:pt idx="42">
                  <c:v>51</c:v>
                </c:pt>
                <c:pt idx="43">
                  <c:v>53.2</c:v>
                </c:pt>
                <c:pt idx="44">
                  <c:v>52.4</c:v>
                </c:pt>
                <c:pt idx="45">
                  <c:v>55.2</c:v>
                </c:pt>
                <c:pt idx="46">
                  <c:v>58.4</c:v>
                </c:pt>
                <c:pt idx="47">
                  <c:v>60.1</c:v>
                </c:pt>
                <c:pt idx="48">
                  <c:v>60.8</c:v>
                </c:pt>
                <c:pt idx="49">
                  <c:v>59.9</c:v>
                </c:pt>
                <c:pt idx="50">
                  <c:v>60.6</c:v>
                </c:pt>
                <c:pt idx="51">
                  <c:v>60.6</c:v>
                </c:pt>
                <c:pt idx="52">
                  <c:v>61.4</c:v>
                </c:pt>
                <c:pt idx="53">
                  <c:v>60.5</c:v>
                </c:pt>
                <c:pt idx="54">
                  <c:v>59.9</c:v>
                </c:pt>
                <c:pt idx="55">
                  <c:v>58.5</c:v>
                </c:pt>
                <c:pt idx="56">
                  <c:v>57.4</c:v>
                </c:pt>
                <c:pt idx="57">
                  <c:v>56.3</c:v>
                </c:pt>
                <c:pt idx="58">
                  <c:v>56.2</c:v>
                </c:pt>
                <c:pt idx="59">
                  <c:v>57.2</c:v>
                </c:pt>
                <c:pt idx="60">
                  <c:v>56.8</c:v>
                </c:pt>
                <c:pt idx="61">
                  <c:v>55.5</c:v>
                </c:pt>
                <c:pt idx="62">
                  <c:v>55.2</c:v>
                </c:pt>
                <c:pt idx="63">
                  <c:v>52.2</c:v>
                </c:pt>
                <c:pt idx="64">
                  <c:v>50.8</c:v>
                </c:pt>
                <c:pt idx="65">
                  <c:v>52.4</c:v>
                </c:pt>
                <c:pt idx="66">
                  <c:v>52.8</c:v>
                </c:pt>
                <c:pt idx="67">
                  <c:v>52.4</c:v>
                </c:pt>
                <c:pt idx="68">
                  <c:v>56.8</c:v>
                </c:pt>
                <c:pt idx="69">
                  <c:v>57.2</c:v>
                </c:pt>
                <c:pt idx="70">
                  <c:v>56.7</c:v>
                </c:pt>
                <c:pt idx="71">
                  <c:v>55.1</c:v>
                </c:pt>
                <c:pt idx="72">
                  <c:v>55</c:v>
                </c:pt>
                <c:pt idx="73">
                  <c:v>55.8</c:v>
                </c:pt>
                <c:pt idx="74">
                  <c:v>54.3</c:v>
                </c:pt>
                <c:pt idx="75">
                  <c:v>55.2</c:v>
                </c:pt>
                <c:pt idx="76">
                  <c:v>53.7</c:v>
                </c:pt>
                <c:pt idx="77">
                  <c:v>52</c:v>
                </c:pt>
                <c:pt idx="78">
                  <c:v>53</c:v>
                </c:pt>
                <c:pt idx="79">
                  <c:v>53.7</c:v>
                </c:pt>
                <c:pt idx="80">
                  <c:v>52.2</c:v>
                </c:pt>
                <c:pt idx="81">
                  <c:v>51.4</c:v>
                </c:pt>
                <c:pt idx="82">
                  <c:v>50.3</c:v>
                </c:pt>
                <c:pt idx="83">
                  <c:v>51.4</c:v>
                </c:pt>
                <c:pt idx="84">
                  <c:v>49.5</c:v>
                </c:pt>
                <c:pt idx="85">
                  <c:v>51.9</c:v>
                </c:pt>
                <c:pt idx="86">
                  <c:v>50.7</c:v>
                </c:pt>
                <c:pt idx="87">
                  <c:v>52.6</c:v>
                </c:pt>
                <c:pt idx="88">
                  <c:v>52.5</c:v>
                </c:pt>
                <c:pt idx="89">
                  <c:v>52.6</c:v>
                </c:pt>
                <c:pt idx="90">
                  <c:v>52.4</c:v>
                </c:pt>
                <c:pt idx="91">
                  <c:v>50.9</c:v>
                </c:pt>
                <c:pt idx="92">
                  <c:v>51</c:v>
                </c:pt>
                <c:pt idx="93">
                  <c:v>51.1</c:v>
                </c:pt>
                <c:pt idx="94">
                  <c:v>50.5</c:v>
                </c:pt>
                <c:pt idx="95">
                  <c:v>49</c:v>
                </c:pt>
                <c:pt idx="96">
                  <c:v>50.3</c:v>
                </c:pt>
                <c:pt idx="97">
                  <c:v>47.6</c:v>
                </c:pt>
                <c:pt idx="98">
                  <c:v>48.3</c:v>
                </c:pt>
                <c:pt idx="99">
                  <c:v>48.8</c:v>
                </c:pt>
                <c:pt idx="100">
                  <c:v>48.8</c:v>
                </c:pt>
                <c:pt idx="101">
                  <c:v>49.8</c:v>
                </c:pt>
                <c:pt idx="102">
                  <c:v>50</c:v>
                </c:pt>
                <c:pt idx="103">
                  <c:v>49.2</c:v>
                </c:pt>
                <c:pt idx="104">
                  <c:v>44.8</c:v>
                </c:pt>
                <c:pt idx="105">
                  <c:v>38.9</c:v>
                </c:pt>
                <c:pt idx="106">
                  <c:v>36.5</c:v>
                </c:pt>
                <c:pt idx="107">
                  <c:v>33.1</c:v>
                </c:pt>
                <c:pt idx="108">
                  <c:v>34.9</c:v>
                </c:pt>
                <c:pt idx="109">
                  <c:v>35.5</c:v>
                </c:pt>
                <c:pt idx="110">
                  <c:v>36</c:v>
                </c:pt>
                <c:pt idx="111">
                  <c:v>39.5</c:v>
                </c:pt>
                <c:pt idx="112">
                  <c:v>41.7</c:v>
                </c:pt>
                <c:pt idx="113">
                  <c:v>45.8</c:v>
                </c:pt>
                <c:pt idx="114">
                  <c:v>49.9</c:v>
                </c:pt>
                <c:pt idx="115">
                  <c:v>53.5</c:v>
                </c:pt>
                <c:pt idx="116">
                  <c:v>54.4</c:v>
                </c:pt>
                <c:pt idx="117">
                  <c:v>56</c:v>
                </c:pt>
                <c:pt idx="118">
                  <c:v>54.4</c:v>
                </c:pt>
                <c:pt idx="119">
                  <c:v>55.3</c:v>
                </c:pt>
                <c:pt idx="120">
                  <c:v>57.2</c:v>
                </c:pt>
                <c:pt idx="121">
                  <c:v>55.8</c:v>
                </c:pt>
                <c:pt idx="122">
                  <c:v>58.8</c:v>
                </c:pt>
                <c:pt idx="123">
                  <c:v>58.1</c:v>
                </c:pt>
                <c:pt idx="124">
                  <c:v>58.3</c:v>
                </c:pt>
                <c:pt idx="125">
                  <c:v>56.4</c:v>
                </c:pt>
                <c:pt idx="126">
                  <c:v>56.4</c:v>
                </c:pt>
                <c:pt idx="127">
                  <c:v>58</c:v>
                </c:pt>
                <c:pt idx="128">
                  <c:v>56.3</c:v>
                </c:pt>
                <c:pt idx="129">
                  <c:v>57.7</c:v>
                </c:pt>
                <c:pt idx="130">
                  <c:v>57.6</c:v>
                </c:pt>
                <c:pt idx="131">
                  <c:v>57.5</c:v>
                </c:pt>
                <c:pt idx="132">
                  <c:v>59.3</c:v>
                </c:pt>
                <c:pt idx="133">
                  <c:v>59.9</c:v>
                </c:pt>
                <c:pt idx="134">
                  <c:v>59.2</c:v>
                </c:pt>
                <c:pt idx="135">
                  <c:v>59.4</c:v>
                </c:pt>
                <c:pt idx="136">
                  <c:v>53.9</c:v>
                </c:pt>
                <c:pt idx="137">
                  <c:v>56.2</c:v>
                </c:pt>
                <c:pt idx="138">
                  <c:v>52.9</c:v>
                </c:pt>
                <c:pt idx="139">
                  <c:v>52.8</c:v>
                </c:pt>
                <c:pt idx="140">
                  <c:v>52.7</c:v>
                </c:pt>
                <c:pt idx="141">
                  <c:v>51.4</c:v>
                </c:pt>
                <c:pt idx="142">
                  <c:v>51.5</c:v>
                </c:pt>
                <c:pt idx="143">
                  <c:v>52.6</c:v>
                </c:pt>
                <c:pt idx="144">
                  <c:v>53.1</c:v>
                </c:pt>
                <c:pt idx="145">
                  <c:v>53.5</c:v>
                </c:pt>
                <c:pt idx="146">
                  <c:v>53.6</c:v>
                </c:pt>
                <c:pt idx="147">
                  <c:v>54.3</c:v>
                </c:pt>
                <c:pt idx="148">
                  <c:v>53.4</c:v>
                </c:pt>
                <c:pt idx="149">
                  <c:v>50.7</c:v>
                </c:pt>
                <c:pt idx="150">
                  <c:v>50</c:v>
                </c:pt>
                <c:pt idx="151">
                  <c:v>50.7</c:v>
                </c:pt>
                <c:pt idx="152">
                  <c:v>51.8</c:v>
                </c:pt>
                <c:pt idx="153">
                  <c:v>50.5</c:v>
                </c:pt>
                <c:pt idx="154">
                  <c:v>48.8</c:v>
                </c:pt>
                <c:pt idx="155">
                  <c:v>49.8</c:v>
                </c:pt>
                <c:pt idx="156">
                  <c:v>52.9</c:v>
                </c:pt>
                <c:pt idx="157">
                  <c:v>54.6</c:v>
                </c:pt>
                <c:pt idx="158">
                  <c:v>52.5</c:v>
                </c:pt>
                <c:pt idx="159">
                  <c:v>50.4</c:v>
                </c:pt>
                <c:pt idx="160">
                  <c:v>50.2</c:v>
                </c:pt>
                <c:pt idx="161">
                  <c:v>52.3</c:v>
                </c:pt>
                <c:pt idx="162">
                  <c:v>53.8</c:v>
                </c:pt>
                <c:pt idx="163">
                  <c:v>55.6</c:v>
                </c:pt>
                <c:pt idx="164">
                  <c:v>55.4</c:v>
                </c:pt>
                <c:pt idx="165">
                  <c:v>55.4</c:v>
                </c:pt>
                <c:pt idx="166">
                  <c:v>56</c:v>
                </c:pt>
                <c:pt idx="167">
                  <c:v>55.9</c:v>
                </c:pt>
                <c:pt idx="168">
                  <c:v>52.1</c:v>
                </c:pt>
                <c:pt idx="169">
                  <c:v>54.8</c:v>
                </c:pt>
                <c:pt idx="170">
                  <c:v>55.1</c:v>
                </c:pt>
                <c:pt idx="171">
                  <c:v>55.4</c:v>
                </c:pt>
                <c:pt idx="172">
                  <c:v>55.8</c:v>
                </c:pt>
                <c:pt idx="173">
                  <c:v>55.3</c:v>
                </c:pt>
                <c:pt idx="174">
                  <c:v>55.6</c:v>
                </c:pt>
                <c:pt idx="175">
                  <c:v>58.1</c:v>
                </c:pt>
                <c:pt idx="176">
                  <c:v>55.8</c:v>
                </c:pt>
                <c:pt idx="177">
                  <c:v>57.3</c:v>
                </c:pt>
                <c:pt idx="178">
                  <c:v>57.5</c:v>
                </c:pt>
                <c:pt idx="179">
                  <c:v>54.9</c:v>
                </c:pt>
                <c:pt idx="180">
                  <c:v>53.9</c:v>
                </c:pt>
                <c:pt idx="181">
                  <c:v>53.3</c:v>
                </c:pt>
                <c:pt idx="182">
                  <c:v>52.3</c:v>
                </c:pt>
                <c:pt idx="183">
                  <c:v>51.6</c:v>
                </c:pt>
                <c:pt idx="184">
                  <c:v>53.1</c:v>
                </c:pt>
                <c:pt idx="185">
                  <c:v>53.1</c:v>
                </c:pt>
                <c:pt idx="186">
                  <c:v>51.9</c:v>
                </c:pt>
                <c:pt idx="187">
                  <c:v>51</c:v>
                </c:pt>
                <c:pt idx="188">
                  <c:v>50</c:v>
                </c:pt>
                <c:pt idx="189">
                  <c:v>49.4</c:v>
                </c:pt>
                <c:pt idx="190">
                  <c:v>48.4</c:v>
                </c:pt>
                <c:pt idx="191">
                  <c:v>48</c:v>
                </c:pt>
                <c:pt idx="192">
                  <c:v>48.2</c:v>
                </c:pt>
                <c:pt idx="193">
                  <c:v>49.5</c:v>
                </c:pt>
                <c:pt idx="194">
                  <c:v>51.8</c:v>
                </c:pt>
                <c:pt idx="195">
                  <c:v>50.8</c:v>
                </c:pt>
                <c:pt idx="196">
                  <c:v>51.3</c:v>
                </c:pt>
                <c:pt idx="197">
                  <c:v>53.2</c:v>
                </c:pt>
                <c:pt idx="198">
                  <c:v>52.6</c:v>
                </c:pt>
                <c:pt idx="199">
                  <c:v>49.4</c:v>
                </c:pt>
                <c:pt idx="200">
                  <c:v>51.5</c:v>
                </c:pt>
                <c:pt idx="201">
                  <c:v>51.9</c:v>
                </c:pt>
                <c:pt idx="202">
                  <c:v>53.2</c:v>
                </c:pt>
                <c:pt idx="203">
                  <c:v>54.5</c:v>
                </c:pt>
                <c:pt idx="204">
                  <c:v>56</c:v>
                </c:pt>
                <c:pt idx="205">
                  <c:v>57.7</c:v>
                </c:pt>
                <c:pt idx="206">
                  <c:v>57.2</c:v>
                </c:pt>
                <c:pt idx="207">
                  <c:v>54.8</c:v>
                </c:pt>
                <c:pt idx="208">
                  <c:v>54.9</c:v>
                </c:pt>
                <c:pt idx="209">
                  <c:v>57.8</c:v>
                </c:pt>
                <c:pt idx="210">
                  <c:v>56.3</c:v>
                </c:pt>
                <c:pt idx="211">
                  <c:v>58.8</c:v>
                </c:pt>
                <c:pt idx="212">
                  <c:v>60.8</c:v>
                </c:pt>
                <c:pt idx="213">
                  <c:v>58.7</c:v>
                </c:pt>
                <c:pt idx="214">
                  <c:v>58.2</c:v>
                </c:pt>
                <c:pt idx="215">
                  <c:v>59.7</c:v>
                </c:pt>
                <c:pt idx="216">
                  <c:v>59.1</c:v>
                </c:pt>
                <c:pt idx="217">
                  <c:v>60.8</c:v>
                </c:pt>
                <c:pt idx="218">
                  <c:v>59.3</c:v>
                </c:pt>
                <c:pt idx="219">
                  <c:v>57.3</c:v>
                </c:pt>
                <c:pt idx="220">
                  <c:v>58.7</c:v>
                </c:pt>
                <c:pt idx="221">
                  <c:v>60.2</c:v>
                </c:pt>
                <c:pt idx="222">
                  <c:v>58.1</c:v>
                </c:pt>
                <c:pt idx="223">
                  <c:v>61.3</c:v>
                </c:pt>
                <c:pt idx="224">
                  <c:v>59.8</c:v>
                </c:pt>
                <c:pt idx="225">
                  <c:v>57.7</c:v>
                </c:pt>
                <c:pt idx="226">
                  <c:v>59.3</c:v>
                </c:pt>
                <c:pt idx="227">
                  <c:v>54.3</c:v>
                </c:pt>
                <c:pt idx="228">
                  <c:v>56.6</c:v>
                </c:pt>
                <c:pt idx="229">
                  <c:v>54.2</c:v>
                </c:pt>
                <c:pt idx="230">
                  <c:v>55.3</c:v>
                </c:pt>
                <c:pt idx="231">
                  <c:v>52.8</c:v>
                </c:pt>
                <c:pt idx="232">
                  <c:v>52.1</c:v>
                </c:pt>
                <c:pt idx="233">
                  <c:v>51.7</c:v>
                </c:pt>
                <c:pt idx="234">
                  <c:v>51.2</c:v>
                </c:pt>
                <c:pt idx="235">
                  <c:v>49.1</c:v>
                </c:pt>
                <c:pt idx="236">
                  <c:v>47.8</c:v>
                </c:pt>
                <c:pt idx="237">
                  <c:v>48.3</c:v>
                </c:pt>
                <c:pt idx="238">
                  <c:v>48.1</c:v>
                </c:pt>
                <c:pt idx="239">
                  <c:v>47.2</c:v>
                </c:pt>
                <c:pt idx="240">
                  <c:v>50.9</c:v>
                </c:pt>
                <c:pt idx="241">
                  <c:v>50.1</c:v>
                </c:pt>
                <c:pt idx="242">
                  <c:v>49.1</c:v>
                </c:pt>
                <c:pt idx="243">
                  <c:v>41.5</c:v>
                </c:pt>
                <c:pt idx="244">
                  <c:v>43.1</c:v>
                </c:pt>
                <c:pt idx="245">
                  <c:v>52.6</c:v>
                </c:pt>
                <c:pt idx="246">
                  <c:v>54.2</c:v>
                </c:pt>
                <c:pt idx="247">
                  <c:v>56</c:v>
                </c:pt>
                <c:pt idx="248">
                  <c:v>55.4</c:v>
                </c:pt>
                <c:pt idx="249">
                  <c:v>59.3</c:v>
                </c:pt>
                <c:pt idx="250">
                  <c:v>57.5</c:v>
                </c:pt>
                <c:pt idx="251">
                  <c:v>60.7</c:v>
                </c:pt>
                <c:pt idx="252">
                  <c:v>58.7</c:v>
                </c:pt>
                <c:pt idx="253">
                  <c:v>60.8</c:v>
                </c:pt>
                <c:pt idx="254">
                  <c:v>64.7</c:v>
                </c:pt>
                <c:pt idx="255">
                  <c:v>60.7</c:v>
                </c:pt>
                <c:pt idx="256">
                  <c:v>61.2</c:v>
                </c:pt>
                <c:pt idx="257">
                  <c:v>60.6</c:v>
                </c:pt>
                <c:pt idx="258">
                  <c:v>59.5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E8-4C78-B958-306C3CD46B4E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Sheet1!$A$2:$A$260</c:f>
              <c:numCache>
                <c:formatCode>[$-409]mmm\-yy;@</c:formatCode>
                <c:ptCount val="25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40766</c:v>
                </c:pt>
                <c:pt idx="140">
                  <c:v>40797</c:v>
                </c:pt>
                <c:pt idx="141">
                  <c:v>40827</c:v>
                </c:pt>
                <c:pt idx="142">
                  <c:v>40858</c:v>
                </c:pt>
                <c:pt idx="143">
                  <c:v>40888</c:v>
                </c:pt>
                <c:pt idx="144">
                  <c:v>40920</c:v>
                </c:pt>
                <c:pt idx="145">
                  <c:v>40950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41102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41225</c:v>
                </c:pt>
                <c:pt idx="155">
                  <c:v>41244</c:v>
                </c:pt>
                <c:pt idx="156">
                  <c:v>41275</c:v>
                </c:pt>
                <c:pt idx="157">
                  <c:v>41318</c:v>
                </c:pt>
                <c:pt idx="158">
                  <c:v>41346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41896</c:v>
                </c:pt>
                <c:pt idx="177">
                  <c:v>41926</c:v>
                </c:pt>
                <c:pt idx="178">
                  <c:v>41957</c:v>
                </c:pt>
                <c:pt idx="179">
                  <c:v>41974</c:v>
                </c:pt>
                <c:pt idx="180">
                  <c:v>42005</c:v>
                </c:pt>
                <c:pt idx="181">
                  <c:v>42037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42476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43422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E8-4C78-B958-306C3CD46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950872"/>
        <c:axId val="355956360"/>
      </c:lineChart>
      <c:dateAx>
        <c:axId val="35595087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355956360"/>
        <c:crosses val="autoZero"/>
        <c:auto val="1"/>
        <c:lblOffset val="100"/>
        <c:baseTimeUnit val="months"/>
      </c:dateAx>
      <c:valAx>
        <c:axId val="355956360"/>
        <c:scaling>
          <c:orientation val="minMax"/>
          <c:min val="2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55950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15654518571492E-2"/>
          <c:y val="4.2779715035620634E-2"/>
          <c:w val="0.90210275688840402"/>
          <c:h val="0.8529913425000978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Man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Sheet1!$A$2:$A$31</c:f>
              <c:numCache>
                <c:formatCode>[$-409]mmm\-yy;@</c:formatCode>
                <c:ptCount val="3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 formatCode="mmm\-yy">
                  <c:v>44287</c:v>
                </c:pt>
                <c:pt idx="28" formatCode="mmm\-yy">
                  <c:v>44317</c:v>
                </c:pt>
                <c:pt idx="29" formatCode="mmm\-yy">
                  <c:v>44348</c:v>
                </c:pt>
              </c:numCache>
            </c:numRef>
          </c:cat>
          <c:val>
            <c:numRef>
              <c:f>Sheet1!$B$2:$B$31</c:f>
              <c:numCache>
                <c:formatCode>0.000</c:formatCode>
                <c:ptCount val="30"/>
                <c:pt idx="0">
                  <c:v>1.36</c:v>
                </c:pt>
                <c:pt idx="1">
                  <c:v>1.36</c:v>
                </c:pt>
                <c:pt idx="2">
                  <c:v>1.36</c:v>
                </c:pt>
                <c:pt idx="3">
                  <c:v>1.38</c:v>
                </c:pt>
                <c:pt idx="4" formatCode="General">
                  <c:v>1.38</c:v>
                </c:pt>
                <c:pt idx="5" formatCode="General">
                  <c:v>1.38</c:v>
                </c:pt>
                <c:pt idx="6" formatCode="General">
                  <c:v>1.38</c:v>
                </c:pt>
                <c:pt idx="7" formatCode="General">
                  <c:v>1.39</c:v>
                </c:pt>
                <c:pt idx="8" formatCode="General">
                  <c:v>1.39</c:v>
                </c:pt>
                <c:pt idx="9" formatCode="General">
                  <c:v>1.39</c:v>
                </c:pt>
                <c:pt idx="10" formatCode="General">
                  <c:v>1.4</c:v>
                </c:pt>
                <c:pt idx="11" formatCode="General">
                  <c:v>1.4</c:v>
                </c:pt>
                <c:pt idx="12" formatCode="General">
                  <c:v>1.4</c:v>
                </c:pt>
                <c:pt idx="13" formatCode="General">
                  <c:v>1.4</c:v>
                </c:pt>
                <c:pt idx="14" formatCode="General">
                  <c:v>1.46</c:v>
                </c:pt>
                <c:pt idx="15" formatCode="General">
                  <c:v>1.7</c:v>
                </c:pt>
                <c:pt idx="16" formatCode="General">
                  <c:v>1.65</c:v>
                </c:pt>
                <c:pt idx="17" formatCode="General">
                  <c:v>1.51</c:v>
                </c:pt>
                <c:pt idx="18" formatCode="General">
                  <c:v>1.43</c:v>
                </c:pt>
                <c:pt idx="19" formatCode="General">
                  <c:v>1.43</c:v>
                </c:pt>
                <c:pt idx="20" formatCode="General">
                  <c:v>1.42</c:v>
                </c:pt>
                <c:pt idx="21" formatCode="General">
                  <c:v>1.41</c:v>
                </c:pt>
                <c:pt idx="22" formatCode="General">
                  <c:v>1.41</c:v>
                </c:pt>
                <c:pt idx="23" formatCode="General">
                  <c:v>1.38</c:v>
                </c:pt>
                <c:pt idx="24" formatCode="General">
                  <c:v>1.36</c:v>
                </c:pt>
                <c:pt idx="25" formatCode="General">
                  <c:v>1.4</c:v>
                </c:pt>
                <c:pt idx="26" formatCode="General">
                  <c:v>1.38</c:v>
                </c:pt>
                <c:pt idx="27" formatCode="General">
                  <c:v>1.48</c:v>
                </c:pt>
                <c:pt idx="28" formatCode="General">
                  <c:v>1.49</c:v>
                </c:pt>
                <c:pt idx="29" formatCode="General">
                  <c:v>1.48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1C-4162-AF4A-52E6FB66F8F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Wholesale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Sheet1!$A$2:$A$31</c:f>
              <c:numCache>
                <c:formatCode>[$-409]mmm\-yy;@</c:formatCode>
                <c:ptCount val="3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 formatCode="mmm\-yy">
                  <c:v>44287</c:v>
                </c:pt>
                <c:pt idx="28" formatCode="mmm\-yy">
                  <c:v>44317</c:v>
                </c:pt>
                <c:pt idx="29" formatCode="mmm\-yy">
                  <c:v>44348</c:v>
                </c:pt>
              </c:numCache>
            </c:num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1.35</c:v>
                </c:pt>
                <c:pt idx="1">
                  <c:v>1.35</c:v>
                </c:pt>
                <c:pt idx="2">
                  <c:v>1.33</c:v>
                </c:pt>
                <c:pt idx="3">
                  <c:v>1.35</c:v>
                </c:pt>
                <c:pt idx="4">
                  <c:v>1.35</c:v>
                </c:pt>
                <c:pt idx="5">
                  <c:v>1.35</c:v>
                </c:pt>
                <c:pt idx="6">
                  <c:v>1.35</c:v>
                </c:pt>
                <c:pt idx="7">
                  <c:v>1.35</c:v>
                </c:pt>
                <c:pt idx="8">
                  <c:v>1.34</c:v>
                </c:pt>
                <c:pt idx="9">
                  <c:v>1.35</c:v>
                </c:pt>
                <c:pt idx="10">
                  <c:v>1.34</c:v>
                </c:pt>
                <c:pt idx="11">
                  <c:v>1.34</c:v>
                </c:pt>
                <c:pt idx="12">
                  <c:v>1.32</c:v>
                </c:pt>
                <c:pt idx="13">
                  <c:v>1.32</c:v>
                </c:pt>
                <c:pt idx="14">
                  <c:v>1.39</c:v>
                </c:pt>
                <c:pt idx="15">
                  <c:v>1.66</c:v>
                </c:pt>
                <c:pt idx="16">
                  <c:v>1.55</c:v>
                </c:pt>
                <c:pt idx="17">
                  <c:v>1.4</c:v>
                </c:pt>
                <c:pt idx="18">
                  <c:v>1.33</c:v>
                </c:pt>
                <c:pt idx="19">
                  <c:v>1.32</c:v>
                </c:pt>
                <c:pt idx="20">
                  <c:v>1.32</c:v>
                </c:pt>
                <c:pt idx="21">
                  <c:v>1.31</c:v>
                </c:pt>
                <c:pt idx="22">
                  <c:v>1.3</c:v>
                </c:pt>
                <c:pt idx="23">
                  <c:v>1.29</c:v>
                </c:pt>
                <c:pt idx="24">
                  <c:v>1.25</c:v>
                </c:pt>
                <c:pt idx="25">
                  <c:v>1.26</c:v>
                </c:pt>
                <c:pt idx="26">
                  <c:v>1.22</c:v>
                </c:pt>
                <c:pt idx="27">
                  <c:v>1.07</c:v>
                </c:pt>
                <c:pt idx="28">
                  <c:v>1.08</c:v>
                </c:pt>
                <c:pt idx="29">
                  <c:v>1.08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1C-4162-AF4A-52E6FB66F8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Retail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Sheet1!$A$2:$A$31</c:f>
              <c:numCache>
                <c:formatCode>[$-409]mmm\-yy;@</c:formatCode>
                <c:ptCount val="3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 formatCode="mmm\-yy">
                  <c:v>44287</c:v>
                </c:pt>
                <c:pt idx="28" formatCode="mmm\-yy">
                  <c:v>44317</c:v>
                </c:pt>
                <c:pt idx="29" formatCode="mmm\-yy">
                  <c:v>44348</c:v>
                </c:pt>
              </c:numCache>
            </c:num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1.49</c:v>
                </c:pt>
                <c:pt idx="1">
                  <c:v>1.5</c:v>
                </c:pt>
                <c:pt idx="2">
                  <c:v>1.48</c:v>
                </c:pt>
                <c:pt idx="3">
                  <c:v>1.47</c:v>
                </c:pt>
                <c:pt idx="4">
                  <c:v>1.48</c:v>
                </c:pt>
                <c:pt idx="5">
                  <c:v>1.47</c:v>
                </c:pt>
                <c:pt idx="6">
                  <c:v>1.46</c:v>
                </c:pt>
                <c:pt idx="7">
                  <c:v>1.45</c:v>
                </c:pt>
                <c:pt idx="8">
                  <c:v>1.47</c:v>
                </c:pt>
                <c:pt idx="9">
                  <c:v>1.46</c:v>
                </c:pt>
                <c:pt idx="10">
                  <c:v>1.44</c:v>
                </c:pt>
                <c:pt idx="11">
                  <c:v>1.44</c:v>
                </c:pt>
                <c:pt idx="12">
                  <c:v>1.43</c:v>
                </c:pt>
                <c:pt idx="13">
                  <c:v>1.43</c:v>
                </c:pt>
                <c:pt idx="14">
                  <c:v>1.52</c:v>
                </c:pt>
                <c:pt idx="15">
                  <c:v>1.67</c:v>
                </c:pt>
                <c:pt idx="16">
                  <c:v>1.34</c:v>
                </c:pt>
                <c:pt idx="17">
                  <c:v>1.22</c:v>
                </c:pt>
                <c:pt idx="18">
                  <c:v>1.21</c:v>
                </c:pt>
                <c:pt idx="19">
                  <c:v>1.22</c:v>
                </c:pt>
                <c:pt idx="20">
                  <c:v>1.22</c:v>
                </c:pt>
                <c:pt idx="21">
                  <c:v>1.23</c:v>
                </c:pt>
                <c:pt idx="22">
                  <c:v>1.26</c:v>
                </c:pt>
                <c:pt idx="23">
                  <c:v>1.28</c:v>
                </c:pt>
                <c:pt idx="24">
                  <c:v>1.19</c:v>
                </c:pt>
                <c:pt idx="25">
                  <c:v>1.23</c:v>
                </c:pt>
                <c:pt idx="26">
                  <c:v>1.1000000000000001</c:v>
                </c:pt>
                <c:pt idx="27">
                  <c:v>1.22</c:v>
                </c:pt>
                <c:pt idx="28">
                  <c:v>1.23</c:v>
                </c:pt>
                <c:pt idx="29">
                  <c:v>1.22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A0-4CD2-B5B9-E61F3D482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37560"/>
        <c:axId val="169637952"/>
      </c:lineChart>
      <c:dateAx>
        <c:axId val="169637560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7952"/>
        <c:crosses val="autoZero"/>
        <c:auto val="1"/>
        <c:lblOffset val="100"/>
        <c:baseTimeUnit val="months"/>
        <c:majorUnit val="2"/>
        <c:majorTimeUnit val="months"/>
        <c:minorUnit val="2"/>
        <c:minorTimeUnit val="months"/>
      </c:dateAx>
      <c:valAx>
        <c:axId val="169637952"/>
        <c:scaling>
          <c:orientation val="minMax"/>
          <c:max val="1.7500000000000002"/>
          <c:min val="1"/>
        </c:scaling>
        <c:delete val="0"/>
        <c:axPos val="l"/>
        <c:majorGridlines>
          <c:spPr>
            <a:ln w="3059">
              <a:solidFill>
                <a:schemeClr val="tx1"/>
              </a:solidFill>
              <a:prstDash val="solid"/>
            </a:ln>
          </c:spPr>
        </c:majorGridlines>
        <c:numFmt formatCode="0.00" sourceLinked="0"/>
        <c:majorTickMark val="none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7560"/>
        <c:crosses val="autoZero"/>
        <c:crossBetween val="between"/>
        <c:majorUnit val="5.000000000000001E-2"/>
      </c:valAx>
      <c:spPr>
        <a:noFill/>
        <a:ln w="1223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763254123976569"/>
          <c:y val="0.57170912459471968"/>
          <c:w val="0.21460875003014715"/>
          <c:h val="0.2365910143584993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15654518571492E-2"/>
          <c:y val="4.2779715035620634E-2"/>
          <c:w val="0.90210275688840402"/>
          <c:h val="0.8573423322084738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Apr-20</c:v>
                </c:pt>
              </c:strCache>
            </c:strRef>
          </c:tx>
          <c:spPr>
            <a:ln w="38100">
              <a:noFill/>
              <a:prstDash val="solid"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Motor vehicle &amp; parts dealers</c:v>
                </c:pt>
                <c:pt idx="1">
                  <c:v>Furniture,home furn., elect. &amp; appl. Stores</c:v>
                </c:pt>
                <c:pt idx="2">
                  <c:v>Building materials, garden equip &amp; supplies</c:v>
                </c:pt>
                <c:pt idx="3">
                  <c:v>Food &amp; beverage storers</c:v>
                </c:pt>
                <c:pt idx="4">
                  <c:v>Clothing &amp; clothing access stores</c:v>
                </c:pt>
                <c:pt idx="5">
                  <c:v>General merchandise stores</c:v>
                </c:pt>
              </c:strCache>
            </c:strRef>
          </c:cat>
          <c:val>
            <c:numRef>
              <c:f>Sheet1!$B$2:$B$7</c:f>
              <c:numCache>
                <c:formatCode>#,##0.00</c:formatCode>
                <c:ptCount val="6"/>
                <c:pt idx="0">
                  <c:v>3.21</c:v>
                </c:pt>
                <c:pt idx="1">
                  <c:v>3.39</c:v>
                </c:pt>
                <c:pt idx="2">
                  <c:v>1.79</c:v>
                </c:pt>
                <c:pt idx="3">
                  <c:v>0.7</c:v>
                </c:pt>
                <c:pt idx="4">
                  <c:v>17.670000000000002</c:v>
                </c:pt>
                <c:pt idx="5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C-4162-AF4A-52E6FB66F8F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Apr-21</c:v>
                </c:pt>
              </c:strCache>
            </c:strRef>
          </c:tx>
          <c:spPr>
            <a:ln w="38100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Motor vehicle &amp; parts dealers</c:v>
                </c:pt>
                <c:pt idx="1">
                  <c:v>Furniture,home furn., elect. &amp; appl. Stores</c:v>
                </c:pt>
                <c:pt idx="2">
                  <c:v>Building materials, garden equip &amp; supplies</c:v>
                </c:pt>
                <c:pt idx="3">
                  <c:v>Food &amp; beverage storers</c:v>
                </c:pt>
                <c:pt idx="4">
                  <c:v>Clothing &amp; clothing access stores</c:v>
                </c:pt>
                <c:pt idx="5">
                  <c:v>General merchandise stores</c:v>
                </c:pt>
              </c:strCache>
            </c:strRef>
          </c:cat>
          <c:val>
            <c:numRef>
              <c:f>Sheet1!$C$2:$C$7</c:f>
              <c:numCache>
                <c:formatCode>#,##0.00</c:formatCode>
                <c:ptCount val="6"/>
                <c:pt idx="0">
                  <c:v>1.1499999999999999</c:v>
                </c:pt>
                <c:pt idx="1">
                  <c:v>1.31</c:v>
                </c:pt>
                <c:pt idx="2">
                  <c:v>1.53</c:v>
                </c:pt>
                <c:pt idx="3">
                  <c:v>0.74</c:v>
                </c:pt>
                <c:pt idx="4">
                  <c:v>1.98</c:v>
                </c:pt>
                <c:pt idx="5">
                  <c:v>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C-4162-AF4A-52E6FB66F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637560"/>
        <c:axId val="169637952"/>
      </c:barChart>
      <c:dateAx>
        <c:axId val="169637560"/>
        <c:scaling>
          <c:orientation val="minMax"/>
        </c:scaling>
        <c:delete val="0"/>
        <c:axPos val="l"/>
        <c:numFmt formatCode="[$-409]mmm\-yy;@" sourceLinked="0"/>
        <c:majorTickMark val="none"/>
        <c:minorTickMark val="none"/>
        <c:tickLblPos val="nextTo"/>
        <c:spPr>
          <a:ln w="3059">
            <a:solidFill>
              <a:schemeClr val="tx1">
                <a:alpha val="96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7952"/>
        <c:crosses val="autoZero"/>
        <c:auto val="1"/>
        <c:lblOffset val="100"/>
        <c:baseTimeUnit val="months"/>
        <c:majorTimeUnit val="months"/>
        <c:minorTimeUnit val="months"/>
      </c:dateAx>
      <c:valAx>
        <c:axId val="169637952"/>
        <c:scaling>
          <c:orientation val="minMax"/>
          <c:max val="18"/>
          <c:min val="0"/>
        </c:scaling>
        <c:delete val="0"/>
        <c:axPos val="b"/>
        <c:majorGridlines>
          <c:spPr>
            <a:ln w="3059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7560"/>
        <c:crosses val="autoZero"/>
        <c:crossBetween val="between"/>
      </c:valAx>
      <c:spPr>
        <a:noFill/>
        <a:ln w="1223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9096593892246496"/>
          <c:y val="0.39523853635942563"/>
          <c:w val="0.15643935014452306"/>
          <c:h val="0.21597190057125207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Sheet1!$A$2:$A$206</c:f>
              <c:numCache>
                <c:formatCode>[$-409]mmm\-yy;@</c:formatCode>
                <c:ptCount val="205"/>
                <c:pt idx="0">
                  <c:v>38199</c:v>
                </c:pt>
                <c:pt idx="1">
                  <c:v>38230</c:v>
                </c:pt>
                <c:pt idx="2">
                  <c:v>38260</c:v>
                </c:pt>
                <c:pt idx="3">
                  <c:v>38291</c:v>
                </c:pt>
                <c:pt idx="4">
                  <c:v>38321</c:v>
                </c:pt>
                <c:pt idx="5">
                  <c:v>38352</c:v>
                </c:pt>
                <c:pt idx="6">
                  <c:v>38383</c:v>
                </c:pt>
                <c:pt idx="7">
                  <c:v>38411</c:v>
                </c:pt>
                <c:pt idx="8">
                  <c:v>38442</c:v>
                </c:pt>
                <c:pt idx="9">
                  <c:v>38472</c:v>
                </c:pt>
                <c:pt idx="10">
                  <c:v>38503</c:v>
                </c:pt>
                <c:pt idx="11">
                  <c:v>38533</c:v>
                </c:pt>
                <c:pt idx="12">
                  <c:v>38564</c:v>
                </c:pt>
                <c:pt idx="13">
                  <c:v>38595</c:v>
                </c:pt>
                <c:pt idx="14">
                  <c:v>38625</c:v>
                </c:pt>
                <c:pt idx="15">
                  <c:v>38656</c:v>
                </c:pt>
                <c:pt idx="16">
                  <c:v>38686</c:v>
                </c:pt>
                <c:pt idx="17">
                  <c:v>38717</c:v>
                </c:pt>
                <c:pt idx="18">
                  <c:v>38748</c:v>
                </c:pt>
                <c:pt idx="19">
                  <c:v>38776</c:v>
                </c:pt>
                <c:pt idx="20">
                  <c:v>38807</c:v>
                </c:pt>
                <c:pt idx="21">
                  <c:v>38837</c:v>
                </c:pt>
                <c:pt idx="22">
                  <c:v>38868</c:v>
                </c:pt>
                <c:pt idx="23">
                  <c:v>38898</c:v>
                </c:pt>
                <c:pt idx="24">
                  <c:v>38929</c:v>
                </c:pt>
                <c:pt idx="25">
                  <c:v>38960</c:v>
                </c:pt>
                <c:pt idx="26">
                  <c:v>38990</c:v>
                </c:pt>
                <c:pt idx="27">
                  <c:v>39021</c:v>
                </c:pt>
                <c:pt idx="28">
                  <c:v>39051</c:v>
                </c:pt>
                <c:pt idx="29">
                  <c:v>39082</c:v>
                </c:pt>
                <c:pt idx="30">
                  <c:v>39113</c:v>
                </c:pt>
                <c:pt idx="31">
                  <c:v>39141</c:v>
                </c:pt>
                <c:pt idx="32">
                  <c:v>39172</c:v>
                </c:pt>
                <c:pt idx="33">
                  <c:v>39202</c:v>
                </c:pt>
                <c:pt idx="34">
                  <c:v>39233</c:v>
                </c:pt>
                <c:pt idx="35">
                  <c:v>39263</c:v>
                </c:pt>
                <c:pt idx="36">
                  <c:v>39294</c:v>
                </c:pt>
                <c:pt idx="37">
                  <c:v>39325</c:v>
                </c:pt>
                <c:pt idx="38">
                  <c:v>39355</c:v>
                </c:pt>
                <c:pt idx="39">
                  <c:v>39386</c:v>
                </c:pt>
                <c:pt idx="40">
                  <c:v>39416</c:v>
                </c:pt>
                <c:pt idx="41">
                  <c:v>39447</c:v>
                </c:pt>
                <c:pt idx="42">
                  <c:v>39478</c:v>
                </c:pt>
                <c:pt idx="43">
                  <c:v>39507</c:v>
                </c:pt>
                <c:pt idx="44">
                  <c:v>39538</c:v>
                </c:pt>
                <c:pt idx="45">
                  <c:v>39568</c:v>
                </c:pt>
                <c:pt idx="46">
                  <c:v>39599</c:v>
                </c:pt>
                <c:pt idx="47">
                  <c:v>39629</c:v>
                </c:pt>
                <c:pt idx="48">
                  <c:v>39660</c:v>
                </c:pt>
                <c:pt idx="49">
                  <c:v>39691</c:v>
                </c:pt>
                <c:pt idx="50">
                  <c:v>39721</c:v>
                </c:pt>
                <c:pt idx="51">
                  <c:v>39752</c:v>
                </c:pt>
                <c:pt idx="52">
                  <c:v>39782</c:v>
                </c:pt>
                <c:pt idx="53">
                  <c:v>39813</c:v>
                </c:pt>
                <c:pt idx="54">
                  <c:v>39844</c:v>
                </c:pt>
                <c:pt idx="55">
                  <c:v>39872</c:v>
                </c:pt>
                <c:pt idx="56">
                  <c:v>39903</c:v>
                </c:pt>
                <c:pt idx="57">
                  <c:v>39933</c:v>
                </c:pt>
                <c:pt idx="58">
                  <c:v>39964</c:v>
                </c:pt>
                <c:pt idx="59">
                  <c:v>39994</c:v>
                </c:pt>
                <c:pt idx="60">
                  <c:v>40025</c:v>
                </c:pt>
                <c:pt idx="61">
                  <c:v>40056</c:v>
                </c:pt>
                <c:pt idx="62">
                  <c:v>40086</c:v>
                </c:pt>
                <c:pt idx="63">
                  <c:v>40117</c:v>
                </c:pt>
                <c:pt idx="64">
                  <c:v>40118</c:v>
                </c:pt>
                <c:pt idx="65">
                  <c:v>40148</c:v>
                </c:pt>
                <c:pt idx="66">
                  <c:v>40179</c:v>
                </c:pt>
                <c:pt idx="67">
                  <c:v>40210</c:v>
                </c:pt>
                <c:pt idx="68">
                  <c:v>40238</c:v>
                </c:pt>
                <c:pt idx="69">
                  <c:v>40269</c:v>
                </c:pt>
                <c:pt idx="70">
                  <c:v>40299</c:v>
                </c:pt>
                <c:pt idx="71">
                  <c:v>40330</c:v>
                </c:pt>
                <c:pt idx="72">
                  <c:v>40360</c:v>
                </c:pt>
                <c:pt idx="73">
                  <c:v>40391</c:v>
                </c:pt>
                <c:pt idx="74">
                  <c:v>40422</c:v>
                </c:pt>
                <c:pt idx="75">
                  <c:v>40452</c:v>
                </c:pt>
                <c:pt idx="76">
                  <c:v>40483</c:v>
                </c:pt>
                <c:pt idx="77">
                  <c:v>40513</c:v>
                </c:pt>
                <c:pt idx="78">
                  <c:v>40544</c:v>
                </c:pt>
                <c:pt idx="79">
                  <c:v>40575</c:v>
                </c:pt>
                <c:pt idx="80">
                  <c:v>40603</c:v>
                </c:pt>
                <c:pt idx="81">
                  <c:v>40634</c:v>
                </c:pt>
                <c:pt idx="82">
                  <c:v>40664</c:v>
                </c:pt>
                <c:pt idx="83">
                  <c:v>40695</c:v>
                </c:pt>
                <c:pt idx="84">
                  <c:v>40735</c:v>
                </c:pt>
                <c:pt idx="85">
                  <c:v>40766</c:v>
                </c:pt>
                <c:pt idx="86">
                  <c:v>40797</c:v>
                </c:pt>
                <c:pt idx="87">
                  <c:v>40827</c:v>
                </c:pt>
                <c:pt idx="88">
                  <c:v>40858</c:v>
                </c:pt>
                <c:pt idx="89">
                  <c:v>40888</c:v>
                </c:pt>
                <c:pt idx="90">
                  <c:v>40920</c:v>
                </c:pt>
                <c:pt idx="91">
                  <c:v>40940</c:v>
                </c:pt>
                <c:pt idx="92">
                  <c:v>40969</c:v>
                </c:pt>
                <c:pt idx="93">
                  <c:v>41000</c:v>
                </c:pt>
                <c:pt idx="94">
                  <c:v>41030</c:v>
                </c:pt>
                <c:pt idx="95">
                  <c:v>41061</c:v>
                </c:pt>
                <c:pt idx="96">
                  <c:v>41091</c:v>
                </c:pt>
                <c:pt idx="97">
                  <c:v>41122</c:v>
                </c:pt>
                <c:pt idx="98">
                  <c:v>41153</c:v>
                </c:pt>
                <c:pt idx="99">
                  <c:v>41183</c:v>
                </c:pt>
                <c:pt idx="100">
                  <c:v>41214</c:v>
                </c:pt>
                <c:pt idx="101">
                  <c:v>41255</c:v>
                </c:pt>
                <c:pt idx="102">
                  <c:v>41275</c:v>
                </c:pt>
                <c:pt idx="103">
                  <c:v>41306</c:v>
                </c:pt>
                <c:pt idx="104">
                  <c:v>41334</c:v>
                </c:pt>
                <c:pt idx="105">
                  <c:v>41365</c:v>
                </c:pt>
                <c:pt idx="106">
                  <c:v>41395</c:v>
                </c:pt>
                <c:pt idx="107">
                  <c:v>41426</c:v>
                </c:pt>
                <c:pt idx="108">
                  <c:v>41456</c:v>
                </c:pt>
                <c:pt idx="109">
                  <c:v>41499</c:v>
                </c:pt>
                <c:pt idx="110">
                  <c:v>41530</c:v>
                </c:pt>
                <c:pt idx="111">
                  <c:v>41548</c:v>
                </c:pt>
                <c:pt idx="112">
                  <c:v>41579</c:v>
                </c:pt>
                <c:pt idx="113">
                  <c:v>41609</c:v>
                </c:pt>
                <c:pt idx="114">
                  <c:v>41653</c:v>
                </c:pt>
                <c:pt idx="115">
                  <c:v>41684</c:v>
                </c:pt>
                <c:pt idx="116" formatCode="mmm\-yy">
                  <c:v>41699</c:v>
                </c:pt>
                <c:pt idx="117" formatCode="mmm\-yy">
                  <c:v>41730</c:v>
                </c:pt>
                <c:pt idx="118" formatCode="mmm\-yy">
                  <c:v>41760</c:v>
                </c:pt>
                <c:pt idx="119" formatCode="mmm\-yy">
                  <c:v>41791</c:v>
                </c:pt>
                <c:pt idx="120" formatCode="mmm\-yy">
                  <c:v>41821</c:v>
                </c:pt>
                <c:pt idx="121">
                  <c:v>41852</c:v>
                </c:pt>
                <c:pt idx="122" formatCode="mmm\-yy">
                  <c:v>41883</c:v>
                </c:pt>
                <c:pt idx="123" formatCode="d\-mmm">
                  <c:v>41913</c:v>
                </c:pt>
                <c:pt idx="124" formatCode="m/d/yyyy">
                  <c:v>41944</c:v>
                </c:pt>
                <c:pt idx="125" formatCode="m/d/yyyy">
                  <c:v>41974</c:v>
                </c:pt>
                <c:pt idx="126" formatCode="m/d/yyyy">
                  <c:v>42005</c:v>
                </c:pt>
                <c:pt idx="127" formatCode="m/d/yyyy">
                  <c:v>42036</c:v>
                </c:pt>
                <c:pt idx="128" formatCode="m/d/yyyy">
                  <c:v>42064</c:v>
                </c:pt>
                <c:pt idx="129" formatCode="m/d/yyyy">
                  <c:v>42095</c:v>
                </c:pt>
                <c:pt idx="130" formatCode="m/d/yyyy">
                  <c:v>42125</c:v>
                </c:pt>
                <c:pt idx="131" formatCode="m/d/yyyy">
                  <c:v>42156</c:v>
                </c:pt>
                <c:pt idx="132" formatCode="m/d/yyyy">
                  <c:v>42186</c:v>
                </c:pt>
                <c:pt idx="133" formatCode="m/d/yyyy">
                  <c:v>42217</c:v>
                </c:pt>
                <c:pt idx="134" formatCode="m/d/yyyy">
                  <c:v>42248</c:v>
                </c:pt>
                <c:pt idx="135" formatCode="m/d/yyyy">
                  <c:v>42278</c:v>
                </c:pt>
                <c:pt idx="136" formatCode="m/d/yyyy">
                  <c:v>42309</c:v>
                </c:pt>
                <c:pt idx="137" formatCode="m/d/yyyy">
                  <c:v>42339</c:v>
                </c:pt>
                <c:pt idx="138" formatCode="m/d/yyyy">
                  <c:v>42370</c:v>
                </c:pt>
                <c:pt idx="139" formatCode="m/d/yyyy">
                  <c:v>42401</c:v>
                </c:pt>
                <c:pt idx="140" formatCode="m/d/yyyy">
                  <c:v>42430</c:v>
                </c:pt>
                <c:pt idx="141" formatCode="m/d/yyyy">
                  <c:v>42461</c:v>
                </c:pt>
                <c:pt idx="142" formatCode="m/d/yyyy">
                  <c:v>42491</c:v>
                </c:pt>
                <c:pt idx="143" formatCode="m/d/yyyy">
                  <c:v>42522</c:v>
                </c:pt>
                <c:pt idx="144" formatCode="m/d/yyyy">
                  <c:v>42552</c:v>
                </c:pt>
                <c:pt idx="145" formatCode="m/d/yyyy">
                  <c:v>42583</c:v>
                </c:pt>
                <c:pt idx="146" formatCode="m/d/yyyy">
                  <c:v>42614</c:v>
                </c:pt>
                <c:pt idx="147" formatCode="m/d/yyyy">
                  <c:v>42644</c:v>
                </c:pt>
                <c:pt idx="148" formatCode="m/d/yyyy">
                  <c:v>42675</c:v>
                </c:pt>
                <c:pt idx="149" formatCode="m/d/yyyy">
                  <c:v>42705</c:v>
                </c:pt>
                <c:pt idx="150" formatCode="m/d/yyyy">
                  <c:v>42736</c:v>
                </c:pt>
                <c:pt idx="151" formatCode="m/d/yyyy">
                  <c:v>42767</c:v>
                </c:pt>
                <c:pt idx="152" formatCode="m/d/yyyy">
                  <c:v>42795</c:v>
                </c:pt>
                <c:pt idx="153" formatCode="m/d/yyyy">
                  <c:v>42826</c:v>
                </c:pt>
                <c:pt idx="154" formatCode="m/d/yyyy">
                  <c:v>42856</c:v>
                </c:pt>
                <c:pt idx="155" formatCode="m/d/yyyy">
                  <c:v>42887</c:v>
                </c:pt>
                <c:pt idx="156" formatCode="m/d/yyyy">
                  <c:v>42917</c:v>
                </c:pt>
                <c:pt idx="157" formatCode="m/d/yyyy">
                  <c:v>42948</c:v>
                </c:pt>
                <c:pt idx="158" formatCode="m/d/yyyy">
                  <c:v>42979</c:v>
                </c:pt>
                <c:pt idx="159" formatCode="m/d/yyyy">
                  <c:v>43009</c:v>
                </c:pt>
                <c:pt idx="160" formatCode="m/d/yyyy">
                  <c:v>43040</c:v>
                </c:pt>
                <c:pt idx="161" formatCode="m/d/yyyy">
                  <c:v>43070</c:v>
                </c:pt>
                <c:pt idx="162" formatCode="m/d/yyyy">
                  <c:v>43101</c:v>
                </c:pt>
                <c:pt idx="163" formatCode="m/d/yyyy">
                  <c:v>43132</c:v>
                </c:pt>
                <c:pt idx="164" formatCode="m/d/yyyy">
                  <c:v>43160</c:v>
                </c:pt>
                <c:pt idx="165" formatCode="m/d/yyyy">
                  <c:v>43191</c:v>
                </c:pt>
                <c:pt idx="166" formatCode="m/d/yyyy">
                  <c:v>43221</c:v>
                </c:pt>
                <c:pt idx="167" formatCode="m/d/yyyy">
                  <c:v>43252</c:v>
                </c:pt>
                <c:pt idx="168" formatCode="m/d/yyyy">
                  <c:v>43282</c:v>
                </c:pt>
                <c:pt idx="169" formatCode="m/d/yyyy">
                  <c:v>43313</c:v>
                </c:pt>
                <c:pt idx="170" formatCode="m/d/yyyy">
                  <c:v>43344</c:v>
                </c:pt>
                <c:pt idx="171" formatCode="m/d/yyyy">
                  <c:v>43374</c:v>
                </c:pt>
                <c:pt idx="172" formatCode="m/d/yyyy">
                  <c:v>43405</c:v>
                </c:pt>
                <c:pt idx="173" formatCode="m/d/yyyy">
                  <c:v>43435</c:v>
                </c:pt>
                <c:pt idx="174" formatCode="m/d/yyyy">
                  <c:v>43466</c:v>
                </c:pt>
                <c:pt idx="175" formatCode="m/d/yyyy">
                  <c:v>43497</c:v>
                </c:pt>
                <c:pt idx="176" formatCode="m/d/yyyy">
                  <c:v>43525</c:v>
                </c:pt>
                <c:pt idx="177" formatCode="m/d/yyyy">
                  <c:v>43556</c:v>
                </c:pt>
                <c:pt idx="178" formatCode="m/d/yyyy">
                  <c:v>43586</c:v>
                </c:pt>
                <c:pt idx="179" formatCode="m/d/yyyy">
                  <c:v>43617</c:v>
                </c:pt>
                <c:pt idx="180" formatCode="m/d/yyyy">
                  <c:v>43647</c:v>
                </c:pt>
                <c:pt idx="181" formatCode="m/d/yyyy">
                  <c:v>43678</c:v>
                </c:pt>
                <c:pt idx="182" formatCode="m/d/yyyy">
                  <c:v>43709</c:v>
                </c:pt>
                <c:pt idx="183" formatCode="m/d/yyyy">
                  <c:v>43739</c:v>
                </c:pt>
                <c:pt idx="184" formatCode="m/d/yyyy">
                  <c:v>43770</c:v>
                </c:pt>
                <c:pt idx="185" formatCode="m/d/yyyy">
                  <c:v>43800</c:v>
                </c:pt>
                <c:pt idx="186" formatCode="m/d/yyyy">
                  <c:v>43831</c:v>
                </c:pt>
                <c:pt idx="187" formatCode="m/d/yyyy">
                  <c:v>43862</c:v>
                </c:pt>
                <c:pt idx="188" formatCode="m/d/yyyy">
                  <c:v>43891</c:v>
                </c:pt>
                <c:pt idx="189" formatCode="m/d/yyyy">
                  <c:v>43922</c:v>
                </c:pt>
                <c:pt idx="190" formatCode="m/d/yyyy">
                  <c:v>43952</c:v>
                </c:pt>
                <c:pt idx="191" formatCode="m/d/yyyy">
                  <c:v>43983</c:v>
                </c:pt>
                <c:pt idx="192" formatCode="m/d/yyyy">
                  <c:v>44013</c:v>
                </c:pt>
                <c:pt idx="193" formatCode="m/d/yyyy">
                  <c:v>44044</c:v>
                </c:pt>
                <c:pt idx="194" formatCode="m/d/yyyy">
                  <c:v>44075</c:v>
                </c:pt>
                <c:pt idx="195" formatCode="m/d/yyyy">
                  <c:v>44105</c:v>
                </c:pt>
                <c:pt idx="196" formatCode="m/d/yyyy">
                  <c:v>44136</c:v>
                </c:pt>
                <c:pt idx="197" formatCode="m/d/yyyy">
                  <c:v>44166</c:v>
                </c:pt>
                <c:pt idx="198" formatCode="m/d/yyyy">
                  <c:v>44197</c:v>
                </c:pt>
                <c:pt idx="199" formatCode="m/d/yyyy">
                  <c:v>44228</c:v>
                </c:pt>
                <c:pt idx="200" formatCode="m/d/yyyy">
                  <c:v>44256</c:v>
                </c:pt>
                <c:pt idx="201" formatCode="m/d/yyyy">
                  <c:v>44287</c:v>
                </c:pt>
                <c:pt idx="202" formatCode="m/d/yyyy">
                  <c:v>44317</c:v>
                </c:pt>
                <c:pt idx="203" formatCode="m/d/yyyy">
                  <c:v>44348</c:v>
                </c:pt>
                <c:pt idx="204" formatCode="m/d/yyyy">
                  <c:v>44378</c:v>
                </c:pt>
              </c:numCache>
            </c:numRef>
          </c:cat>
          <c:val>
            <c:numRef>
              <c:f>Sheet1!$B$2:$B$206</c:f>
              <c:numCache>
                <c:formatCode>0.00%</c:formatCode>
                <c:ptCount val="205"/>
                <c:pt idx="0">
                  <c:v>4.5833333333333393E-2</c:v>
                </c:pt>
                <c:pt idx="1">
                  <c:v>4.2311661506707843E-2</c:v>
                </c:pt>
                <c:pt idx="2">
                  <c:v>3.3570701932858604E-2</c:v>
                </c:pt>
                <c:pt idx="3">
                  <c:v>3.4517766497462077E-2</c:v>
                </c:pt>
                <c:pt idx="4">
                  <c:v>3.4239677744209551E-2</c:v>
                </c:pt>
                <c:pt idx="5">
                  <c:v>4.1123370110330848E-2</c:v>
                </c:pt>
                <c:pt idx="6">
                  <c:v>3.7848605577689209E-2</c:v>
                </c:pt>
                <c:pt idx="7">
                  <c:v>3.7623762376237657E-2</c:v>
                </c:pt>
                <c:pt idx="8">
                  <c:v>2.9527559055118058E-2</c:v>
                </c:pt>
                <c:pt idx="9">
                  <c:v>3.2384690873405342E-2</c:v>
                </c:pt>
                <c:pt idx="10">
                  <c:v>2.2395326192794496E-2</c:v>
                </c:pt>
                <c:pt idx="11">
                  <c:v>1.9267822736030782E-2</c:v>
                </c:pt>
                <c:pt idx="12">
                  <c:v>1.6314779270633517E-2</c:v>
                </c:pt>
                <c:pt idx="13">
                  <c:v>1.7175572519083859E-2</c:v>
                </c:pt>
                <c:pt idx="14">
                  <c:v>1.3384321223709472E-2</c:v>
                </c:pt>
                <c:pt idx="15">
                  <c:v>1.1406844106463865E-2</c:v>
                </c:pt>
                <c:pt idx="16">
                  <c:v>1.904761904761898E-2</c:v>
                </c:pt>
                <c:pt idx="17">
                  <c:v>1.3232514177693888E-2</c:v>
                </c:pt>
                <c:pt idx="18">
                  <c:v>2.0774315391879128E-2</c:v>
                </c:pt>
                <c:pt idx="19">
                  <c:v>1.5009380863039379E-2</c:v>
                </c:pt>
                <c:pt idx="20">
                  <c:v>2.3584905660377409E-2</c:v>
                </c:pt>
                <c:pt idx="21">
                  <c:v>1.4097744360902276E-2</c:v>
                </c:pt>
                <c:pt idx="22">
                  <c:v>3.7383177570093906E-3</c:v>
                </c:pt>
                <c:pt idx="23">
                  <c:v>2.7985074626866169E-3</c:v>
                </c:pt>
                <c:pt idx="24">
                  <c:v>-1.0175763182238562E-2</c:v>
                </c:pt>
                <c:pt idx="25">
                  <c:v>-1.3863216266173706E-2</c:v>
                </c:pt>
                <c:pt idx="26">
                  <c:v>-1.6589861751152069E-2</c:v>
                </c:pt>
                <c:pt idx="27">
                  <c:v>-1.297497683039861E-2</c:v>
                </c:pt>
                <c:pt idx="28">
                  <c:v>-9.3109869646182952E-3</c:v>
                </c:pt>
                <c:pt idx="29">
                  <c:v>-4.6511627906976605E-3</c:v>
                </c:pt>
                <c:pt idx="30">
                  <c:v>-2.8037383177569319E-3</c:v>
                </c:pt>
                <c:pt idx="31">
                  <c:v>9.3720712277400864E-4</c:v>
                </c:pt>
                <c:pt idx="32">
                  <c:v>3.7488284910964786E-3</c:v>
                </c:pt>
                <c:pt idx="33">
                  <c:v>3.755868544601082E-3</c:v>
                </c:pt>
                <c:pt idx="34">
                  <c:v>5.639097744360777E-3</c:v>
                </c:pt>
                <c:pt idx="35">
                  <c:v>-2.8037383177569319E-3</c:v>
                </c:pt>
                <c:pt idx="36">
                  <c:v>-9.3720712277423068E-4</c:v>
                </c:pt>
                <c:pt idx="37">
                  <c:v>-7.4906367041198685E-3</c:v>
                </c:pt>
                <c:pt idx="38">
                  <c:v>-1.5873015873015817E-2</c:v>
                </c:pt>
                <c:pt idx="39">
                  <c:v>-1.9644527595884087E-2</c:v>
                </c:pt>
                <c:pt idx="40">
                  <c:v>-2.8971962616822333E-2</c:v>
                </c:pt>
                <c:pt idx="41">
                  <c:v>-3.4676663542642983E-2</c:v>
                </c:pt>
                <c:pt idx="42">
                  <c:v>-4.4090056285178147E-2</c:v>
                </c:pt>
                <c:pt idx="43">
                  <c:v>-4.7169811320754707E-2</c:v>
                </c:pt>
                <c:pt idx="44">
                  <c:v>-5.5977229601518075E-2</c:v>
                </c:pt>
                <c:pt idx="45">
                  <c:v>-5.5343511450381633E-2</c:v>
                </c:pt>
                <c:pt idx="46">
                  <c:v>-5.5822906641001091E-2</c:v>
                </c:pt>
                <c:pt idx="47">
                  <c:v>-5.3398058252427161E-2</c:v>
                </c:pt>
                <c:pt idx="48">
                  <c:v>-6.3788027477919562E-2</c:v>
                </c:pt>
                <c:pt idx="49">
                  <c:v>-6.8316831683168378E-2</c:v>
                </c:pt>
                <c:pt idx="50">
                  <c:v>-7.5376884422110546E-2</c:v>
                </c:pt>
                <c:pt idx="51">
                  <c:v>-9.8989898989898961E-2</c:v>
                </c:pt>
                <c:pt idx="52">
                  <c:v>-0.11518858307849134</c:v>
                </c:pt>
                <c:pt idx="53">
                  <c:v>-0.1333333333333333</c:v>
                </c:pt>
                <c:pt idx="54">
                  <c:v>-0.13102725366876311</c:v>
                </c:pt>
                <c:pt idx="55">
                  <c:v>-0.13071200850159403</c:v>
                </c:pt>
                <c:pt idx="56">
                  <c:v>-0.12608695652173907</c:v>
                </c:pt>
                <c:pt idx="57">
                  <c:v>-9.52914798206278E-2</c:v>
                </c:pt>
                <c:pt idx="58">
                  <c:v>-6.566820276497698E-2</c:v>
                </c:pt>
                <c:pt idx="59">
                  <c:v>-3.3136094674556138E-2</c:v>
                </c:pt>
                <c:pt idx="60">
                  <c:v>-6.0313630880578506E-3</c:v>
                </c:pt>
                <c:pt idx="61">
                  <c:v>1.5892420537897189E-2</c:v>
                </c:pt>
                <c:pt idx="62">
                  <c:v>4.1044776119403048E-2</c:v>
                </c:pt>
                <c:pt idx="63">
                  <c:v>4.4609665427509215E-2</c:v>
                </c:pt>
                <c:pt idx="64" formatCode="0%">
                  <c:v>5.0554870530209683E-2</c:v>
                </c:pt>
                <c:pt idx="65">
                  <c:v>5.6303549571603329E-2</c:v>
                </c:pt>
                <c:pt idx="66">
                  <c:v>5.3398058252427161E-2</c:v>
                </c:pt>
                <c:pt idx="67">
                  <c:v>4.5728038507822033E-2</c:v>
                </c:pt>
                <c:pt idx="68">
                  <c:v>5.6152927120669105E-2</c:v>
                </c:pt>
                <c:pt idx="69">
                  <c:v>5.4567022538552834E-2</c:v>
                </c:pt>
                <c:pt idx="70">
                  <c:v>4.4600938967136017E-2</c:v>
                </c:pt>
                <c:pt idx="71">
                  <c:v>3.0127462340672206E-2</c:v>
                </c:pt>
                <c:pt idx="72">
                  <c:v>2.6497695852534475E-2</c:v>
                </c:pt>
                <c:pt idx="73">
                  <c:v>2.6467203682393414E-2</c:v>
                </c:pt>
                <c:pt idx="74">
                  <c:v>1.4705882352941124E-2</c:v>
                </c:pt>
                <c:pt idx="75">
                  <c:v>1.0123734533183271E-2</c:v>
                </c:pt>
                <c:pt idx="76">
                  <c:v>1.6853932584269593E-2</c:v>
                </c:pt>
                <c:pt idx="77">
                  <c:v>3.1496062992125928E-2</c:v>
                </c:pt>
                <c:pt idx="78">
                  <c:v>3.0303030303030276E-2</c:v>
                </c:pt>
                <c:pt idx="79">
                  <c:v>3.9237668161435035E-2</c:v>
                </c:pt>
                <c:pt idx="80">
                  <c:v>4.4593088071348985E-2</c:v>
                </c:pt>
                <c:pt idx="81">
                  <c:v>4.3429844097995662E-2</c:v>
                </c:pt>
                <c:pt idx="82">
                  <c:v>4.0883977900552537E-2</c:v>
                </c:pt>
                <c:pt idx="83">
                  <c:v>2.72628135223556E-2</c:v>
                </c:pt>
                <c:pt idx="84">
                  <c:v>2.8322440087146017E-2</c:v>
                </c:pt>
                <c:pt idx="85">
                  <c:v>1.0787486515641875E-2</c:v>
                </c:pt>
                <c:pt idx="86">
                  <c:v>-5.3361792956243548E-3</c:v>
                </c:pt>
                <c:pt idx="87">
                  <c:v>0</c:v>
                </c:pt>
                <c:pt idx="88">
                  <c:v>-2.1231422505307851E-3</c:v>
                </c:pt>
                <c:pt idx="89">
                  <c:v>4.0000000000000001E-3</c:v>
                </c:pt>
                <c:pt idx="90">
                  <c:v>4.0000000000000001E-3</c:v>
                </c:pt>
                <c:pt idx="91">
                  <c:v>2.7290585685108004E-2</c:v>
                </c:pt>
                <c:pt idx="92">
                  <c:v>3.1387457412665798E-2</c:v>
                </c:pt>
                <c:pt idx="93">
                  <c:v>3.2416786212478677E-2</c:v>
                </c:pt>
                <c:pt idx="94">
                  <c:v>2.2184707062701925E-2</c:v>
                </c:pt>
                <c:pt idx="95">
                  <c:v>2.0150508640686571E-2</c:v>
                </c:pt>
                <c:pt idx="96">
                  <c:v>1.3037905492793378E-2</c:v>
                </c:pt>
                <c:pt idx="97">
                  <c:v>-1E-3</c:v>
                </c:pt>
                <c:pt idx="98">
                  <c:v>1E-3</c:v>
                </c:pt>
                <c:pt idx="99">
                  <c:v>5.0000000000000001E-3</c:v>
                </c:pt>
                <c:pt idx="100">
                  <c:v>1E-3</c:v>
                </c:pt>
                <c:pt idx="101">
                  <c:v>1.2E-2</c:v>
                </c:pt>
                <c:pt idx="102">
                  <c:v>1.0999999999999999E-2</c:v>
                </c:pt>
                <c:pt idx="103">
                  <c:v>0.02</c:v>
                </c:pt>
                <c:pt idx="104">
                  <c:v>1.2E-2</c:v>
                </c:pt>
                <c:pt idx="105">
                  <c:v>1.7999999999999999E-2</c:v>
                </c:pt>
                <c:pt idx="106">
                  <c:v>0.02</c:v>
                </c:pt>
                <c:pt idx="107">
                  <c:v>1.9E-2</c:v>
                </c:pt>
                <c:pt idx="108">
                  <c:v>1.7999999999999999E-2</c:v>
                </c:pt>
                <c:pt idx="109">
                  <c:v>0.02</c:v>
                </c:pt>
                <c:pt idx="110">
                  <c:v>3.3000000000000002E-2</c:v>
                </c:pt>
                <c:pt idx="111">
                  <c:v>2.8000000000000001E-2</c:v>
                </c:pt>
                <c:pt idx="112">
                  <c:v>3.5000000000000003E-2</c:v>
                </c:pt>
                <c:pt idx="113">
                  <c:v>3.5000000000000003E-2</c:v>
                </c:pt>
                <c:pt idx="114">
                  <c:v>2.9000000000000001E-2</c:v>
                </c:pt>
                <c:pt idx="115">
                  <c:v>2.8000000000000001E-2</c:v>
                </c:pt>
                <c:pt idx="116">
                  <c:v>2.7E-2</c:v>
                </c:pt>
                <c:pt idx="117">
                  <c:v>2.7E-2</c:v>
                </c:pt>
                <c:pt idx="118">
                  <c:v>2.4E-2</c:v>
                </c:pt>
                <c:pt idx="119">
                  <c:v>0.03</c:v>
                </c:pt>
                <c:pt idx="120">
                  <c:v>4.2999999999999997E-2</c:v>
                </c:pt>
                <c:pt idx="121">
                  <c:v>3.6999999999999998E-2</c:v>
                </c:pt>
                <c:pt idx="122">
                  <c:v>3.3000000000000002E-2</c:v>
                </c:pt>
                <c:pt idx="123">
                  <c:v>3.5000000000000003E-2</c:v>
                </c:pt>
                <c:pt idx="124">
                  <c:v>3.3000000000000002E-2</c:v>
                </c:pt>
                <c:pt idx="125">
                  <c:v>3.2000000000000001E-2</c:v>
                </c:pt>
                <c:pt idx="126">
                  <c:v>2.4E-2</c:v>
                </c:pt>
                <c:pt idx="127">
                  <c:v>0.02</c:v>
                </c:pt>
                <c:pt idx="128">
                  <c:v>1.9E-2</c:v>
                </c:pt>
                <c:pt idx="129">
                  <c:v>1.9E-2</c:v>
                </c:pt>
                <c:pt idx="130">
                  <c:v>1.9E-2</c:v>
                </c:pt>
                <c:pt idx="131">
                  <c:v>0.02</c:v>
                </c:pt>
                <c:pt idx="132">
                  <c:v>1.7999999999999999E-2</c:v>
                </c:pt>
                <c:pt idx="133">
                  <c:v>0.02</c:v>
                </c:pt>
                <c:pt idx="134">
                  <c:v>1.4999999999999999E-2</c:v>
                </c:pt>
                <c:pt idx="135">
                  <c:v>1.2999999999999999E-2</c:v>
                </c:pt>
                <c:pt idx="136">
                  <c:v>1.2E-2</c:v>
                </c:pt>
                <c:pt idx="137">
                  <c:v>3.0000000000000001E-3</c:v>
                </c:pt>
                <c:pt idx="138">
                  <c:v>2E-3</c:v>
                </c:pt>
                <c:pt idx="139">
                  <c:v>2E-3</c:v>
                </c:pt>
                <c:pt idx="140">
                  <c:v>3.0000000000000001E-3</c:v>
                </c:pt>
                <c:pt idx="141">
                  <c:v>3.0000000000000001E-3</c:v>
                </c:pt>
                <c:pt idx="142">
                  <c:v>-2E-3</c:v>
                </c:pt>
                <c:pt idx="143">
                  <c:v>2E-3</c:v>
                </c:pt>
                <c:pt idx="144">
                  <c:v>8.9999999999999993E-3</c:v>
                </c:pt>
                <c:pt idx="145">
                  <c:v>8.0000000000000002E-3</c:v>
                </c:pt>
                <c:pt idx="146">
                  <c:v>1.0999999999999999E-2</c:v>
                </c:pt>
                <c:pt idx="147">
                  <c:v>7.0000000000000001E-3</c:v>
                </c:pt>
                <c:pt idx="148">
                  <c:v>1.0999999999999999E-2</c:v>
                </c:pt>
                <c:pt idx="149">
                  <c:v>1.4999999999999999E-2</c:v>
                </c:pt>
                <c:pt idx="150">
                  <c:v>1.4999999999999999E-2</c:v>
                </c:pt>
                <c:pt idx="151">
                  <c:v>0.02</c:v>
                </c:pt>
                <c:pt idx="152">
                  <c:v>2.1999999999999999E-2</c:v>
                </c:pt>
                <c:pt idx="153">
                  <c:v>2.3E-2</c:v>
                </c:pt>
                <c:pt idx="154">
                  <c:v>2.4E-2</c:v>
                </c:pt>
                <c:pt idx="155">
                  <c:v>2.5999999999999999E-2</c:v>
                </c:pt>
                <c:pt idx="156">
                  <c:v>2.3E-2</c:v>
                </c:pt>
                <c:pt idx="157">
                  <c:v>2.4E-2</c:v>
                </c:pt>
                <c:pt idx="158">
                  <c:v>1.9E-2</c:v>
                </c:pt>
                <c:pt idx="159">
                  <c:v>0.03</c:v>
                </c:pt>
                <c:pt idx="160">
                  <c:v>0.03</c:v>
                </c:pt>
                <c:pt idx="161">
                  <c:v>3.2000000000000001E-2</c:v>
                </c:pt>
                <c:pt idx="162">
                  <c:v>3.5999999999999997E-2</c:v>
                </c:pt>
                <c:pt idx="163">
                  <c:v>3.7999999999999999E-2</c:v>
                </c:pt>
                <c:pt idx="164">
                  <c:v>4.1000000000000002E-2</c:v>
                </c:pt>
                <c:pt idx="165">
                  <c:v>3.2000000000000001E-2</c:v>
                </c:pt>
                <c:pt idx="166">
                  <c:v>2.9000000000000001E-2</c:v>
                </c:pt>
                <c:pt idx="167">
                  <c:v>2.7E-2</c:v>
                </c:pt>
                <c:pt idx="168">
                  <c:v>2.7E-2</c:v>
                </c:pt>
                <c:pt idx="169">
                  <c:v>2.5000000000000001E-2</c:v>
                </c:pt>
                <c:pt idx="170">
                  <c:v>2.8000000000000001E-2</c:v>
                </c:pt>
                <c:pt idx="171">
                  <c:v>0.02</c:v>
                </c:pt>
                <c:pt idx="172">
                  <c:v>2.1999999999999999E-2</c:v>
                </c:pt>
                <c:pt idx="173">
                  <c:v>1.4999999999999999E-2</c:v>
                </c:pt>
                <c:pt idx="174">
                  <c:v>8.0000000000000002E-3</c:v>
                </c:pt>
                <c:pt idx="175">
                  <c:v>5.0000000000000001E-3</c:v>
                </c:pt>
                <c:pt idx="176">
                  <c:v>2E-3</c:v>
                </c:pt>
                <c:pt idx="177">
                  <c:v>4.0000000000000001E-3</c:v>
                </c:pt>
                <c:pt idx="178">
                  <c:v>3.0000000000000001E-3</c:v>
                </c:pt>
                <c:pt idx="179">
                  <c:v>5.0000000000000001E-3</c:v>
                </c:pt>
                <c:pt idx="180">
                  <c:v>8.0000000000000002E-3</c:v>
                </c:pt>
                <c:pt idx="181">
                  <c:v>4.0000000000000001E-3</c:v>
                </c:pt>
                <c:pt idx="182">
                  <c:v>1E-3</c:v>
                </c:pt>
                <c:pt idx="183">
                  <c:v>-2E-3</c:v>
                </c:pt>
                <c:pt idx="184">
                  <c:v>0</c:v>
                </c:pt>
                <c:pt idx="185">
                  <c:v>-2E-3</c:v>
                </c:pt>
                <c:pt idx="186">
                  <c:v>0</c:v>
                </c:pt>
                <c:pt idx="187">
                  <c:v>0</c:v>
                </c:pt>
                <c:pt idx="188">
                  <c:v>-7.2999999999999995E-2</c:v>
                </c:pt>
                <c:pt idx="189">
                  <c:v>-0.13</c:v>
                </c:pt>
                <c:pt idx="190">
                  <c:v>-0.106</c:v>
                </c:pt>
                <c:pt idx="191">
                  <c:v>-7.6999999999999999E-2</c:v>
                </c:pt>
                <c:pt idx="192">
                  <c:v>-6.3E-2</c:v>
                </c:pt>
                <c:pt idx="193">
                  <c:v>-4.8000000000000001E-2</c:v>
                </c:pt>
                <c:pt idx="194">
                  <c:v>0.04</c:v>
                </c:pt>
                <c:pt idx="195">
                  <c:v>0.11799999999999999</c:v>
                </c:pt>
                <c:pt idx="196">
                  <c:v>9.4E-2</c:v>
                </c:pt>
                <c:pt idx="197">
                  <c:v>6.6000000000000003E-2</c:v>
                </c:pt>
                <c:pt idx="198">
                  <c:v>5.0999999999999997E-2</c:v>
                </c:pt>
                <c:pt idx="199">
                  <c:v>3.5000000000000003E-2</c:v>
                </c:pt>
                <c:pt idx="200">
                  <c:v>3.7999999999999999E-2</c:v>
                </c:pt>
                <c:pt idx="201">
                  <c:v>4.3999999999999997E-2</c:v>
                </c:pt>
                <c:pt idx="202">
                  <c:v>4.8000000000000001E-2</c:v>
                </c:pt>
                <c:pt idx="203">
                  <c:v>4.9000000000000002E-2</c:v>
                </c:pt>
                <c:pt idx="204">
                  <c:v>5.5E-2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54-4B3B-8822-C187E67F4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9791336"/>
        <c:axId val="439790160"/>
      </c:lineChart>
      <c:dateAx>
        <c:axId val="43979133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439790160"/>
        <c:crosses val="autoZero"/>
        <c:auto val="1"/>
        <c:lblOffset val="100"/>
        <c:baseTimeUnit val="days"/>
      </c:dateAx>
      <c:valAx>
        <c:axId val="4397901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39791336"/>
        <c:crosses val="autoZero"/>
        <c:crossBetween val="between"/>
        <c:majorUnit val="3.0000000000000002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Sheet1!$A$2:$A$243</c:f>
              <c:numCache>
                <c:formatCode>[$-409]mmm\-yy;@</c:formatCode>
                <c:ptCount val="24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</c:numCache>
            </c:numRef>
          </c:cat>
          <c:val>
            <c:numRef>
              <c:f>Sheet1!$B$2:$B$243</c:f>
              <c:numCache>
                <c:formatCode>0</c:formatCode>
                <c:ptCount val="242"/>
                <c:pt idx="0">
                  <c:v>233</c:v>
                </c:pt>
                <c:pt idx="1">
                  <c:v>119</c:v>
                </c:pt>
                <c:pt idx="2">
                  <c:v>472</c:v>
                </c:pt>
                <c:pt idx="3">
                  <c:v>292</c:v>
                </c:pt>
                <c:pt idx="4">
                  <c:v>217</c:v>
                </c:pt>
                <c:pt idx="5">
                  <c:v>-44</c:v>
                </c:pt>
                <c:pt idx="6">
                  <c:v>175</c:v>
                </c:pt>
                <c:pt idx="7">
                  <c:v>-6</c:v>
                </c:pt>
                <c:pt idx="8">
                  <c:v>123</c:v>
                </c:pt>
                <c:pt idx="9">
                  <c:v>-2</c:v>
                </c:pt>
                <c:pt idx="10">
                  <c:v>205</c:v>
                </c:pt>
                <c:pt idx="11">
                  <c:v>153</c:v>
                </c:pt>
                <c:pt idx="12">
                  <c:v>-11</c:v>
                </c:pt>
                <c:pt idx="13">
                  <c:v>91</c:v>
                </c:pt>
                <c:pt idx="14">
                  <c:v>-42</c:v>
                </c:pt>
                <c:pt idx="15">
                  <c:v>-284</c:v>
                </c:pt>
                <c:pt idx="16">
                  <c:v>-53</c:v>
                </c:pt>
                <c:pt idx="17">
                  <c:v>-111</c:v>
                </c:pt>
                <c:pt idx="18">
                  <c:v>-122</c:v>
                </c:pt>
                <c:pt idx="19">
                  <c:v>-149</c:v>
                </c:pt>
                <c:pt idx="20">
                  <c:v>-257</c:v>
                </c:pt>
                <c:pt idx="21">
                  <c:v>-317</c:v>
                </c:pt>
                <c:pt idx="22">
                  <c:v>-312</c:v>
                </c:pt>
                <c:pt idx="23">
                  <c:v>-160</c:v>
                </c:pt>
                <c:pt idx="24">
                  <c:v>-130</c:v>
                </c:pt>
                <c:pt idx="25">
                  <c:v>-116</c:v>
                </c:pt>
                <c:pt idx="26">
                  <c:v>-19</c:v>
                </c:pt>
                <c:pt idx="27">
                  <c:v>-94</c:v>
                </c:pt>
                <c:pt idx="28">
                  <c:v>11</c:v>
                </c:pt>
                <c:pt idx="29">
                  <c:v>50</c:v>
                </c:pt>
                <c:pt idx="30">
                  <c:v>-94</c:v>
                </c:pt>
                <c:pt idx="31">
                  <c:v>-3</c:v>
                </c:pt>
                <c:pt idx="32">
                  <c:v>-86</c:v>
                </c:pt>
                <c:pt idx="33">
                  <c:v>127</c:v>
                </c:pt>
                <c:pt idx="34">
                  <c:v>-13</c:v>
                </c:pt>
                <c:pt idx="35">
                  <c:v>-143</c:v>
                </c:pt>
                <c:pt idx="36">
                  <c:v>108</c:v>
                </c:pt>
                <c:pt idx="37">
                  <c:v>-136</c:v>
                </c:pt>
                <c:pt idx="38">
                  <c:v>-212</c:v>
                </c:pt>
                <c:pt idx="39">
                  <c:v>-55</c:v>
                </c:pt>
                <c:pt idx="40">
                  <c:v>19</c:v>
                </c:pt>
                <c:pt idx="41">
                  <c:v>-2</c:v>
                </c:pt>
                <c:pt idx="42">
                  <c:v>-3</c:v>
                </c:pt>
                <c:pt idx="43">
                  <c:v>-42</c:v>
                </c:pt>
                <c:pt idx="44">
                  <c:v>105</c:v>
                </c:pt>
                <c:pt idx="45">
                  <c:v>200</c:v>
                </c:pt>
                <c:pt idx="46">
                  <c:v>20</c:v>
                </c:pt>
                <c:pt idx="47">
                  <c:v>114</c:v>
                </c:pt>
                <c:pt idx="48">
                  <c:v>181</c:v>
                </c:pt>
                <c:pt idx="49">
                  <c:v>56</c:v>
                </c:pt>
                <c:pt idx="50">
                  <c:v>317</c:v>
                </c:pt>
                <c:pt idx="51">
                  <c:v>269</c:v>
                </c:pt>
                <c:pt idx="52">
                  <c:v>283</c:v>
                </c:pt>
                <c:pt idx="53">
                  <c:v>99</c:v>
                </c:pt>
                <c:pt idx="54">
                  <c:v>55</c:v>
                </c:pt>
                <c:pt idx="55">
                  <c:v>89</c:v>
                </c:pt>
                <c:pt idx="56">
                  <c:v>156</c:v>
                </c:pt>
                <c:pt idx="57">
                  <c:v>354</c:v>
                </c:pt>
                <c:pt idx="58">
                  <c:v>56</c:v>
                </c:pt>
                <c:pt idx="59">
                  <c:v>121</c:v>
                </c:pt>
                <c:pt idx="60">
                  <c:v>150</c:v>
                </c:pt>
                <c:pt idx="61">
                  <c:v>258</c:v>
                </c:pt>
                <c:pt idx="62">
                  <c:v>124</c:v>
                </c:pt>
                <c:pt idx="63">
                  <c:v>362</c:v>
                </c:pt>
                <c:pt idx="64">
                  <c:v>172</c:v>
                </c:pt>
                <c:pt idx="65">
                  <c:v>252</c:v>
                </c:pt>
                <c:pt idx="66">
                  <c:v>354</c:v>
                </c:pt>
                <c:pt idx="67">
                  <c:v>202</c:v>
                </c:pt>
                <c:pt idx="68">
                  <c:v>68</c:v>
                </c:pt>
                <c:pt idx="69">
                  <c:v>89</c:v>
                </c:pt>
                <c:pt idx="70">
                  <c:v>338</c:v>
                </c:pt>
                <c:pt idx="71">
                  <c:v>156</c:v>
                </c:pt>
                <c:pt idx="72">
                  <c:v>280</c:v>
                </c:pt>
                <c:pt idx="73">
                  <c:v>308</c:v>
                </c:pt>
                <c:pt idx="74">
                  <c:v>310</c:v>
                </c:pt>
                <c:pt idx="75">
                  <c:v>158</c:v>
                </c:pt>
                <c:pt idx="76">
                  <c:v>39</c:v>
                </c:pt>
                <c:pt idx="77">
                  <c:v>81</c:v>
                </c:pt>
                <c:pt idx="78">
                  <c:v>195</c:v>
                </c:pt>
                <c:pt idx="79">
                  <c:v>174</c:v>
                </c:pt>
                <c:pt idx="80">
                  <c:v>149</c:v>
                </c:pt>
                <c:pt idx="81">
                  <c:v>9</c:v>
                </c:pt>
                <c:pt idx="82">
                  <c:v>211</c:v>
                </c:pt>
                <c:pt idx="83">
                  <c:v>186</c:v>
                </c:pt>
                <c:pt idx="84">
                  <c:v>228</c:v>
                </c:pt>
                <c:pt idx="85">
                  <c:v>81</c:v>
                </c:pt>
                <c:pt idx="86">
                  <c:v>235</c:v>
                </c:pt>
                <c:pt idx="87">
                  <c:v>49</c:v>
                </c:pt>
                <c:pt idx="88">
                  <c:v>151</c:v>
                </c:pt>
                <c:pt idx="89">
                  <c:v>76</c:v>
                </c:pt>
                <c:pt idx="90">
                  <c:v>-31</c:v>
                </c:pt>
                <c:pt idx="91">
                  <c:v>-23</c:v>
                </c:pt>
                <c:pt idx="92">
                  <c:v>80</c:v>
                </c:pt>
                <c:pt idx="93">
                  <c:v>79</c:v>
                </c:pt>
                <c:pt idx="94">
                  <c:v>110</c:v>
                </c:pt>
                <c:pt idx="95">
                  <c:v>108</c:v>
                </c:pt>
                <c:pt idx="96">
                  <c:v>11</c:v>
                </c:pt>
                <c:pt idx="97">
                  <c:v>-79</c:v>
                </c:pt>
                <c:pt idx="98">
                  <c:v>-49</c:v>
                </c:pt>
                <c:pt idx="99">
                  <c:v>-240</c:v>
                </c:pt>
                <c:pt idx="100">
                  <c:v>-177</c:v>
                </c:pt>
                <c:pt idx="101">
                  <c:v>-171</c:v>
                </c:pt>
                <c:pt idx="102">
                  <c:v>-196</c:v>
                </c:pt>
                <c:pt idx="103">
                  <c:v>-278</c:v>
                </c:pt>
                <c:pt idx="104">
                  <c:v>-460</c:v>
                </c:pt>
                <c:pt idx="105">
                  <c:v>-481</c:v>
                </c:pt>
                <c:pt idx="106">
                  <c:v>-727</c:v>
                </c:pt>
                <c:pt idx="107">
                  <c:v>-706</c:v>
                </c:pt>
                <c:pt idx="108">
                  <c:v>-784</c:v>
                </c:pt>
                <c:pt idx="109">
                  <c:v>-743</c:v>
                </c:pt>
                <c:pt idx="110">
                  <c:v>-800</c:v>
                </c:pt>
                <c:pt idx="111">
                  <c:v>-695</c:v>
                </c:pt>
                <c:pt idx="112">
                  <c:v>-342</c:v>
                </c:pt>
                <c:pt idx="113">
                  <c:v>-467</c:v>
                </c:pt>
                <c:pt idx="114">
                  <c:v>-340</c:v>
                </c:pt>
                <c:pt idx="115">
                  <c:v>-183</c:v>
                </c:pt>
                <c:pt idx="116">
                  <c:v>-241</c:v>
                </c:pt>
                <c:pt idx="117">
                  <c:v>-199</c:v>
                </c:pt>
                <c:pt idx="118">
                  <c:v>12</c:v>
                </c:pt>
                <c:pt idx="119">
                  <c:v>-269</c:v>
                </c:pt>
                <c:pt idx="120">
                  <c:v>2</c:v>
                </c:pt>
                <c:pt idx="121">
                  <c:v>-92</c:v>
                </c:pt>
                <c:pt idx="122">
                  <c:v>181</c:v>
                </c:pt>
                <c:pt idx="123">
                  <c:v>231</c:v>
                </c:pt>
                <c:pt idx="124">
                  <c:v>540</c:v>
                </c:pt>
                <c:pt idx="125">
                  <c:v>-139</c:v>
                </c:pt>
                <c:pt idx="126">
                  <c:v>-84</c:v>
                </c:pt>
                <c:pt idx="127">
                  <c:v>-5</c:v>
                </c:pt>
                <c:pt idx="128">
                  <c:v>-65</c:v>
                </c:pt>
                <c:pt idx="129">
                  <c:v>268</c:v>
                </c:pt>
                <c:pt idx="130">
                  <c:v>125</c:v>
                </c:pt>
                <c:pt idx="131">
                  <c:v>72</c:v>
                </c:pt>
                <c:pt idx="132">
                  <c:v>19</c:v>
                </c:pt>
                <c:pt idx="133">
                  <c:v>212</c:v>
                </c:pt>
                <c:pt idx="134">
                  <c:v>235</c:v>
                </c:pt>
                <c:pt idx="135">
                  <c:v>314</c:v>
                </c:pt>
                <c:pt idx="136">
                  <c:v>101</c:v>
                </c:pt>
                <c:pt idx="137">
                  <c:v>236</c:v>
                </c:pt>
                <c:pt idx="138">
                  <c:v>60</c:v>
                </c:pt>
                <c:pt idx="139">
                  <c:v>126</c:v>
                </c:pt>
                <c:pt idx="140">
                  <c:v>233</c:v>
                </c:pt>
                <c:pt idx="141">
                  <c:v>204</c:v>
                </c:pt>
                <c:pt idx="142">
                  <c:v>132</c:v>
                </c:pt>
                <c:pt idx="143">
                  <c:v>202</c:v>
                </c:pt>
                <c:pt idx="144">
                  <c:v>354</c:v>
                </c:pt>
                <c:pt idx="145">
                  <c:v>262</c:v>
                </c:pt>
                <c:pt idx="146">
                  <c:v>240</c:v>
                </c:pt>
                <c:pt idx="147">
                  <c:v>82</c:v>
                </c:pt>
                <c:pt idx="148">
                  <c:v>100</c:v>
                </c:pt>
                <c:pt idx="149">
                  <c:v>73</c:v>
                </c:pt>
                <c:pt idx="150">
                  <c:v>152</c:v>
                </c:pt>
                <c:pt idx="151">
                  <c:v>172</c:v>
                </c:pt>
                <c:pt idx="152">
                  <c:v>187</c:v>
                </c:pt>
                <c:pt idx="153">
                  <c:v>159</c:v>
                </c:pt>
                <c:pt idx="154">
                  <c:v>156</c:v>
                </c:pt>
                <c:pt idx="155">
                  <c:v>239</c:v>
                </c:pt>
                <c:pt idx="156">
                  <c:v>191</c:v>
                </c:pt>
                <c:pt idx="157">
                  <c:v>278</c:v>
                </c:pt>
                <c:pt idx="158">
                  <c:v>139</c:v>
                </c:pt>
                <c:pt idx="159">
                  <c:v>191</c:v>
                </c:pt>
                <c:pt idx="160">
                  <c:v>222</c:v>
                </c:pt>
                <c:pt idx="161">
                  <c:v>181</c:v>
                </c:pt>
                <c:pt idx="162">
                  <c:v>112</c:v>
                </c:pt>
                <c:pt idx="163">
                  <c:v>242</c:v>
                </c:pt>
                <c:pt idx="164">
                  <c:v>187</c:v>
                </c:pt>
                <c:pt idx="165">
                  <c:v>225</c:v>
                </c:pt>
                <c:pt idx="166">
                  <c:v>264</c:v>
                </c:pt>
                <c:pt idx="167">
                  <c:v>69</c:v>
                </c:pt>
                <c:pt idx="168">
                  <c:v>175</c:v>
                </c:pt>
                <c:pt idx="169">
                  <c:v>166</c:v>
                </c:pt>
                <c:pt idx="170">
                  <c:v>254</c:v>
                </c:pt>
                <c:pt idx="171">
                  <c:v>325</c:v>
                </c:pt>
                <c:pt idx="172">
                  <c:v>218</c:v>
                </c:pt>
                <c:pt idx="173">
                  <c:v>326</c:v>
                </c:pt>
                <c:pt idx="174">
                  <c:v>232</c:v>
                </c:pt>
                <c:pt idx="175">
                  <c:v>188</c:v>
                </c:pt>
                <c:pt idx="176">
                  <c:v>309</c:v>
                </c:pt>
                <c:pt idx="177">
                  <c:v>252</c:v>
                </c:pt>
                <c:pt idx="178">
                  <c:v>291</c:v>
                </c:pt>
                <c:pt idx="179">
                  <c:v>268</c:v>
                </c:pt>
                <c:pt idx="180">
                  <c:v>191</c:v>
                </c:pt>
                <c:pt idx="181">
                  <c:v>271</c:v>
                </c:pt>
                <c:pt idx="182">
                  <c:v>71</c:v>
                </c:pt>
                <c:pt idx="183">
                  <c:v>284</c:v>
                </c:pt>
                <c:pt idx="184">
                  <c:v>331</c:v>
                </c:pt>
                <c:pt idx="185">
                  <c:v>174</c:v>
                </c:pt>
                <c:pt idx="186">
                  <c:v>302</c:v>
                </c:pt>
                <c:pt idx="187">
                  <c:v>125</c:v>
                </c:pt>
                <c:pt idx="188">
                  <c:v>155</c:v>
                </c:pt>
                <c:pt idx="189">
                  <c:v>306</c:v>
                </c:pt>
                <c:pt idx="190">
                  <c:v>237</c:v>
                </c:pt>
                <c:pt idx="191">
                  <c:v>273</c:v>
                </c:pt>
                <c:pt idx="192">
                  <c:v>108</c:v>
                </c:pt>
                <c:pt idx="193">
                  <c:v>212</c:v>
                </c:pt>
                <c:pt idx="194">
                  <c:v>237</c:v>
                </c:pt>
                <c:pt idx="195">
                  <c:v>197</c:v>
                </c:pt>
                <c:pt idx="196">
                  <c:v>41</c:v>
                </c:pt>
                <c:pt idx="197">
                  <c:v>258</c:v>
                </c:pt>
                <c:pt idx="198">
                  <c:v>371</c:v>
                </c:pt>
                <c:pt idx="199">
                  <c:v>143</c:v>
                </c:pt>
                <c:pt idx="200">
                  <c:v>289</c:v>
                </c:pt>
                <c:pt idx="201">
                  <c:v>118</c:v>
                </c:pt>
                <c:pt idx="202">
                  <c:v>130</c:v>
                </c:pt>
                <c:pt idx="203">
                  <c:v>214</c:v>
                </c:pt>
                <c:pt idx="204">
                  <c:v>197</c:v>
                </c:pt>
                <c:pt idx="205">
                  <c:v>183</c:v>
                </c:pt>
                <c:pt idx="206">
                  <c:v>139</c:v>
                </c:pt>
                <c:pt idx="207">
                  <c:v>220</c:v>
                </c:pt>
                <c:pt idx="208">
                  <c:v>141</c:v>
                </c:pt>
                <c:pt idx="209">
                  <c:v>211</c:v>
                </c:pt>
                <c:pt idx="210">
                  <c:v>228</c:v>
                </c:pt>
                <c:pt idx="211">
                  <c:v>190</c:v>
                </c:pt>
                <c:pt idx="212">
                  <c:v>42</c:v>
                </c:pt>
                <c:pt idx="213">
                  <c:v>249</c:v>
                </c:pt>
                <c:pt idx="214">
                  <c:v>196</c:v>
                </c:pt>
                <c:pt idx="215">
                  <c:v>179</c:v>
                </c:pt>
                <c:pt idx="216">
                  <c:v>81</c:v>
                </c:pt>
                <c:pt idx="217">
                  <c:v>378</c:v>
                </c:pt>
                <c:pt idx="218">
                  <c:v>195</c:v>
                </c:pt>
                <c:pt idx="219">
                  <c:v>153</c:v>
                </c:pt>
                <c:pt idx="220">
                  <c:v>270</c:v>
                </c:pt>
                <c:pt idx="221">
                  <c:v>214</c:v>
                </c:pt>
                <c:pt idx="222">
                  <c:v>149</c:v>
                </c:pt>
                <c:pt idx="223">
                  <c:v>229</c:v>
                </c:pt>
                <c:pt idx="224">
                  <c:v>105</c:v>
                </c:pt>
                <c:pt idx="225">
                  <c:v>212</c:v>
                </c:pt>
                <c:pt idx="226">
                  <c:v>92</c:v>
                </c:pt>
                <c:pt idx="227">
                  <c:v>240</c:v>
                </c:pt>
                <c:pt idx="228">
                  <c:v>237</c:v>
                </c:pt>
                <c:pt idx="229">
                  <c:v>-50</c:v>
                </c:pt>
                <c:pt idx="230">
                  <c:v>168</c:v>
                </c:pt>
                <c:pt idx="231">
                  <c:v>219</c:v>
                </c:pt>
                <c:pt idx="232">
                  <c:v>63</c:v>
                </c:pt>
                <c:pt idx="233">
                  <c:v>175</c:v>
                </c:pt>
                <c:pt idx="234">
                  <c:v>193</c:v>
                </c:pt>
                <c:pt idx="235">
                  <c:v>195</c:v>
                </c:pt>
                <c:pt idx="236">
                  <c:v>221</c:v>
                </c:pt>
                <c:pt idx="237">
                  <c:v>195</c:v>
                </c:pt>
                <c:pt idx="238">
                  <c:v>234</c:v>
                </c:pt>
                <c:pt idx="239">
                  <c:v>161</c:v>
                </c:pt>
                <c:pt idx="240">
                  <c:v>315</c:v>
                </c:pt>
                <c:pt idx="241">
                  <c:v>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5-499F-84C2-E23F3CA427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none"/>
          </c:marker>
          <c:cat>
            <c:numRef>
              <c:f>Sheet1!$A$2:$A$243</c:f>
              <c:numCache>
                <c:formatCode>[$-409]mmm\-yy;@</c:formatCode>
                <c:ptCount val="24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</c:numCache>
            </c:numRef>
          </c:cat>
          <c:val>
            <c:numRef>
              <c:f>Sheet1!$C$2:$C$243</c:f>
              <c:numCache>
                <c:formatCode>0</c:formatCode>
                <c:ptCount val="242"/>
                <c:pt idx="0">
                  <c:v>265.16666666666669</c:v>
                </c:pt>
                <c:pt idx="1">
                  <c:v>259.16666666666669</c:v>
                </c:pt>
                <c:pt idx="2">
                  <c:v>304</c:v>
                </c:pt>
                <c:pt idx="3">
                  <c:v>285.16666666666669</c:v>
                </c:pt>
                <c:pt idx="4">
                  <c:v>273.16666666666669</c:v>
                </c:pt>
                <c:pt idx="5">
                  <c:v>214.83333333333334</c:v>
                </c:pt>
                <c:pt idx="6">
                  <c:v>205.16666666666666</c:v>
                </c:pt>
                <c:pt idx="7">
                  <c:v>184.33333333333334</c:v>
                </c:pt>
                <c:pt idx="8">
                  <c:v>126.16666666666667</c:v>
                </c:pt>
                <c:pt idx="9">
                  <c:v>77.166666666666671</c:v>
                </c:pt>
                <c:pt idx="10">
                  <c:v>75.166666666666671</c:v>
                </c:pt>
                <c:pt idx="11">
                  <c:v>108</c:v>
                </c:pt>
                <c:pt idx="12">
                  <c:v>77</c:v>
                </c:pt>
                <c:pt idx="13">
                  <c:v>93.166666666666671</c:v>
                </c:pt>
                <c:pt idx="14">
                  <c:v>65.666666666666671</c:v>
                </c:pt>
                <c:pt idx="15">
                  <c:v>18.666666666666668</c:v>
                </c:pt>
                <c:pt idx="16">
                  <c:v>-24.333333333333332</c:v>
                </c:pt>
                <c:pt idx="17">
                  <c:v>-68.333333333333329</c:v>
                </c:pt>
                <c:pt idx="18">
                  <c:v>-86.833333333333329</c:v>
                </c:pt>
                <c:pt idx="19">
                  <c:v>-126.83333333333333</c:v>
                </c:pt>
                <c:pt idx="20">
                  <c:v>-162.66666666666666</c:v>
                </c:pt>
                <c:pt idx="21">
                  <c:v>-168.16666666666666</c:v>
                </c:pt>
                <c:pt idx="22">
                  <c:v>-211.33333333333334</c:v>
                </c:pt>
                <c:pt idx="23">
                  <c:v>-219.5</c:v>
                </c:pt>
                <c:pt idx="24">
                  <c:v>-220.83333333333334</c:v>
                </c:pt>
                <c:pt idx="25">
                  <c:v>-215.33333333333334</c:v>
                </c:pt>
                <c:pt idx="26">
                  <c:v>-175.66666666666666</c:v>
                </c:pt>
                <c:pt idx="27">
                  <c:v>-138.5</c:v>
                </c:pt>
                <c:pt idx="28">
                  <c:v>-84.666666666666671</c:v>
                </c:pt>
                <c:pt idx="29">
                  <c:v>-49.666666666666664</c:v>
                </c:pt>
                <c:pt idx="30">
                  <c:v>-43.666666666666664</c:v>
                </c:pt>
                <c:pt idx="31">
                  <c:v>-24.833333333333332</c:v>
                </c:pt>
                <c:pt idx="32">
                  <c:v>-36</c:v>
                </c:pt>
                <c:pt idx="33">
                  <c:v>0.83333333333333337</c:v>
                </c:pt>
                <c:pt idx="34">
                  <c:v>-3.1666666666666665</c:v>
                </c:pt>
                <c:pt idx="35">
                  <c:v>-35.333333333333336</c:v>
                </c:pt>
                <c:pt idx="36">
                  <c:v>-1.6666666666666667</c:v>
                </c:pt>
                <c:pt idx="37">
                  <c:v>-23.833333333333332</c:v>
                </c:pt>
                <c:pt idx="38">
                  <c:v>-44.833333333333336</c:v>
                </c:pt>
                <c:pt idx="39">
                  <c:v>-75.166666666666671</c:v>
                </c:pt>
                <c:pt idx="40">
                  <c:v>-69.833333333333329</c:v>
                </c:pt>
                <c:pt idx="41">
                  <c:v>-46.333333333333336</c:v>
                </c:pt>
                <c:pt idx="42">
                  <c:v>-64.833333333333329</c:v>
                </c:pt>
                <c:pt idx="43">
                  <c:v>-49.166666666666664</c:v>
                </c:pt>
                <c:pt idx="44">
                  <c:v>3.6666666666666665</c:v>
                </c:pt>
                <c:pt idx="45">
                  <c:v>46.166666666666664</c:v>
                </c:pt>
                <c:pt idx="46">
                  <c:v>46.333333333333336</c:v>
                </c:pt>
                <c:pt idx="47">
                  <c:v>65.666666666666671</c:v>
                </c:pt>
                <c:pt idx="48">
                  <c:v>96.333333333333329</c:v>
                </c:pt>
                <c:pt idx="49">
                  <c:v>112.66666666666667</c:v>
                </c:pt>
                <c:pt idx="50">
                  <c:v>148</c:v>
                </c:pt>
                <c:pt idx="51">
                  <c:v>159.5</c:v>
                </c:pt>
                <c:pt idx="52">
                  <c:v>203.33333333333334</c:v>
                </c:pt>
                <c:pt idx="53">
                  <c:v>200.83333333333334</c:v>
                </c:pt>
                <c:pt idx="54">
                  <c:v>179.83333333333334</c:v>
                </c:pt>
                <c:pt idx="55">
                  <c:v>185.33333333333334</c:v>
                </c:pt>
                <c:pt idx="56">
                  <c:v>158.5</c:v>
                </c:pt>
                <c:pt idx="57">
                  <c:v>172.66666666666666</c:v>
                </c:pt>
                <c:pt idx="58">
                  <c:v>134.83333333333334</c:v>
                </c:pt>
                <c:pt idx="59">
                  <c:v>138.5</c:v>
                </c:pt>
                <c:pt idx="60">
                  <c:v>154.33333333333334</c:v>
                </c:pt>
                <c:pt idx="61">
                  <c:v>182.5</c:v>
                </c:pt>
                <c:pt idx="62">
                  <c:v>177.16666666666666</c:v>
                </c:pt>
                <c:pt idx="63">
                  <c:v>178.5</c:v>
                </c:pt>
                <c:pt idx="64">
                  <c:v>197.83333333333334</c:v>
                </c:pt>
                <c:pt idx="65">
                  <c:v>219.66666666666666</c:v>
                </c:pt>
                <c:pt idx="66">
                  <c:v>253.66666666666666</c:v>
                </c:pt>
                <c:pt idx="67">
                  <c:v>244.33333333333334</c:v>
                </c:pt>
                <c:pt idx="68">
                  <c:v>235</c:v>
                </c:pt>
                <c:pt idx="69">
                  <c:v>189.5</c:v>
                </c:pt>
                <c:pt idx="70">
                  <c:v>217.16666666666666</c:v>
                </c:pt>
                <c:pt idx="71">
                  <c:v>201.16666666666666</c:v>
                </c:pt>
                <c:pt idx="72">
                  <c:v>188.83333333333334</c:v>
                </c:pt>
                <c:pt idx="73">
                  <c:v>206.5</c:v>
                </c:pt>
                <c:pt idx="74">
                  <c:v>246.83333333333334</c:v>
                </c:pt>
                <c:pt idx="75">
                  <c:v>258.33333333333331</c:v>
                </c:pt>
                <c:pt idx="76">
                  <c:v>208.5</c:v>
                </c:pt>
                <c:pt idx="77">
                  <c:v>196</c:v>
                </c:pt>
                <c:pt idx="78">
                  <c:v>181.83333333333334</c:v>
                </c:pt>
                <c:pt idx="79">
                  <c:v>159.5</c:v>
                </c:pt>
                <c:pt idx="80">
                  <c:v>132.66666666666666</c:v>
                </c:pt>
                <c:pt idx="81">
                  <c:v>107.83333333333333</c:v>
                </c:pt>
                <c:pt idx="82">
                  <c:v>136.5</c:v>
                </c:pt>
                <c:pt idx="83">
                  <c:v>154</c:v>
                </c:pt>
                <c:pt idx="84">
                  <c:v>159.5</c:v>
                </c:pt>
                <c:pt idx="85">
                  <c:v>144</c:v>
                </c:pt>
                <c:pt idx="86">
                  <c:v>158.33333333333334</c:v>
                </c:pt>
                <c:pt idx="87">
                  <c:v>165</c:v>
                </c:pt>
                <c:pt idx="88">
                  <c:v>155</c:v>
                </c:pt>
                <c:pt idx="89">
                  <c:v>136.66666666666666</c:v>
                </c:pt>
                <c:pt idx="90">
                  <c:v>93.5</c:v>
                </c:pt>
                <c:pt idx="91">
                  <c:v>76.166666666666671</c:v>
                </c:pt>
                <c:pt idx="92">
                  <c:v>50.333333333333336</c:v>
                </c:pt>
                <c:pt idx="93">
                  <c:v>55.333333333333336</c:v>
                </c:pt>
                <c:pt idx="94">
                  <c:v>48.5</c:v>
                </c:pt>
                <c:pt idx="95">
                  <c:v>53.833333333333336</c:v>
                </c:pt>
                <c:pt idx="96">
                  <c:v>60.833333333333336</c:v>
                </c:pt>
                <c:pt idx="97">
                  <c:v>51.5</c:v>
                </c:pt>
                <c:pt idx="98">
                  <c:v>30</c:v>
                </c:pt>
                <c:pt idx="99">
                  <c:v>-23.166666666666668</c:v>
                </c:pt>
                <c:pt idx="100">
                  <c:v>-71</c:v>
                </c:pt>
                <c:pt idx="101">
                  <c:v>-117.5</c:v>
                </c:pt>
                <c:pt idx="102">
                  <c:v>-152</c:v>
                </c:pt>
                <c:pt idx="103">
                  <c:v>-185.16666666666666</c:v>
                </c:pt>
                <c:pt idx="104">
                  <c:v>-253.66666666666666</c:v>
                </c:pt>
                <c:pt idx="105">
                  <c:v>-293.83333333333331</c:v>
                </c:pt>
                <c:pt idx="106">
                  <c:v>-385.5</c:v>
                </c:pt>
                <c:pt idx="107">
                  <c:v>-474.66666666666669</c:v>
                </c:pt>
                <c:pt idx="108">
                  <c:v>-572.66666666666663</c:v>
                </c:pt>
                <c:pt idx="109">
                  <c:v>-650.16666666666663</c:v>
                </c:pt>
                <c:pt idx="110">
                  <c:v>-706.83333333333337</c:v>
                </c:pt>
                <c:pt idx="111">
                  <c:v>-742.5</c:v>
                </c:pt>
                <c:pt idx="112">
                  <c:v>-678.33333333333337</c:v>
                </c:pt>
                <c:pt idx="113">
                  <c:v>-638.5</c:v>
                </c:pt>
                <c:pt idx="114">
                  <c:v>-564.5</c:v>
                </c:pt>
                <c:pt idx="115">
                  <c:v>-471.16666666666669</c:v>
                </c:pt>
                <c:pt idx="116">
                  <c:v>-378</c:v>
                </c:pt>
                <c:pt idx="117">
                  <c:v>-295.33333333333331</c:v>
                </c:pt>
                <c:pt idx="118">
                  <c:v>-236.33333333333334</c:v>
                </c:pt>
                <c:pt idx="119">
                  <c:v>-203.33333333333334</c:v>
                </c:pt>
                <c:pt idx="120">
                  <c:v>-146.33333333333334</c:v>
                </c:pt>
                <c:pt idx="121">
                  <c:v>-131.16666666666666</c:v>
                </c:pt>
                <c:pt idx="122">
                  <c:v>-60.833333333333336</c:v>
                </c:pt>
                <c:pt idx="123">
                  <c:v>10.833333333333334</c:v>
                </c:pt>
                <c:pt idx="124">
                  <c:v>98.833333333333329</c:v>
                </c:pt>
                <c:pt idx="125">
                  <c:v>120.5</c:v>
                </c:pt>
                <c:pt idx="126">
                  <c:v>106.16666666666667</c:v>
                </c:pt>
                <c:pt idx="127">
                  <c:v>120.66666666666667</c:v>
                </c:pt>
                <c:pt idx="128">
                  <c:v>79.666666666666671</c:v>
                </c:pt>
                <c:pt idx="129">
                  <c:v>85.833333333333329</c:v>
                </c:pt>
                <c:pt idx="130">
                  <c:v>16.666666666666668</c:v>
                </c:pt>
                <c:pt idx="131">
                  <c:v>51.833333333333336</c:v>
                </c:pt>
                <c:pt idx="132">
                  <c:v>69</c:v>
                </c:pt>
                <c:pt idx="133">
                  <c:v>105.16666666666667</c:v>
                </c:pt>
                <c:pt idx="134">
                  <c:v>155.16666666666666</c:v>
                </c:pt>
                <c:pt idx="135">
                  <c:v>162.83333333333334</c:v>
                </c:pt>
                <c:pt idx="136">
                  <c:v>158.83333333333334</c:v>
                </c:pt>
                <c:pt idx="137">
                  <c:v>186.16666666666666</c:v>
                </c:pt>
                <c:pt idx="138">
                  <c:v>193</c:v>
                </c:pt>
                <c:pt idx="139">
                  <c:v>178.66666666666666</c:v>
                </c:pt>
                <c:pt idx="140">
                  <c:v>178.33333333333334</c:v>
                </c:pt>
                <c:pt idx="141">
                  <c:v>160</c:v>
                </c:pt>
                <c:pt idx="142">
                  <c:v>165.16666666666666</c:v>
                </c:pt>
                <c:pt idx="143">
                  <c:v>159.5</c:v>
                </c:pt>
                <c:pt idx="144">
                  <c:v>208.5</c:v>
                </c:pt>
                <c:pt idx="145">
                  <c:v>231.16666666666666</c:v>
                </c:pt>
                <c:pt idx="146">
                  <c:v>232.33333333333334</c:v>
                </c:pt>
                <c:pt idx="147">
                  <c:v>212</c:v>
                </c:pt>
                <c:pt idx="148">
                  <c:v>206.66666666666666</c:v>
                </c:pt>
                <c:pt idx="149">
                  <c:v>185.16666666666666</c:v>
                </c:pt>
                <c:pt idx="150">
                  <c:v>151.5</c:v>
                </c:pt>
                <c:pt idx="151">
                  <c:v>136.5</c:v>
                </c:pt>
                <c:pt idx="152">
                  <c:v>127.66666666666667</c:v>
                </c:pt>
                <c:pt idx="153">
                  <c:v>140.5</c:v>
                </c:pt>
                <c:pt idx="154">
                  <c:v>149.83333333333334</c:v>
                </c:pt>
                <c:pt idx="155">
                  <c:v>177.5</c:v>
                </c:pt>
                <c:pt idx="156">
                  <c:v>184</c:v>
                </c:pt>
                <c:pt idx="157">
                  <c:v>201.66666666666666</c:v>
                </c:pt>
                <c:pt idx="158">
                  <c:v>193.66666666666666</c:v>
                </c:pt>
                <c:pt idx="159">
                  <c:v>199</c:v>
                </c:pt>
                <c:pt idx="160">
                  <c:v>210</c:v>
                </c:pt>
                <c:pt idx="161">
                  <c:v>200.33333333333334</c:v>
                </c:pt>
                <c:pt idx="162">
                  <c:v>187.16666666666666</c:v>
                </c:pt>
                <c:pt idx="163">
                  <c:v>181.16666666666666</c:v>
                </c:pt>
                <c:pt idx="164">
                  <c:v>189.16666666666666</c:v>
                </c:pt>
                <c:pt idx="165">
                  <c:v>194.83333333333334</c:v>
                </c:pt>
                <c:pt idx="166">
                  <c:v>201.83333333333334</c:v>
                </c:pt>
                <c:pt idx="167">
                  <c:v>183.16666666666666</c:v>
                </c:pt>
                <c:pt idx="168">
                  <c:v>193.66666666666666</c:v>
                </c:pt>
                <c:pt idx="169">
                  <c:v>181</c:v>
                </c:pt>
                <c:pt idx="170">
                  <c:v>192.16666666666666</c:v>
                </c:pt>
                <c:pt idx="171">
                  <c:v>208.83333333333334</c:v>
                </c:pt>
                <c:pt idx="172">
                  <c:v>201.16666666666666</c:v>
                </c:pt>
                <c:pt idx="173">
                  <c:v>244</c:v>
                </c:pt>
                <c:pt idx="174">
                  <c:v>253.5</c:v>
                </c:pt>
                <c:pt idx="175">
                  <c:v>257.16666666666669</c:v>
                </c:pt>
                <c:pt idx="176">
                  <c:v>266.33333333333331</c:v>
                </c:pt>
                <c:pt idx="177">
                  <c:v>254.16666666666666</c:v>
                </c:pt>
                <c:pt idx="178">
                  <c:v>266.33333333333331</c:v>
                </c:pt>
                <c:pt idx="179">
                  <c:v>256.66666666666669</c:v>
                </c:pt>
                <c:pt idx="180">
                  <c:v>249.83333333333334</c:v>
                </c:pt>
                <c:pt idx="181">
                  <c:v>263.66666666666669</c:v>
                </c:pt>
                <c:pt idx="182">
                  <c:v>224</c:v>
                </c:pt>
                <c:pt idx="183">
                  <c:v>229.33333333333334</c:v>
                </c:pt>
                <c:pt idx="184">
                  <c:v>236</c:v>
                </c:pt>
                <c:pt idx="185">
                  <c:v>220.33333333333334</c:v>
                </c:pt>
                <c:pt idx="186">
                  <c:v>238.83333333333334</c:v>
                </c:pt>
                <c:pt idx="187">
                  <c:v>214.5</c:v>
                </c:pt>
                <c:pt idx="188">
                  <c:v>228.5</c:v>
                </c:pt>
                <c:pt idx="189">
                  <c:v>232.16666666666666</c:v>
                </c:pt>
                <c:pt idx="190">
                  <c:v>216.5</c:v>
                </c:pt>
                <c:pt idx="191">
                  <c:v>233</c:v>
                </c:pt>
                <c:pt idx="192">
                  <c:v>200.66666666666666</c:v>
                </c:pt>
                <c:pt idx="193">
                  <c:v>215.16666666666666</c:v>
                </c:pt>
                <c:pt idx="194">
                  <c:v>228.83333333333334</c:v>
                </c:pt>
                <c:pt idx="195">
                  <c:v>210.66666666666666</c:v>
                </c:pt>
                <c:pt idx="196">
                  <c:v>178</c:v>
                </c:pt>
                <c:pt idx="197">
                  <c:v>175.5</c:v>
                </c:pt>
                <c:pt idx="198">
                  <c:v>219.33333333333334</c:v>
                </c:pt>
                <c:pt idx="199">
                  <c:v>207.83333333333334</c:v>
                </c:pt>
                <c:pt idx="200">
                  <c:v>216.5</c:v>
                </c:pt>
                <c:pt idx="201">
                  <c:v>203.33333333333334</c:v>
                </c:pt>
                <c:pt idx="202">
                  <c:v>218.16666666666666</c:v>
                </c:pt>
                <c:pt idx="203">
                  <c:v>210.83333333333334</c:v>
                </c:pt>
                <c:pt idx="204">
                  <c:v>181.83333333333334</c:v>
                </c:pt>
                <c:pt idx="205">
                  <c:v>188.5</c:v>
                </c:pt>
                <c:pt idx="206">
                  <c:v>163.5</c:v>
                </c:pt>
                <c:pt idx="207">
                  <c:v>180.5</c:v>
                </c:pt>
                <c:pt idx="208">
                  <c:v>182.33333333333334</c:v>
                </c:pt>
                <c:pt idx="209">
                  <c:v>181.83333333333334</c:v>
                </c:pt>
                <c:pt idx="210">
                  <c:v>187</c:v>
                </c:pt>
                <c:pt idx="211">
                  <c:v>188.16666666666666</c:v>
                </c:pt>
                <c:pt idx="212">
                  <c:v>172</c:v>
                </c:pt>
                <c:pt idx="213">
                  <c:v>176.83333333333334</c:v>
                </c:pt>
                <c:pt idx="214">
                  <c:v>186</c:v>
                </c:pt>
                <c:pt idx="215">
                  <c:v>180.66666666666666</c:v>
                </c:pt>
                <c:pt idx="216">
                  <c:v>156.16666666666666</c:v>
                </c:pt>
                <c:pt idx="217">
                  <c:v>187.5</c:v>
                </c:pt>
                <c:pt idx="218">
                  <c:v>213</c:v>
                </c:pt>
                <c:pt idx="219">
                  <c:v>197</c:v>
                </c:pt>
                <c:pt idx="220">
                  <c:v>209.33333333333334</c:v>
                </c:pt>
                <c:pt idx="221">
                  <c:v>215.16666666666666</c:v>
                </c:pt>
                <c:pt idx="222">
                  <c:v>226.5</c:v>
                </c:pt>
                <c:pt idx="223">
                  <c:v>201.66666666666666</c:v>
                </c:pt>
                <c:pt idx="224">
                  <c:v>186.66666666666666</c:v>
                </c:pt>
                <c:pt idx="225">
                  <c:v>196.5</c:v>
                </c:pt>
                <c:pt idx="226">
                  <c:v>166.83333333333334</c:v>
                </c:pt>
                <c:pt idx="227">
                  <c:v>171.16666666666666</c:v>
                </c:pt>
                <c:pt idx="228">
                  <c:v>185.83333333333334</c:v>
                </c:pt>
                <c:pt idx="229">
                  <c:v>139.33333333333334</c:v>
                </c:pt>
                <c:pt idx="230">
                  <c:v>149.83333333333334</c:v>
                </c:pt>
                <c:pt idx="231">
                  <c:v>151</c:v>
                </c:pt>
                <c:pt idx="232">
                  <c:v>146.16666666666666</c:v>
                </c:pt>
                <c:pt idx="233">
                  <c:v>135.33333333333334</c:v>
                </c:pt>
                <c:pt idx="234">
                  <c:v>128</c:v>
                </c:pt>
                <c:pt idx="235">
                  <c:v>168.83333333333334</c:v>
                </c:pt>
                <c:pt idx="236">
                  <c:v>177.66666666666666</c:v>
                </c:pt>
                <c:pt idx="237">
                  <c:v>173.66666666666666</c:v>
                </c:pt>
                <c:pt idx="238">
                  <c:v>202.16666666666666</c:v>
                </c:pt>
                <c:pt idx="239">
                  <c:v>199.83333333333334</c:v>
                </c:pt>
                <c:pt idx="240">
                  <c:v>220.16666666666666</c:v>
                </c:pt>
                <c:pt idx="241">
                  <c:v>235.83333333333334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55-499F-84C2-E23F3CA4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26240"/>
        <c:axId val="124028032"/>
      </c:lineChart>
      <c:dateAx>
        <c:axId val="12402624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crossAx val="124028032"/>
        <c:crosses val="autoZero"/>
        <c:auto val="1"/>
        <c:lblOffset val="100"/>
        <c:baseTimeUnit val="months"/>
      </c:dateAx>
      <c:valAx>
        <c:axId val="1240280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40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Sheet1!$A$2:$A$260</c:f>
              <c:numCache>
                <c:formatCode>[$-409]mmm\-yy;@</c:formatCode>
                <c:ptCount val="25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</c:numCache>
            </c:numRef>
          </c:cat>
          <c:val>
            <c:numRef>
              <c:f>Sheet1!$B$2:$B$260</c:f>
              <c:numCache>
                <c:formatCode>0</c:formatCode>
                <c:ptCount val="259"/>
                <c:pt idx="0">
                  <c:v>233</c:v>
                </c:pt>
                <c:pt idx="1">
                  <c:v>119</c:v>
                </c:pt>
                <c:pt idx="2">
                  <c:v>472</c:v>
                </c:pt>
                <c:pt idx="3">
                  <c:v>292</c:v>
                </c:pt>
                <c:pt idx="4">
                  <c:v>217</c:v>
                </c:pt>
                <c:pt idx="5">
                  <c:v>-44</c:v>
                </c:pt>
                <c:pt idx="6">
                  <c:v>175</c:v>
                </c:pt>
                <c:pt idx="7">
                  <c:v>-6</c:v>
                </c:pt>
                <c:pt idx="8">
                  <c:v>123</c:v>
                </c:pt>
                <c:pt idx="9">
                  <c:v>-2</c:v>
                </c:pt>
                <c:pt idx="10">
                  <c:v>205</c:v>
                </c:pt>
                <c:pt idx="11">
                  <c:v>153</c:v>
                </c:pt>
                <c:pt idx="12">
                  <c:v>-11</c:v>
                </c:pt>
                <c:pt idx="13">
                  <c:v>91</c:v>
                </c:pt>
                <c:pt idx="14">
                  <c:v>-42</c:v>
                </c:pt>
                <c:pt idx="15">
                  <c:v>-284</c:v>
                </c:pt>
                <c:pt idx="16">
                  <c:v>-53</c:v>
                </c:pt>
                <c:pt idx="17">
                  <c:v>-111</c:v>
                </c:pt>
                <c:pt idx="18">
                  <c:v>-122</c:v>
                </c:pt>
                <c:pt idx="19">
                  <c:v>-149</c:v>
                </c:pt>
                <c:pt idx="20">
                  <c:v>-257</c:v>
                </c:pt>
                <c:pt idx="21">
                  <c:v>-317</c:v>
                </c:pt>
                <c:pt idx="22">
                  <c:v>-312</c:v>
                </c:pt>
                <c:pt idx="23">
                  <c:v>-160</c:v>
                </c:pt>
                <c:pt idx="24">
                  <c:v>-130</c:v>
                </c:pt>
                <c:pt idx="25">
                  <c:v>-116</c:v>
                </c:pt>
                <c:pt idx="26">
                  <c:v>-19</c:v>
                </c:pt>
                <c:pt idx="27">
                  <c:v>-94</c:v>
                </c:pt>
                <c:pt idx="28">
                  <c:v>11</c:v>
                </c:pt>
                <c:pt idx="29">
                  <c:v>50</c:v>
                </c:pt>
                <c:pt idx="30">
                  <c:v>-94</c:v>
                </c:pt>
                <c:pt idx="31">
                  <c:v>-3</c:v>
                </c:pt>
                <c:pt idx="32">
                  <c:v>-86</c:v>
                </c:pt>
                <c:pt idx="33">
                  <c:v>127</c:v>
                </c:pt>
                <c:pt idx="34">
                  <c:v>-13</c:v>
                </c:pt>
                <c:pt idx="35">
                  <c:v>-143</c:v>
                </c:pt>
                <c:pt idx="36">
                  <c:v>108</c:v>
                </c:pt>
                <c:pt idx="37">
                  <c:v>-136</c:v>
                </c:pt>
                <c:pt idx="38">
                  <c:v>-212</c:v>
                </c:pt>
                <c:pt idx="39">
                  <c:v>-55</c:v>
                </c:pt>
                <c:pt idx="40">
                  <c:v>19</c:v>
                </c:pt>
                <c:pt idx="41">
                  <c:v>-2</c:v>
                </c:pt>
                <c:pt idx="42">
                  <c:v>-3</c:v>
                </c:pt>
                <c:pt idx="43">
                  <c:v>-42</c:v>
                </c:pt>
                <c:pt idx="44">
                  <c:v>105</c:v>
                </c:pt>
                <c:pt idx="45">
                  <c:v>200</c:v>
                </c:pt>
                <c:pt idx="46">
                  <c:v>20</c:v>
                </c:pt>
                <c:pt idx="47">
                  <c:v>114</c:v>
                </c:pt>
                <c:pt idx="48">
                  <c:v>181</c:v>
                </c:pt>
                <c:pt idx="49">
                  <c:v>56</c:v>
                </c:pt>
                <c:pt idx="50">
                  <c:v>317</c:v>
                </c:pt>
                <c:pt idx="51">
                  <c:v>269</c:v>
                </c:pt>
                <c:pt idx="52">
                  <c:v>283</c:v>
                </c:pt>
                <c:pt idx="53">
                  <c:v>99</c:v>
                </c:pt>
                <c:pt idx="54">
                  <c:v>55</c:v>
                </c:pt>
                <c:pt idx="55">
                  <c:v>89</c:v>
                </c:pt>
                <c:pt idx="56">
                  <c:v>156</c:v>
                </c:pt>
                <c:pt idx="57">
                  <c:v>354</c:v>
                </c:pt>
                <c:pt idx="58">
                  <c:v>56</c:v>
                </c:pt>
                <c:pt idx="59">
                  <c:v>121</c:v>
                </c:pt>
                <c:pt idx="60">
                  <c:v>150</c:v>
                </c:pt>
                <c:pt idx="61">
                  <c:v>258</c:v>
                </c:pt>
                <c:pt idx="62">
                  <c:v>124</c:v>
                </c:pt>
                <c:pt idx="63">
                  <c:v>362</c:v>
                </c:pt>
                <c:pt idx="64">
                  <c:v>172</c:v>
                </c:pt>
                <c:pt idx="65">
                  <c:v>252</c:v>
                </c:pt>
                <c:pt idx="66">
                  <c:v>354</c:v>
                </c:pt>
                <c:pt idx="67">
                  <c:v>202</c:v>
                </c:pt>
                <c:pt idx="68">
                  <c:v>68</c:v>
                </c:pt>
                <c:pt idx="69">
                  <c:v>89</c:v>
                </c:pt>
                <c:pt idx="70">
                  <c:v>338</c:v>
                </c:pt>
                <c:pt idx="71">
                  <c:v>156</c:v>
                </c:pt>
                <c:pt idx="72">
                  <c:v>280</c:v>
                </c:pt>
                <c:pt idx="73">
                  <c:v>308</c:v>
                </c:pt>
                <c:pt idx="74">
                  <c:v>310</c:v>
                </c:pt>
                <c:pt idx="75">
                  <c:v>158</c:v>
                </c:pt>
                <c:pt idx="76">
                  <c:v>39</c:v>
                </c:pt>
                <c:pt idx="77">
                  <c:v>81</c:v>
                </c:pt>
                <c:pt idx="78">
                  <c:v>195</c:v>
                </c:pt>
                <c:pt idx="79">
                  <c:v>174</c:v>
                </c:pt>
                <c:pt idx="80">
                  <c:v>149</c:v>
                </c:pt>
                <c:pt idx="81">
                  <c:v>9</c:v>
                </c:pt>
                <c:pt idx="82">
                  <c:v>211</c:v>
                </c:pt>
                <c:pt idx="83">
                  <c:v>186</c:v>
                </c:pt>
                <c:pt idx="84">
                  <c:v>228</c:v>
                </c:pt>
                <c:pt idx="85">
                  <c:v>81</c:v>
                </c:pt>
                <c:pt idx="86">
                  <c:v>235</c:v>
                </c:pt>
                <c:pt idx="87">
                  <c:v>49</c:v>
                </c:pt>
                <c:pt idx="88">
                  <c:v>151</c:v>
                </c:pt>
                <c:pt idx="89">
                  <c:v>76</c:v>
                </c:pt>
                <c:pt idx="90">
                  <c:v>-31</c:v>
                </c:pt>
                <c:pt idx="91">
                  <c:v>-23</c:v>
                </c:pt>
                <c:pt idx="92">
                  <c:v>80</c:v>
                </c:pt>
                <c:pt idx="93">
                  <c:v>79</c:v>
                </c:pt>
                <c:pt idx="94">
                  <c:v>110</c:v>
                </c:pt>
                <c:pt idx="95">
                  <c:v>108</c:v>
                </c:pt>
                <c:pt idx="96">
                  <c:v>11</c:v>
                </c:pt>
                <c:pt idx="97">
                  <c:v>-79</c:v>
                </c:pt>
                <c:pt idx="98">
                  <c:v>-49</c:v>
                </c:pt>
                <c:pt idx="99">
                  <c:v>-240</c:v>
                </c:pt>
                <c:pt idx="100">
                  <c:v>-177</c:v>
                </c:pt>
                <c:pt idx="101">
                  <c:v>-171</c:v>
                </c:pt>
                <c:pt idx="102">
                  <c:v>-196</c:v>
                </c:pt>
                <c:pt idx="103">
                  <c:v>-278</c:v>
                </c:pt>
                <c:pt idx="104">
                  <c:v>-460</c:v>
                </c:pt>
                <c:pt idx="105">
                  <c:v>-481</c:v>
                </c:pt>
                <c:pt idx="106">
                  <c:v>-727</c:v>
                </c:pt>
                <c:pt idx="107">
                  <c:v>-706</c:v>
                </c:pt>
                <c:pt idx="108">
                  <c:v>-784</c:v>
                </c:pt>
                <c:pt idx="109">
                  <c:v>-743</c:v>
                </c:pt>
                <c:pt idx="110">
                  <c:v>-800</c:v>
                </c:pt>
                <c:pt idx="111">
                  <c:v>-695</c:v>
                </c:pt>
                <c:pt idx="112">
                  <c:v>-342</c:v>
                </c:pt>
                <c:pt idx="113">
                  <c:v>-467</c:v>
                </c:pt>
                <c:pt idx="114">
                  <c:v>-340</c:v>
                </c:pt>
                <c:pt idx="115">
                  <c:v>-183</c:v>
                </c:pt>
                <c:pt idx="116">
                  <c:v>-241</c:v>
                </c:pt>
                <c:pt idx="117">
                  <c:v>-199</c:v>
                </c:pt>
                <c:pt idx="118">
                  <c:v>12</c:v>
                </c:pt>
                <c:pt idx="119">
                  <c:v>-269</c:v>
                </c:pt>
                <c:pt idx="120">
                  <c:v>2</c:v>
                </c:pt>
                <c:pt idx="121">
                  <c:v>-92</c:v>
                </c:pt>
                <c:pt idx="122">
                  <c:v>181</c:v>
                </c:pt>
                <c:pt idx="123">
                  <c:v>231</c:v>
                </c:pt>
                <c:pt idx="124">
                  <c:v>540</c:v>
                </c:pt>
                <c:pt idx="125">
                  <c:v>-139</c:v>
                </c:pt>
                <c:pt idx="126">
                  <c:v>-84</c:v>
                </c:pt>
                <c:pt idx="127">
                  <c:v>-5</c:v>
                </c:pt>
                <c:pt idx="128">
                  <c:v>-65</c:v>
                </c:pt>
                <c:pt idx="129">
                  <c:v>268</c:v>
                </c:pt>
                <c:pt idx="130">
                  <c:v>125</c:v>
                </c:pt>
                <c:pt idx="131">
                  <c:v>72</c:v>
                </c:pt>
                <c:pt idx="132">
                  <c:v>19</c:v>
                </c:pt>
                <c:pt idx="133">
                  <c:v>212</c:v>
                </c:pt>
                <c:pt idx="134">
                  <c:v>235</c:v>
                </c:pt>
                <c:pt idx="135">
                  <c:v>314</c:v>
                </c:pt>
                <c:pt idx="136">
                  <c:v>101</c:v>
                </c:pt>
                <c:pt idx="137">
                  <c:v>236</c:v>
                </c:pt>
                <c:pt idx="138">
                  <c:v>60</c:v>
                </c:pt>
                <c:pt idx="139">
                  <c:v>126</c:v>
                </c:pt>
                <c:pt idx="140">
                  <c:v>233</c:v>
                </c:pt>
                <c:pt idx="141">
                  <c:v>204</c:v>
                </c:pt>
                <c:pt idx="142">
                  <c:v>132</c:v>
                </c:pt>
                <c:pt idx="143">
                  <c:v>202</c:v>
                </c:pt>
                <c:pt idx="144">
                  <c:v>354</c:v>
                </c:pt>
                <c:pt idx="145">
                  <c:v>262</c:v>
                </c:pt>
                <c:pt idx="146">
                  <c:v>240</c:v>
                </c:pt>
                <c:pt idx="147">
                  <c:v>82</c:v>
                </c:pt>
                <c:pt idx="148">
                  <c:v>100</c:v>
                </c:pt>
                <c:pt idx="149">
                  <c:v>73</c:v>
                </c:pt>
                <c:pt idx="150">
                  <c:v>152</c:v>
                </c:pt>
                <c:pt idx="151">
                  <c:v>172</c:v>
                </c:pt>
                <c:pt idx="152">
                  <c:v>187</c:v>
                </c:pt>
                <c:pt idx="153">
                  <c:v>159</c:v>
                </c:pt>
                <c:pt idx="154">
                  <c:v>156</c:v>
                </c:pt>
                <c:pt idx="155">
                  <c:v>239</c:v>
                </c:pt>
                <c:pt idx="156">
                  <c:v>191</c:v>
                </c:pt>
                <c:pt idx="157">
                  <c:v>278</c:v>
                </c:pt>
                <c:pt idx="158">
                  <c:v>139</c:v>
                </c:pt>
                <c:pt idx="159">
                  <c:v>191</c:v>
                </c:pt>
                <c:pt idx="160">
                  <c:v>222</c:v>
                </c:pt>
                <c:pt idx="161">
                  <c:v>181</c:v>
                </c:pt>
                <c:pt idx="162">
                  <c:v>112</c:v>
                </c:pt>
                <c:pt idx="163">
                  <c:v>242</c:v>
                </c:pt>
                <c:pt idx="164">
                  <c:v>187</c:v>
                </c:pt>
                <c:pt idx="165">
                  <c:v>225</c:v>
                </c:pt>
                <c:pt idx="166">
                  <c:v>264</c:v>
                </c:pt>
                <c:pt idx="167">
                  <c:v>69</c:v>
                </c:pt>
                <c:pt idx="168">
                  <c:v>175</c:v>
                </c:pt>
                <c:pt idx="169">
                  <c:v>166</c:v>
                </c:pt>
                <c:pt idx="170">
                  <c:v>254</c:v>
                </c:pt>
                <c:pt idx="171">
                  <c:v>325</c:v>
                </c:pt>
                <c:pt idx="172">
                  <c:v>218</c:v>
                </c:pt>
                <c:pt idx="173">
                  <c:v>326</c:v>
                </c:pt>
                <c:pt idx="174">
                  <c:v>232</c:v>
                </c:pt>
                <c:pt idx="175">
                  <c:v>188</c:v>
                </c:pt>
                <c:pt idx="176">
                  <c:v>309</c:v>
                </c:pt>
                <c:pt idx="177">
                  <c:v>252</c:v>
                </c:pt>
                <c:pt idx="178">
                  <c:v>291</c:v>
                </c:pt>
                <c:pt idx="179">
                  <c:v>268</c:v>
                </c:pt>
                <c:pt idx="180">
                  <c:v>191</c:v>
                </c:pt>
                <c:pt idx="181">
                  <c:v>271</c:v>
                </c:pt>
                <c:pt idx="182">
                  <c:v>71</c:v>
                </c:pt>
                <c:pt idx="183">
                  <c:v>284</c:v>
                </c:pt>
                <c:pt idx="184">
                  <c:v>331</c:v>
                </c:pt>
                <c:pt idx="185">
                  <c:v>174</c:v>
                </c:pt>
                <c:pt idx="186">
                  <c:v>302</c:v>
                </c:pt>
                <c:pt idx="187">
                  <c:v>125</c:v>
                </c:pt>
                <c:pt idx="188">
                  <c:v>155</c:v>
                </c:pt>
                <c:pt idx="189">
                  <c:v>306</c:v>
                </c:pt>
                <c:pt idx="190">
                  <c:v>237</c:v>
                </c:pt>
                <c:pt idx="191">
                  <c:v>273</c:v>
                </c:pt>
                <c:pt idx="192">
                  <c:v>108</c:v>
                </c:pt>
                <c:pt idx="193">
                  <c:v>212</c:v>
                </c:pt>
                <c:pt idx="194">
                  <c:v>237</c:v>
                </c:pt>
                <c:pt idx="195">
                  <c:v>197</c:v>
                </c:pt>
                <c:pt idx="196">
                  <c:v>41</c:v>
                </c:pt>
                <c:pt idx="197">
                  <c:v>258</c:v>
                </c:pt>
                <c:pt idx="198">
                  <c:v>371</c:v>
                </c:pt>
                <c:pt idx="199">
                  <c:v>143</c:v>
                </c:pt>
                <c:pt idx="200">
                  <c:v>289</c:v>
                </c:pt>
                <c:pt idx="201">
                  <c:v>118</c:v>
                </c:pt>
                <c:pt idx="202">
                  <c:v>130</c:v>
                </c:pt>
                <c:pt idx="203">
                  <c:v>214</c:v>
                </c:pt>
                <c:pt idx="204">
                  <c:v>197</c:v>
                </c:pt>
                <c:pt idx="205">
                  <c:v>183</c:v>
                </c:pt>
                <c:pt idx="206">
                  <c:v>139</c:v>
                </c:pt>
                <c:pt idx="207">
                  <c:v>220</c:v>
                </c:pt>
                <c:pt idx="208">
                  <c:v>141</c:v>
                </c:pt>
                <c:pt idx="209">
                  <c:v>211</c:v>
                </c:pt>
                <c:pt idx="210">
                  <c:v>228</c:v>
                </c:pt>
                <c:pt idx="211">
                  <c:v>190</c:v>
                </c:pt>
                <c:pt idx="212">
                  <c:v>42</c:v>
                </c:pt>
                <c:pt idx="213">
                  <c:v>249</c:v>
                </c:pt>
                <c:pt idx="214">
                  <c:v>196</c:v>
                </c:pt>
                <c:pt idx="215">
                  <c:v>179</c:v>
                </c:pt>
                <c:pt idx="216">
                  <c:v>81</c:v>
                </c:pt>
                <c:pt idx="217">
                  <c:v>378</c:v>
                </c:pt>
                <c:pt idx="218">
                  <c:v>195</c:v>
                </c:pt>
                <c:pt idx="219">
                  <c:v>153</c:v>
                </c:pt>
                <c:pt idx="220">
                  <c:v>270</c:v>
                </c:pt>
                <c:pt idx="221">
                  <c:v>214</c:v>
                </c:pt>
                <c:pt idx="222">
                  <c:v>149</c:v>
                </c:pt>
                <c:pt idx="223">
                  <c:v>229</c:v>
                </c:pt>
                <c:pt idx="224">
                  <c:v>105</c:v>
                </c:pt>
                <c:pt idx="225">
                  <c:v>212</c:v>
                </c:pt>
                <c:pt idx="226">
                  <c:v>92</c:v>
                </c:pt>
                <c:pt idx="227">
                  <c:v>240</c:v>
                </c:pt>
                <c:pt idx="228">
                  <c:v>237</c:v>
                </c:pt>
                <c:pt idx="229">
                  <c:v>-50</c:v>
                </c:pt>
                <c:pt idx="230">
                  <c:v>168</c:v>
                </c:pt>
                <c:pt idx="231">
                  <c:v>219</c:v>
                </c:pt>
                <c:pt idx="232">
                  <c:v>63</c:v>
                </c:pt>
                <c:pt idx="233">
                  <c:v>175</c:v>
                </c:pt>
                <c:pt idx="234">
                  <c:v>193</c:v>
                </c:pt>
                <c:pt idx="235">
                  <c:v>195</c:v>
                </c:pt>
                <c:pt idx="236">
                  <c:v>221</c:v>
                </c:pt>
                <c:pt idx="237">
                  <c:v>195</c:v>
                </c:pt>
                <c:pt idx="238">
                  <c:v>234</c:v>
                </c:pt>
                <c:pt idx="239">
                  <c:v>161</c:v>
                </c:pt>
                <c:pt idx="240">
                  <c:v>315</c:v>
                </c:pt>
                <c:pt idx="241">
                  <c:v>289</c:v>
                </c:pt>
                <c:pt idx="242">
                  <c:v>-1683</c:v>
                </c:pt>
                <c:pt idx="243">
                  <c:v>-20679</c:v>
                </c:pt>
                <c:pt idx="244">
                  <c:v>2833</c:v>
                </c:pt>
                <c:pt idx="245">
                  <c:v>4846</c:v>
                </c:pt>
                <c:pt idx="246">
                  <c:v>1726</c:v>
                </c:pt>
                <c:pt idx="247">
                  <c:v>1583</c:v>
                </c:pt>
                <c:pt idx="248">
                  <c:v>716</c:v>
                </c:pt>
                <c:pt idx="249">
                  <c:v>680</c:v>
                </c:pt>
                <c:pt idx="250">
                  <c:v>264</c:v>
                </c:pt>
                <c:pt idx="251">
                  <c:v>-306</c:v>
                </c:pt>
                <c:pt idx="252">
                  <c:v>233</c:v>
                </c:pt>
                <c:pt idx="253">
                  <c:v>536</c:v>
                </c:pt>
                <c:pt idx="254">
                  <c:v>785</c:v>
                </c:pt>
                <c:pt idx="255">
                  <c:v>269</c:v>
                </c:pt>
                <c:pt idx="256">
                  <c:v>614</c:v>
                </c:pt>
                <c:pt idx="257">
                  <c:v>938</c:v>
                </c:pt>
                <c:pt idx="258">
                  <c:v>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5-499F-84C2-E23F3CA427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none"/>
          </c:marker>
          <c:cat>
            <c:numRef>
              <c:f>Sheet1!$A$2:$A$260</c:f>
              <c:numCache>
                <c:formatCode>[$-409]mmm\-yy;@</c:formatCode>
                <c:ptCount val="25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</c:numCache>
            </c:numRef>
          </c:cat>
          <c:val>
            <c:numRef>
              <c:f>Sheet1!$C$2:$C$260</c:f>
              <c:numCache>
                <c:formatCode>0</c:formatCode>
                <c:ptCount val="259"/>
                <c:pt idx="0">
                  <c:v>265.16666666666669</c:v>
                </c:pt>
                <c:pt idx="1">
                  <c:v>259.16666666666669</c:v>
                </c:pt>
                <c:pt idx="2">
                  <c:v>304</c:v>
                </c:pt>
                <c:pt idx="3">
                  <c:v>285.16666666666669</c:v>
                </c:pt>
                <c:pt idx="4">
                  <c:v>273.16666666666669</c:v>
                </c:pt>
                <c:pt idx="5">
                  <c:v>214.83333333333334</c:v>
                </c:pt>
                <c:pt idx="6">
                  <c:v>205.16666666666666</c:v>
                </c:pt>
                <c:pt idx="7">
                  <c:v>184.33333333333334</c:v>
                </c:pt>
                <c:pt idx="8">
                  <c:v>126.16666666666667</c:v>
                </c:pt>
                <c:pt idx="9">
                  <c:v>77.166666666666671</c:v>
                </c:pt>
                <c:pt idx="10">
                  <c:v>75.166666666666671</c:v>
                </c:pt>
                <c:pt idx="11">
                  <c:v>108</c:v>
                </c:pt>
                <c:pt idx="12">
                  <c:v>77</c:v>
                </c:pt>
                <c:pt idx="13">
                  <c:v>93.166666666666671</c:v>
                </c:pt>
                <c:pt idx="14">
                  <c:v>65.666666666666671</c:v>
                </c:pt>
                <c:pt idx="15">
                  <c:v>18.666666666666668</c:v>
                </c:pt>
                <c:pt idx="16">
                  <c:v>-24.333333333333332</c:v>
                </c:pt>
                <c:pt idx="17">
                  <c:v>-68.333333333333329</c:v>
                </c:pt>
                <c:pt idx="18">
                  <c:v>-86.833333333333329</c:v>
                </c:pt>
                <c:pt idx="19">
                  <c:v>-126.83333333333333</c:v>
                </c:pt>
                <c:pt idx="20">
                  <c:v>-162.66666666666666</c:v>
                </c:pt>
                <c:pt idx="21">
                  <c:v>-168.16666666666666</c:v>
                </c:pt>
                <c:pt idx="22">
                  <c:v>-211.33333333333334</c:v>
                </c:pt>
                <c:pt idx="23">
                  <c:v>-219.5</c:v>
                </c:pt>
                <c:pt idx="24">
                  <c:v>-220.83333333333334</c:v>
                </c:pt>
                <c:pt idx="25">
                  <c:v>-215.33333333333334</c:v>
                </c:pt>
                <c:pt idx="26">
                  <c:v>-175.66666666666666</c:v>
                </c:pt>
                <c:pt idx="27">
                  <c:v>-138.5</c:v>
                </c:pt>
                <c:pt idx="28">
                  <c:v>-84.666666666666671</c:v>
                </c:pt>
                <c:pt idx="29">
                  <c:v>-49.666666666666664</c:v>
                </c:pt>
                <c:pt idx="30">
                  <c:v>-43.666666666666664</c:v>
                </c:pt>
                <c:pt idx="31">
                  <c:v>-24.833333333333332</c:v>
                </c:pt>
                <c:pt idx="32">
                  <c:v>-36</c:v>
                </c:pt>
                <c:pt idx="33">
                  <c:v>0.83333333333333337</c:v>
                </c:pt>
                <c:pt idx="34">
                  <c:v>-3.1666666666666665</c:v>
                </c:pt>
                <c:pt idx="35">
                  <c:v>-35.333333333333336</c:v>
                </c:pt>
                <c:pt idx="36">
                  <c:v>-1.6666666666666667</c:v>
                </c:pt>
                <c:pt idx="37">
                  <c:v>-23.833333333333332</c:v>
                </c:pt>
                <c:pt idx="38">
                  <c:v>-44.833333333333336</c:v>
                </c:pt>
                <c:pt idx="39">
                  <c:v>-75.166666666666671</c:v>
                </c:pt>
                <c:pt idx="40">
                  <c:v>-69.833333333333329</c:v>
                </c:pt>
                <c:pt idx="41">
                  <c:v>-46.333333333333336</c:v>
                </c:pt>
                <c:pt idx="42">
                  <c:v>-64.833333333333329</c:v>
                </c:pt>
                <c:pt idx="43">
                  <c:v>-49.166666666666664</c:v>
                </c:pt>
                <c:pt idx="44">
                  <c:v>3.6666666666666665</c:v>
                </c:pt>
                <c:pt idx="45">
                  <c:v>46.166666666666664</c:v>
                </c:pt>
                <c:pt idx="46">
                  <c:v>46.333333333333336</c:v>
                </c:pt>
                <c:pt idx="47">
                  <c:v>65.666666666666671</c:v>
                </c:pt>
                <c:pt idx="48">
                  <c:v>96.333333333333329</c:v>
                </c:pt>
                <c:pt idx="49">
                  <c:v>112.66666666666667</c:v>
                </c:pt>
                <c:pt idx="50">
                  <c:v>148</c:v>
                </c:pt>
                <c:pt idx="51">
                  <c:v>159.5</c:v>
                </c:pt>
                <c:pt idx="52">
                  <c:v>203.33333333333334</c:v>
                </c:pt>
                <c:pt idx="53">
                  <c:v>200.83333333333334</c:v>
                </c:pt>
                <c:pt idx="54">
                  <c:v>179.83333333333334</c:v>
                </c:pt>
                <c:pt idx="55">
                  <c:v>185.33333333333334</c:v>
                </c:pt>
                <c:pt idx="56">
                  <c:v>158.5</c:v>
                </c:pt>
                <c:pt idx="57">
                  <c:v>172.66666666666666</c:v>
                </c:pt>
                <c:pt idx="58">
                  <c:v>134.83333333333334</c:v>
                </c:pt>
                <c:pt idx="59">
                  <c:v>138.5</c:v>
                </c:pt>
                <c:pt idx="60">
                  <c:v>154.33333333333334</c:v>
                </c:pt>
                <c:pt idx="61">
                  <c:v>182.5</c:v>
                </c:pt>
                <c:pt idx="62">
                  <c:v>177.16666666666666</c:v>
                </c:pt>
                <c:pt idx="63">
                  <c:v>178.5</c:v>
                </c:pt>
                <c:pt idx="64">
                  <c:v>197.83333333333334</c:v>
                </c:pt>
                <c:pt idx="65">
                  <c:v>219.66666666666666</c:v>
                </c:pt>
                <c:pt idx="66">
                  <c:v>253.66666666666666</c:v>
                </c:pt>
                <c:pt idx="67">
                  <c:v>244.33333333333334</c:v>
                </c:pt>
                <c:pt idx="68">
                  <c:v>235</c:v>
                </c:pt>
                <c:pt idx="69">
                  <c:v>189.5</c:v>
                </c:pt>
                <c:pt idx="70">
                  <c:v>217.16666666666666</c:v>
                </c:pt>
                <c:pt idx="71">
                  <c:v>201.16666666666666</c:v>
                </c:pt>
                <c:pt idx="72">
                  <c:v>188.83333333333334</c:v>
                </c:pt>
                <c:pt idx="73">
                  <c:v>206.5</c:v>
                </c:pt>
                <c:pt idx="74">
                  <c:v>246.83333333333334</c:v>
                </c:pt>
                <c:pt idx="75">
                  <c:v>258.33333333333331</c:v>
                </c:pt>
                <c:pt idx="76">
                  <c:v>208.5</c:v>
                </c:pt>
                <c:pt idx="77">
                  <c:v>196</c:v>
                </c:pt>
                <c:pt idx="78">
                  <c:v>181.83333333333334</c:v>
                </c:pt>
                <c:pt idx="79">
                  <c:v>159.5</c:v>
                </c:pt>
                <c:pt idx="80">
                  <c:v>132.66666666666666</c:v>
                </c:pt>
                <c:pt idx="81">
                  <c:v>107.83333333333333</c:v>
                </c:pt>
                <c:pt idx="82">
                  <c:v>136.5</c:v>
                </c:pt>
                <c:pt idx="83">
                  <c:v>154</c:v>
                </c:pt>
                <c:pt idx="84">
                  <c:v>159.5</c:v>
                </c:pt>
                <c:pt idx="85">
                  <c:v>144</c:v>
                </c:pt>
                <c:pt idx="86">
                  <c:v>158.33333333333334</c:v>
                </c:pt>
                <c:pt idx="87">
                  <c:v>165</c:v>
                </c:pt>
                <c:pt idx="88">
                  <c:v>155</c:v>
                </c:pt>
                <c:pt idx="89">
                  <c:v>136.66666666666666</c:v>
                </c:pt>
                <c:pt idx="90">
                  <c:v>93.5</c:v>
                </c:pt>
                <c:pt idx="91">
                  <c:v>76.166666666666671</c:v>
                </c:pt>
                <c:pt idx="92">
                  <c:v>50.333333333333336</c:v>
                </c:pt>
                <c:pt idx="93">
                  <c:v>55.333333333333336</c:v>
                </c:pt>
                <c:pt idx="94">
                  <c:v>48.5</c:v>
                </c:pt>
                <c:pt idx="95">
                  <c:v>53.833333333333336</c:v>
                </c:pt>
                <c:pt idx="96">
                  <c:v>60.833333333333336</c:v>
                </c:pt>
                <c:pt idx="97">
                  <c:v>51.5</c:v>
                </c:pt>
                <c:pt idx="98">
                  <c:v>30</c:v>
                </c:pt>
                <c:pt idx="99">
                  <c:v>-23.166666666666668</c:v>
                </c:pt>
                <c:pt idx="100">
                  <c:v>-71</c:v>
                </c:pt>
                <c:pt idx="101">
                  <c:v>-117.5</c:v>
                </c:pt>
                <c:pt idx="102">
                  <c:v>-152</c:v>
                </c:pt>
                <c:pt idx="103">
                  <c:v>-185.16666666666666</c:v>
                </c:pt>
                <c:pt idx="104">
                  <c:v>-253.66666666666666</c:v>
                </c:pt>
                <c:pt idx="105">
                  <c:v>-293.83333333333331</c:v>
                </c:pt>
                <c:pt idx="106">
                  <c:v>-385.5</c:v>
                </c:pt>
                <c:pt idx="107">
                  <c:v>-474.66666666666669</c:v>
                </c:pt>
                <c:pt idx="108">
                  <c:v>-572.66666666666663</c:v>
                </c:pt>
                <c:pt idx="109">
                  <c:v>-650.16666666666663</c:v>
                </c:pt>
                <c:pt idx="110">
                  <c:v>-706.83333333333337</c:v>
                </c:pt>
                <c:pt idx="111">
                  <c:v>-742.5</c:v>
                </c:pt>
                <c:pt idx="112">
                  <c:v>-678.33333333333337</c:v>
                </c:pt>
                <c:pt idx="113">
                  <c:v>-638.5</c:v>
                </c:pt>
                <c:pt idx="114">
                  <c:v>-564.5</c:v>
                </c:pt>
                <c:pt idx="115">
                  <c:v>-471.16666666666669</c:v>
                </c:pt>
                <c:pt idx="116">
                  <c:v>-378</c:v>
                </c:pt>
                <c:pt idx="117">
                  <c:v>-295.33333333333331</c:v>
                </c:pt>
                <c:pt idx="118">
                  <c:v>-236.33333333333334</c:v>
                </c:pt>
                <c:pt idx="119">
                  <c:v>-203.33333333333334</c:v>
                </c:pt>
                <c:pt idx="120">
                  <c:v>-146.33333333333334</c:v>
                </c:pt>
                <c:pt idx="121">
                  <c:v>-131.16666666666666</c:v>
                </c:pt>
                <c:pt idx="122">
                  <c:v>-60.833333333333336</c:v>
                </c:pt>
                <c:pt idx="123">
                  <c:v>10.833333333333334</c:v>
                </c:pt>
                <c:pt idx="124">
                  <c:v>98.833333333333329</c:v>
                </c:pt>
                <c:pt idx="125">
                  <c:v>120.5</c:v>
                </c:pt>
                <c:pt idx="126">
                  <c:v>106.16666666666667</c:v>
                </c:pt>
                <c:pt idx="127">
                  <c:v>120.66666666666667</c:v>
                </c:pt>
                <c:pt idx="128">
                  <c:v>79.666666666666671</c:v>
                </c:pt>
                <c:pt idx="129">
                  <c:v>85.833333333333329</c:v>
                </c:pt>
                <c:pt idx="130">
                  <c:v>16.666666666666668</c:v>
                </c:pt>
                <c:pt idx="131">
                  <c:v>51.833333333333336</c:v>
                </c:pt>
                <c:pt idx="132">
                  <c:v>69</c:v>
                </c:pt>
                <c:pt idx="133">
                  <c:v>105.16666666666667</c:v>
                </c:pt>
                <c:pt idx="134">
                  <c:v>155.16666666666666</c:v>
                </c:pt>
                <c:pt idx="135">
                  <c:v>162.83333333333334</c:v>
                </c:pt>
                <c:pt idx="136">
                  <c:v>158.83333333333334</c:v>
                </c:pt>
                <c:pt idx="137">
                  <c:v>186.16666666666666</c:v>
                </c:pt>
                <c:pt idx="138">
                  <c:v>193</c:v>
                </c:pt>
                <c:pt idx="139">
                  <c:v>178.66666666666666</c:v>
                </c:pt>
                <c:pt idx="140">
                  <c:v>178.33333333333334</c:v>
                </c:pt>
                <c:pt idx="141">
                  <c:v>160</c:v>
                </c:pt>
                <c:pt idx="142">
                  <c:v>165.16666666666666</c:v>
                </c:pt>
                <c:pt idx="143">
                  <c:v>159.5</c:v>
                </c:pt>
                <c:pt idx="144">
                  <c:v>208.5</c:v>
                </c:pt>
                <c:pt idx="145">
                  <c:v>231.16666666666666</c:v>
                </c:pt>
                <c:pt idx="146">
                  <c:v>232.33333333333334</c:v>
                </c:pt>
                <c:pt idx="147">
                  <c:v>212</c:v>
                </c:pt>
                <c:pt idx="148">
                  <c:v>206.66666666666666</c:v>
                </c:pt>
                <c:pt idx="149">
                  <c:v>185.16666666666666</c:v>
                </c:pt>
                <c:pt idx="150">
                  <c:v>151.5</c:v>
                </c:pt>
                <c:pt idx="151">
                  <c:v>136.5</c:v>
                </c:pt>
                <c:pt idx="152">
                  <c:v>127.66666666666667</c:v>
                </c:pt>
                <c:pt idx="153">
                  <c:v>140.5</c:v>
                </c:pt>
                <c:pt idx="154">
                  <c:v>149.83333333333334</c:v>
                </c:pt>
                <c:pt idx="155">
                  <c:v>177.5</c:v>
                </c:pt>
                <c:pt idx="156">
                  <c:v>184</c:v>
                </c:pt>
                <c:pt idx="157">
                  <c:v>201.66666666666666</c:v>
                </c:pt>
                <c:pt idx="158">
                  <c:v>193.66666666666666</c:v>
                </c:pt>
                <c:pt idx="159">
                  <c:v>199</c:v>
                </c:pt>
                <c:pt idx="160">
                  <c:v>210</c:v>
                </c:pt>
                <c:pt idx="161">
                  <c:v>200.33333333333334</c:v>
                </c:pt>
                <c:pt idx="162">
                  <c:v>187.16666666666666</c:v>
                </c:pt>
                <c:pt idx="163">
                  <c:v>181.16666666666666</c:v>
                </c:pt>
                <c:pt idx="164">
                  <c:v>189.16666666666666</c:v>
                </c:pt>
                <c:pt idx="165">
                  <c:v>194.83333333333334</c:v>
                </c:pt>
                <c:pt idx="166">
                  <c:v>201.83333333333334</c:v>
                </c:pt>
                <c:pt idx="167">
                  <c:v>183.16666666666666</c:v>
                </c:pt>
                <c:pt idx="168">
                  <c:v>193.66666666666666</c:v>
                </c:pt>
                <c:pt idx="169">
                  <c:v>181</c:v>
                </c:pt>
                <c:pt idx="170">
                  <c:v>192.16666666666666</c:v>
                </c:pt>
                <c:pt idx="171">
                  <c:v>208.83333333333334</c:v>
                </c:pt>
                <c:pt idx="172">
                  <c:v>201.16666666666666</c:v>
                </c:pt>
                <c:pt idx="173">
                  <c:v>244</c:v>
                </c:pt>
                <c:pt idx="174">
                  <c:v>253.5</c:v>
                </c:pt>
                <c:pt idx="175">
                  <c:v>257.16666666666669</c:v>
                </c:pt>
                <c:pt idx="176">
                  <c:v>266.33333333333331</c:v>
                </c:pt>
                <c:pt idx="177">
                  <c:v>254.16666666666666</c:v>
                </c:pt>
                <c:pt idx="178">
                  <c:v>266.33333333333331</c:v>
                </c:pt>
                <c:pt idx="179">
                  <c:v>256.66666666666669</c:v>
                </c:pt>
                <c:pt idx="180">
                  <c:v>249.83333333333334</c:v>
                </c:pt>
                <c:pt idx="181">
                  <c:v>263.66666666666669</c:v>
                </c:pt>
                <c:pt idx="182">
                  <c:v>224</c:v>
                </c:pt>
                <c:pt idx="183">
                  <c:v>229.33333333333334</c:v>
                </c:pt>
                <c:pt idx="184">
                  <c:v>236</c:v>
                </c:pt>
                <c:pt idx="185">
                  <c:v>220.33333333333334</c:v>
                </c:pt>
                <c:pt idx="186">
                  <c:v>238.83333333333334</c:v>
                </c:pt>
                <c:pt idx="187">
                  <c:v>214.5</c:v>
                </c:pt>
                <c:pt idx="188">
                  <c:v>228.5</c:v>
                </c:pt>
                <c:pt idx="189">
                  <c:v>232.16666666666666</c:v>
                </c:pt>
                <c:pt idx="190">
                  <c:v>216.5</c:v>
                </c:pt>
                <c:pt idx="191">
                  <c:v>233</c:v>
                </c:pt>
                <c:pt idx="192">
                  <c:v>200.66666666666666</c:v>
                </c:pt>
                <c:pt idx="193">
                  <c:v>215.16666666666666</c:v>
                </c:pt>
                <c:pt idx="194">
                  <c:v>228.83333333333334</c:v>
                </c:pt>
                <c:pt idx="195">
                  <c:v>210.66666666666666</c:v>
                </c:pt>
                <c:pt idx="196">
                  <c:v>178</c:v>
                </c:pt>
                <c:pt idx="197">
                  <c:v>175.5</c:v>
                </c:pt>
                <c:pt idx="198">
                  <c:v>219.33333333333334</c:v>
                </c:pt>
                <c:pt idx="199">
                  <c:v>207.83333333333334</c:v>
                </c:pt>
                <c:pt idx="200">
                  <c:v>216.5</c:v>
                </c:pt>
                <c:pt idx="201">
                  <c:v>203.33333333333334</c:v>
                </c:pt>
                <c:pt idx="202">
                  <c:v>218.16666666666666</c:v>
                </c:pt>
                <c:pt idx="203">
                  <c:v>210.83333333333334</c:v>
                </c:pt>
                <c:pt idx="204">
                  <c:v>181.83333333333334</c:v>
                </c:pt>
                <c:pt idx="205">
                  <c:v>188.5</c:v>
                </c:pt>
                <c:pt idx="206">
                  <c:v>163.5</c:v>
                </c:pt>
                <c:pt idx="207">
                  <c:v>180.5</c:v>
                </c:pt>
                <c:pt idx="208">
                  <c:v>182.33333333333334</c:v>
                </c:pt>
                <c:pt idx="209">
                  <c:v>181.83333333333334</c:v>
                </c:pt>
                <c:pt idx="210">
                  <c:v>187</c:v>
                </c:pt>
                <c:pt idx="211">
                  <c:v>188.16666666666666</c:v>
                </c:pt>
                <c:pt idx="212">
                  <c:v>172</c:v>
                </c:pt>
                <c:pt idx="213">
                  <c:v>176.83333333333334</c:v>
                </c:pt>
                <c:pt idx="214">
                  <c:v>186</c:v>
                </c:pt>
                <c:pt idx="215">
                  <c:v>180.66666666666666</c:v>
                </c:pt>
                <c:pt idx="216">
                  <c:v>156.16666666666666</c:v>
                </c:pt>
                <c:pt idx="217">
                  <c:v>187.5</c:v>
                </c:pt>
                <c:pt idx="218">
                  <c:v>213</c:v>
                </c:pt>
                <c:pt idx="219">
                  <c:v>197</c:v>
                </c:pt>
                <c:pt idx="220">
                  <c:v>209.33333333333334</c:v>
                </c:pt>
                <c:pt idx="221">
                  <c:v>215.16666666666666</c:v>
                </c:pt>
                <c:pt idx="222">
                  <c:v>226.5</c:v>
                </c:pt>
                <c:pt idx="223">
                  <c:v>201.66666666666666</c:v>
                </c:pt>
                <c:pt idx="224">
                  <c:v>186.66666666666666</c:v>
                </c:pt>
                <c:pt idx="225">
                  <c:v>196.5</c:v>
                </c:pt>
                <c:pt idx="226">
                  <c:v>166.83333333333334</c:v>
                </c:pt>
                <c:pt idx="227">
                  <c:v>171.16666666666666</c:v>
                </c:pt>
                <c:pt idx="228">
                  <c:v>185.83333333333334</c:v>
                </c:pt>
                <c:pt idx="229">
                  <c:v>139.33333333333334</c:v>
                </c:pt>
                <c:pt idx="230">
                  <c:v>149.83333333333334</c:v>
                </c:pt>
                <c:pt idx="231">
                  <c:v>151</c:v>
                </c:pt>
                <c:pt idx="232">
                  <c:v>146.16666666666666</c:v>
                </c:pt>
                <c:pt idx="233">
                  <c:v>135.33333333333334</c:v>
                </c:pt>
                <c:pt idx="234">
                  <c:v>128</c:v>
                </c:pt>
                <c:pt idx="235">
                  <c:v>168.83333333333334</c:v>
                </c:pt>
                <c:pt idx="236">
                  <c:v>177.66666666666666</c:v>
                </c:pt>
                <c:pt idx="237">
                  <c:v>173.66666666666666</c:v>
                </c:pt>
                <c:pt idx="238">
                  <c:v>202.16666666666666</c:v>
                </c:pt>
                <c:pt idx="239">
                  <c:v>199.83333333333334</c:v>
                </c:pt>
                <c:pt idx="240">
                  <c:v>220.16666666666666</c:v>
                </c:pt>
                <c:pt idx="241">
                  <c:v>235.83333333333334</c:v>
                </c:pt>
                <c:pt idx="242">
                  <c:v>-81.5</c:v>
                </c:pt>
                <c:pt idx="243">
                  <c:v>-3560.5</c:v>
                </c:pt>
                <c:pt idx="244">
                  <c:v>-3127.3333333333335</c:v>
                </c:pt>
                <c:pt idx="245">
                  <c:v>-2346.5</c:v>
                </c:pt>
                <c:pt idx="246">
                  <c:v>-2111.3333333333335</c:v>
                </c:pt>
                <c:pt idx="247">
                  <c:v>-1895.6666666666667</c:v>
                </c:pt>
                <c:pt idx="248">
                  <c:v>-1495.8333333333333</c:v>
                </c:pt>
                <c:pt idx="249">
                  <c:v>2064</c:v>
                </c:pt>
                <c:pt idx="250">
                  <c:v>1635.8333333333333</c:v>
                </c:pt>
                <c:pt idx="251">
                  <c:v>777.16666666666663</c:v>
                </c:pt>
                <c:pt idx="252">
                  <c:v>528.33333333333337</c:v>
                </c:pt>
                <c:pt idx="253">
                  <c:v>353.83333333333331</c:v>
                </c:pt>
                <c:pt idx="254">
                  <c:v>365.33333333333331</c:v>
                </c:pt>
                <c:pt idx="255">
                  <c:v>296.83333333333331</c:v>
                </c:pt>
                <c:pt idx="256">
                  <c:v>355.16666666666669</c:v>
                </c:pt>
                <c:pt idx="257">
                  <c:v>562.5</c:v>
                </c:pt>
                <c:pt idx="258">
                  <c:v>680.83333333333337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55-499F-84C2-E23F3CA4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26240"/>
        <c:axId val="124028032"/>
      </c:lineChart>
      <c:dateAx>
        <c:axId val="12402624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crossAx val="124028032"/>
        <c:crosses val="autoZero"/>
        <c:auto val="1"/>
        <c:lblOffset val="100"/>
        <c:baseTimeUnit val="months"/>
      </c:dateAx>
      <c:valAx>
        <c:axId val="1240280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40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[$-409]mmm\-yy;@</c:formatCode>
                <c:ptCount val="25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>
                  <c:v>43800</c:v>
                </c:pt>
                <c:pt idx="6">
                  <c:v>43831</c:v>
                </c:pt>
                <c:pt idx="7">
                  <c:v>43862</c:v>
                </c:pt>
                <c:pt idx="8">
                  <c:v>43891</c:v>
                </c:pt>
                <c:pt idx="9">
                  <c:v>43922</c:v>
                </c:pt>
                <c:pt idx="10">
                  <c:v>43952</c:v>
                </c:pt>
                <c:pt idx="11">
                  <c:v>43983</c:v>
                </c:pt>
                <c:pt idx="12">
                  <c:v>44013</c:v>
                </c:pt>
                <c:pt idx="13">
                  <c:v>44044</c:v>
                </c:pt>
                <c:pt idx="14">
                  <c:v>44075</c:v>
                </c:pt>
                <c:pt idx="15">
                  <c:v>44105</c:v>
                </c:pt>
                <c:pt idx="16">
                  <c:v>44136</c:v>
                </c:pt>
                <c:pt idx="17">
                  <c:v>44166</c:v>
                </c:pt>
                <c:pt idx="18">
                  <c:v>44197</c:v>
                </c:pt>
                <c:pt idx="19">
                  <c:v>44228</c:v>
                </c:pt>
                <c:pt idx="20">
                  <c:v>44256</c:v>
                </c:pt>
                <c:pt idx="21">
                  <c:v>44287</c:v>
                </c:pt>
                <c:pt idx="22">
                  <c:v>44317</c:v>
                </c:pt>
                <c:pt idx="23">
                  <c:v>44348</c:v>
                </c:pt>
                <c:pt idx="24">
                  <c:v>44378</c:v>
                </c:pt>
              </c:numCache>
            </c:numRef>
          </c:cat>
          <c:val>
            <c:numRef>
              <c:f>Sheet1!$B$2:$B$26</c:f>
              <c:numCache>
                <c:formatCode>0%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0.0%">
                  <c:v>-1.1034401368973823E-2</c:v>
                </c:pt>
                <c:pt idx="9" formatCode="0.0%">
                  <c:v>-0.14661395330540317</c:v>
                </c:pt>
                <c:pt idx="10" formatCode="0.0%">
                  <c:v>-0.12803970548704124</c:v>
                </c:pt>
                <c:pt idx="11" formatCode="0.0%">
                  <c:v>-9.6267448188142146E-2</c:v>
                </c:pt>
                <c:pt idx="12" formatCode="0.0%">
                  <c:v>-8.4951122125843326E-2</c:v>
                </c:pt>
                <c:pt idx="13" formatCode="0.0%">
                  <c:v>-7.4572359578555347E-2</c:v>
                </c:pt>
                <c:pt idx="14" formatCode="0.0%">
                  <c:v>-6.9877985615284244E-2</c:v>
                </c:pt>
                <c:pt idx="15" formatCode="0.0%">
                  <c:v>-6.5419641627820102E-2</c:v>
                </c:pt>
                <c:pt idx="16" formatCode="0.0%">
                  <c:v>-6.3688755138569308E-2</c:v>
                </c:pt>
                <c:pt idx="17" formatCode="0.0%">
                  <c:v>-6.5695009932928095E-2</c:v>
                </c:pt>
                <c:pt idx="18" formatCode="0.0%">
                  <c:v>-6.4167371478400015E-2</c:v>
                </c:pt>
                <c:pt idx="19" formatCode="0.0%">
                  <c:v>-6.0653147394163498E-2</c:v>
                </c:pt>
                <c:pt idx="20" formatCode="0.0%">
                  <c:v>-5.5506382643929153E-2</c:v>
                </c:pt>
                <c:pt idx="21" formatCode="0.0%">
                  <c:v>-5.3742714213594001E-2</c:v>
                </c:pt>
                <c:pt idx="22" formatCode="0.0%">
                  <c:v>-4.9717091848442529E-2</c:v>
                </c:pt>
                <c:pt idx="23" formatCode="0.0%">
                  <c:v>-4.3567199701028736E-2</c:v>
                </c:pt>
                <c:pt idx="24" formatCode="0.0%">
                  <c:v>-3.7384525612530584E-2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5-499F-84C2-E23F3CA4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26240"/>
        <c:axId val="124028032"/>
      </c:lineChart>
      <c:dateAx>
        <c:axId val="12402624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24028032"/>
        <c:crosses val="autoZero"/>
        <c:auto val="1"/>
        <c:lblOffset val="100"/>
        <c:baseTimeUnit val="months"/>
        <c:majorUnit val="1"/>
        <c:majorTimeUnit val="months"/>
      </c:dateAx>
      <c:valAx>
        <c:axId val="1240280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40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Contract</c:v>
                </c:pt>
              </c:strCache>
            </c:strRef>
          </c:tx>
          <c:spPr>
            <a:solidFill>
              <a:srgbClr val="FF0000"/>
            </a:solidFill>
            <a:ln w="41275">
              <a:solidFill>
                <a:srgbClr val="FF0000"/>
              </a:solidFill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653-4EC1-86EA-A9B525C450CE}"/>
              </c:ext>
            </c:extLst>
          </c:dPt>
          <c:dPt>
            <c:idx val="40"/>
            <c:invertIfNegative val="0"/>
            <c:bubble3D val="0"/>
            <c:spPr>
              <a:solidFill>
                <a:srgbClr val="201A1A"/>
              </a:solidFill>
              <a:ln w="41275"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68C2-4BCA-9ADE-44FAE6EFA4CF}"/>
              </c:ext>
            </c:extLst>
          </c:dPt>
          <c:cat>
            <c:strRef>
              <c:f>Sheet1!$A$2:$A$52</c:f>
              <c:strCache>
                <c:ptCount val="51"/>
                <c:pt idx="0">
                  <c:v>Michigan</c:v>
                </c:pt>
                <c:pt idx="1">
                  <c:v>Vermont</c:v>
                </c:pt>
                <c:pt idx="2">
                  <c:v>Nevada</c:v>
                </c:pt>
                <c:pt idx="3">
                  <c:v>Hawaii</c:v>
                </c:pt>
                <c:pt idx="4">
                  <c:v>New York</c:v>
                </c:pt>
                <c:pt idx="5">
                  <c:v>New Jersey</c:v>
                </c:pt>
                <c:pt idx="6">
                  <c:v>Rhode Island</c:v>
                </c:pt>
                <c:pt idx="7">
                  <c:v>Massachusetts</c:v>
                </c:pt>
                <c:pt idx="8">
                  <c:v>Pennsylvania</c:v>
                </c:pt>
                <c:pt idx="9">
                  <c:v>Delaware</c:v>
                </c:pt>
                <c:pt idx="10">
                  <c:v>New Hampshire</c:v>
                </c:pt>
                <c:pt idx="11">
                  <c:v>Connecticut</c:v>
                </c:pt>
                <c:pt idx="12">
                  <c:v>Kentucky</c:v>
                </c:pt>
                <c:pt idx="13">
                  <c:v>Maine</c:v>
                </c:pt>
                <c:pt idx="14">
                  <c:v>Ohio</c:v>
                </c:pt>
                <c:pt idx="15">
                  <c:v>Wisconsin</c:v>
                </c:pt>
                <c:pt idx="16">
                  <c:v>Washington</c:v>
                </c:pt>
                <c:pt idx="17">
                  <c:v>California</c:v>
                </c:pt>
                <c:pt idx="18">
                  <c:v>Alaska</c:v>
                </c:pt>
                <c:pt idx="19">
                  <c:v>Maryland</c:v>
                </c:pt>
                <c:pt idx="20">
                  <c:v>Indiana</c:v>
                </c:pt>
                <c:pt idx="21">
                  <c:v>Louisiana</c:v>
                </c:pt>
                <c:pt idx="22">
                  <c:v>West Virginia</c:v>
                </c:pt>
                <c:pt idx="23">
                  <c:v>Oregon</c:v>
                </c:pt>
                <c:pt idx="24">
                  <c:v>North Carolina</c:v>
                </c:pt>
                <c:pt idx="25">
                  <c:v>South Carolina</c:v>
                </c:pt>
                <c:pt idx="26">
                  <c:v>Illinois</c:v>
                </c:pt>
                <c:pt idx="27">
                  <c:v>Minnesota</c:v>
                </c:pt>
                <c:pt idx="28">
                  <c:v>Montana</c:v>
                </c:pt>
                <c:pt idx="29">
                  <c:v>Florida</c:v>
                </c:pt>
                <c:pt idx="30">
                  <c:v>Tennessee</c:v>
                </c:pt>
                <c:pt idx="31">
                  <c:v>Colorado</c:v>
                </c:pt>
                <c:pt idx="32">
                  <c:v>New Mexico</c:v>
                </c:pt>
                <c:pt idx="33">
                  <c:v>Iowa</c:v>
                </c:pt>
                <c:pt idx="34">
                  <c:v>Missouri</c:v>
                </c:pt>
                <c:pt idx="35">
                  <c:v>Georgia</c:v>
                </c:pt>
                <c:pt idx="36">
                  <c:v>Texas</c:v>
                </c:pt>
                <c:pt idx="37">
                  <c:v>Idaho</c:v>
                </c:pt>
                <c:pt idx="38">
                  <c:v>Virginia</c:v>
                </c:pt>
                <c:pt idx="39">
                  <c:v>Mississippi</c:v>
                </c:pt>
                <c:pt idx="40">
                  <c:v>Alabama</c:v>
                </c:pt>
                <c:pt idx="41">
                  <c:v>North Dakota</c:v>
                </c:pt>
                <c:pt idx="42">
                  <c:v>Kansas</c:v>
                </c:pt>
                <c:pt idx="43">
                  <c:v>Arizona</c:v>
                </c:pt>
                <c:pt idx="44">
                  <c:v>South Dakota</c:v>
                </c:pt>
                <c:pt idx="45">
                  <c:v>Arkansas</c:v>
                </c:pt>
                <c:pt idx="46">
                  <c:v>Utah</c:v>
                </c:pt>
                <c:pt idx="47">
                  <c:v>District of Col</c:v>
                </c:pt>
                <c:pt idx="48">
                  <c:v>Wyoming</c:v>
                </c:pt>
                <c:pt idx="49">
                  <c:v>Nebraska</c:v>
                </c:pt>
                <c:pt idx="50">
                  <c:v>Oklahoma</c:v>
                </c:pt>
              </c:strCache>
            </c:strRef>
          </c:cat>
          <c:val>
            <c:numRef>
              <c:f>Sheet1!$B$2:$B$52</c:f>
              <c:numCache>
                <c:formatCode>0%</c:formatCode>
                <c:ptCount val="51"/>
                <c:pt idx="0">
                  <c:v>-0.23767791101647429</c:v>
                </c:pt>
                <c:pt idx="1">
                  <c:v>-0.21769573520050911</c:v>
                </c:pt>
                <c:pt idx="2">
                  <c:v>-0.20327364297705652</c:v>
                </c:pt>
                <c:pt idx="3">
                  <c:v>-0.20303260045489002</c:v>
                </c:pt>
                <c:pt idx="4">
                  <c:v>-0.19750591532704398</c:v>
                </c:pt>
                <c:pt idx="5">
                  <c:v>-0.19597350243994427</c:v>
                </c:pt>
                <c:pt idx="6">
                  <c:v>-0.19295830055074736</c:v>
                </c:pt>
                <c:pt idx="7">
                  <c:v>-0.18598825620858694</c:v>
                </c:pt>
                <c:pt idx="8" formatCode="0.0%">
                  <c:v>-0.18274518790100824</c:v>
                </c:pt>
                <c:pt idx="9" formatCode="0.0%">
                  <c:v>-0.1788738357324301</c:v>
                </c:pt>
                <c:pt idx="10" formatCode="0.0%">
                  <c:v>-0.17221418234442831</c:v>
                </c:pt>
                <c:pt idx="11" formatCode="0.0%">
                  <c:v>-0.17140335392762573</c:v>
                </c:pt>
                <c:pt idx="12" formatCode="0.0%">
                  <c:v>-0.16759116589625067</c:v>
                </c:pt>
                <c:pt idx="13" formatCode="0.0%">
                  <c:v>-0.16632764825535917</c:v>
                </c:pt>
                <c:pt idx="14" formatCode="0.0%">
                  <c:v>-0.15986497830008395</c:v>
                </c:pt>
                <c:pt idx="15" formatCode="0.0%">
                  <c:v>-0.15886695393660022</c:v>
                </c:pt>
                <c:pt idx="16" formatCode="0.0%">
                  <c:v>-0.15735060213587815</c:v>
                </c:pt>
                <c:pt idx="17" formatCode="0.0%">
                  <c:v>-0.14858700900337973</c:v>
                </c:pt>
                <c:pt idx="18" formatCode="0.0%">
                  <c:v>-0.1470588235294118</c:v>
                </c:pt>
                <c:pt idx="19" formatCode="0.0%">
                  <c:v>-0.13882235172142565</c:v>
                </c:pt>
                <c:pt idx="20" formatCode="0.0%">
                  <c:v>-0.13709271606491391</c:v>
                </c:pt>
                <c:pt idx="21" formatCode="0.0%">
                  <c:v>-0.13664160401002501</c:v>
                </c:pt>
                <c:pt idx="22" formatCode="0.0%">
                  <c:v>-0.13624283116519786</c:v>
                </c:pt>
                <c:pt idx="23" formatCode="0.0%">
                  <c:v>-0.13601268088152574</c:v>
                </c:pt>
                <c:pt idx="24" formatCode="0.0%">
                  <c:v>-0.13352124891587169</c:v>
                </c:pt>
                <c:pt idx="25" formatCode="0.0%">
                  <c:v>-0.13319200757746608</c:v>
                </c:pt>
                <c:pt idx="26" formatCode="0.0%">
                  <c:v>-0.13221483075719032</c:v>
                </c:pt>
                <c:pt idx="27" formatCode="0.0%">
                  <c:v>-0.13213364163399344</c:v>
                </c:pt>
                <c:pt idx="28" formatCode="0.0%">
                  <c:v>-0.1313853698406211</c:v>
                </c:pt>
                <c:pt idx="29" formatCode="0.0%">
                  <c:v>-0.12986683716213243</c:v>
                </c:pt>
                <c:pt idx="30" formatCode="0.0%">
                  <c:v>-0.12764003673094582</c:v>
                </c:pt>
                <c:pt idx="31" formatCode="0.0%">
                  <c:v>-0.12179259364560391</c:v>
                </c:pt>
                <c:pt idx="32" formatCode="0.0%">
                  <c:v>-0.12045690550363453</c:v>
                </c:pt>
                <c:pt idx="33" formatCode="0.0%">
                  <c:v>-0.11955835962145112</c:v>
                </c:pt>
                <c:pt idx="34" formatCode="0.0%">
                  <c:v>-0.11875987090572004</c:v>
                </c:pt>
                <c:pt idx="35" formatCode="0.0%">
                  <c:v>-0.11427097439865874</c:v>
                </c:pt>
                <c:pt idx="36" formatCode="0.0%">
                  <c:v>-0.10848288365804182</c:v>
                </c:pt>
                <c:pt idx="37" formatCode="0.0%">
                  <c:v>-0.10767038092770131</c:v>
                </c:pt>
                <c:pt idx="38" formatCode="0.0%">
                  <c:v>-0.10685626478694588</c:v>
                </c:pt>
                <c:pt idx="39" formatCode="0.0%">
                  <c:v>-0.10522696011004129</c:v>
                </c:pt>
                <c:pt idx="40" formatCode="0.0%">
                  <c:v>-0.10513189448441251</c:v>
                </c:pt>
                <c:pt idx="41" formatCode="0.0%">
                  <c:v>-0.10111085921559737</c:v>
                </c:pt>
                <c:pt idx="42" formatCode="0.0%">
                  <c:v>-0.10046712682144598</c:v>
                </c:pt>
                <c:pt idx="43" formatCode="0.0%">
                  <c:v>-9.8647200642914545E-2</c:v>
                </c:pt>
                <c:pt idx="44" formatCode="0.0%">
                  <c:v>-9.4080576187260845E-2</c:v>
                </c:pt>
                <c:pt idx="45" formatCode="0.0%">
                  <c:v>-9.2696629213483095E-2</c:v>
                </c:pt>
                <c:pt idx="46" formatCode="0.0%">
                  <c:v>-9.1092352274159127E-2</c:v>
                </c:pt>
                <c:pt idx="47" formatCode="0.0%">
                  <c:v>-9.0931707923871175E-2</c:v>
                </c:pt>
                <c:pt idx="48" formatCode="0.0%">
                  <c:v>-9.0467937608318949E-2</c:v>
                </c:pt>
                <c:pt idx="49" formatCode="0.0%">
                  <c:v>-8.8683246577983543E-2</c:v>
                </c:pt>
                <c:pt idx="50" formatCode="0.0%">
                  <c:v>-8.5380185685744459E-2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5-499F-84C2-E23F3CA4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26240"/>
        <c:axId val="124028032"/>
      </c:barChart>
      <c:catAx>
        <c:axId val="12402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800" baseline="0"/>
            </a:pPr>
            <a:endParaRPr lang="en-US"/>
          </a:p>
        </c:txPr>
        <c:crossAx val="124028032"/>
        <c:crosses val="autoZero"/>
        <c:auto val="1"/>
        <c:lblAlgn val="ctr"/>
        <c:lblOffset val="100"/>
        <c:noMultiLvlLbl val="1"/>
      </c:catAx>
      <c:valAx>
        <c:axId val="1240280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40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Recover</c:v>
                </c:pt>
              </c:strCache>
            </c:strRef>
          </c:tx>
          <c:spPr>
            <a:solidFill>
              <a:srgbClr val="FF0000"/>
            </a:solidFill>
            <a:ln w="41275">
              <a:solidFill>
                <a:srgbClr val="FF0000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41275">
                <a:solidFill>
                  <a:schemeClr val="accent5">
                    <a:lumMod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5787-4A17-87F7-D05BDD43D1B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33-4DD0-9912-20BDB738B728}"/>
              </c:ext>
            </c:extLst>
          </c:dPt>
          <c:cat>
            <c:strRef>
              <c:f>Sheet1!$A$2:$A$52</c:f>
              <c:strCache>
                <c:ptCount val="51"/>
                <c:pt idx="0">
                  <c:v>Utah</c:v>
                </c:pt>
                <c:pt idx="1">
                  <c:v>Idaho</c:v>
                </c:pt>
                <c:pt idx="2">
                  <c:v>Alabama</c:v>
                </c:pt>
                <c:pt idx="3">
                  <c:v>Georgia</c:v>
                </c:pt>
                <c:pt idx="4">
                  <c:v>Mississippi</c:v>
                </c:pt>
                <c:pt idx="5">
                  <c:v>South Carolina</c:v>
                </c:pt>
                <c:pt idx="6">
                  <c:v>Indiana</c:v>
                </c:pt>
                <c:pt idx="7">
                  <c:v>Montana</c:v>
                </c:pt>
                <c:pt idx="8">
                  <c:v>Tennessee</c:v>
                </c:pt>
                <c:pt idx="9">
                  <c:v>Arkansas</c:v>
                </c:pt>
                <c:pt idx="10">
                  <c:v>Missouri</c:v>
                </c:pt>
                <c:pt idx="11">
                  <c:v>Nebraska</c:v>
                </c:pt>
                <c:pt idx="12">
                  <c:v>Arizona</c:v>
                </c:pt>
                <c:pt idx="13">
                  <c:v>South Dakota</c:v>
                </c:pt>
                <c:pt idx="14">
                  <c:v>North Carolina</c:v>
                </c:pt>
                <c:pt idx="15">
                  <c:v>Louisiana</c:v>
                </c:pt>
                <c:pt idx="16">
                  <c:v>Nevada</c:v>
                </c:pt>
                <c:pt idx="17">
                  <c:v>Kentucky</c:v>
                </c:pt>
                <c:pt idx="18">
                  <c:v>Maryland</c:v>
                </c:pt>
                <c:pt idx="19">
                  <c:v>Texas</c:v>
                </c:pt>
                <c:pt idx="20">
                  <c:v>Iowa</c:v>
                </c:pt>
                <c:pt idx="21">
                  <c:v>Connecticut</c:v>
                </c:pt>
                <c:pt idx="22">
                  <c:v>Florida</c:v>
                </c:pt>
                <c:pt idx="23">
                  <c:v>Washington</c:v>
                </c:pt>
                <c:pt idx="24">
                  <c:v>Ohio</c:v>
                </c:pt>
                <c:pt idx="25">
                  <c:v>Vermont</c:v>
                </c:pt>
                <c:pt idx="26">
                  <c:v>New Jersey</c:v>
                </c:pt>
                <c:pt idx="27">
                  <c:v>Virginia</c:v>
                </c:pt>
                <c:pt idx="28">
                  <c:v>Colorado</c:v>
                </c:pt>
                <c:pt idx="29">
                  <c:v>Wisconsin</c:v>
                </c:pt>
                <c:pt idx="30">
                  <c:v>Pennsylvania</c:v>
                </c:pt>
                <c:pt idx="31">
                  <c:v>Kansas</c:v>
                </c:pt>
                <c:pt idx="32">
                  <c:v>Wyoming</c:v>
                </c:pt>
                <c:pt idx="33">
                  <c:v>Michigan</c:v>
                </c:pt>
                <c:pt idx="34">
                  <c:v>Alaska</c:v>
                </c:pt>
                <c:pt idx="35">
                  <c:v>Maine</c:v>
                </c:pt>
                <c:pt idx="36">
                  <c:v>Rhode Island</c:v>
                </c:pt>
                <c:pt idx="37">
                  <c:v>West Virginia</c:v>
                </c:pt>
                <c:pt idx="38">
                  <c:v>Massachusetts</c:v>
                </c:pt>
                <c:pt idx="39">
                  <c:v>Delaware</c:v>
                </c:pt>
                <c:pt idx="40">
                  <c:v>Oklahoma</c:v>
                </c:pt>
                <c:pt idx="41">
                  <c:v>Illinois</c:v>
                </c:pt>
                <c:pt idx="42">
                  <c:v>New York</c:v>
                </c:pt>
                <c:pt idx="43">
                  <c:v>New Hampshire</c:v>
                </c:pt>
                <c:pt idx="44">
                  <c:v>California</c:v>
                </c:pt>
                <c:pt idx="45">
                  <c:v>Oregon</c:v>
                </c:pt>
                <c:pt idx="46">
                  <c:v>Minnesota</c:v>
                </c:pt>
                <c:pt idx="47">
                  <c:v>Hawaii</c:v>
                </c:pt>
                <c:pt idx="48">
                  <c:v>North Dakota</c:v>
                </c:pt>
                <c:pt idx="49">
                  <c:v>New Mexico</c:v>
                </c:pt>
                <c:pt idx="50">
                  <c:v>District of Col</c:v>
                </c:pt>
              </c:strCache>
            </c:strRef>
          </c:cat>
          <c:val>
            <c:numRef>
              <c:f>Sheet1!$B$2:$B$52</c:f>
              <c:numCache>
                <c:formatCode>0%</c:formatCode>
                <c:ptCount val="51"/>
                <c:pt idx="0">
                  <c:v>1.0359612724757941</c:v>
                </c:pt>
                <c:pt idx="1">
                  <c:v>1.022864019253912</c:v>
                </c:pt>
                <c:pt idx="2">
                  <c:v>0.8385036496350361</c:v>
                </c:pt>
                <c:pt idx="3">
                  <c:v>0.82468021068472408</c:v>
                </c:pt>
                <c:pt idx="4">
                  <c:v>0.82271241830065334</c:v>
                </c:pt>
                <c:pt idx="5">
                  <c:v>0.79444632577040353</c:v>
                </c:pt>
                <c:pt idx="6">
                  <c:v>0.75980729525120483</c:v>
                </c:pt>
                <c:pt idx="7">
                  <c:v>0.74183514774494597</c:v>
                </c:pt>
                <c:pt idx="8" formatCode="0.0%">
                  <c:v>0.71768791863061332</c:v>
                </c:pt>
                <c:pt idx="9" formatCode="0.0%">
                  <c:v>0.70286195286195308</c:v>
                </c:pt>
                <c:pt idx="10" formatCode="0.0%">
                  <c:v>0.70280427869326478</c:v>
                </c:pt>
                <c:pt idx="11" formatCode="0.0%">
                  <c:v>0.69999999999999885</c:v>
                </c:pt>
                <c:pt idx="12" formatCode="0.0%">
                  <c:v>0.6941615750169724</c:v>
                </c:pt>
                <c:pt idx="13" formatCode="0.0%">
                  <c:v>0.66507177033492837</c:v>
                </c:pt>
                <c:pt idx="14" formatCode="0.0%">
                  <c:v>0.66092887301071757</c:v>
                </c:pt>
                <c:pt idx="15" formatCode="0.0%">
                  <c:v>0.65590608950843732</c:v>
                </c:pt>
                <c:pt idx="16" formatCode="0.0%">
                  <c:v>0.65141087405368203</c:v>
                </c:pt>
                <c:pt idx="17" formatCode="0.0%">
                  <c:v>0.65124118908979478</c:v>
                </c:pt>
                <c:pt idx="18" formatCode="0.0%">
                  <c:v>0.645634818439351</c:v>
                </c:pt>
                <c:pt idx="19" formatCode="0.0%">
                  <c:v>0.64407619856950704</c:v>
                </c:pt>
                <c:pt idx="20" formatCode="0.0%">
                  <c:v>0.63852242744063326</c:v>
                </c:pt>
                <c:pt idx="21" formatCode="0.0%">
                  <c:v>0.62684517679368323</c:v>
                </c:pt>
                <c:pt idx="22" formatCode="0.0%">
                  <c:v>0.61005008063831634</c:v>
                </c:pt>
                <c:pt idx="23" formatCode="0.0%">
                  <c:v>0.60108303249097472</c:v>
                </c:pt>
                <c:pt idx="24" formatCode="0.0%">
                  <c:v>0.60071500391017718</c:v>
                </c:pt>
                <c:pt idx="25" formatCode="0.0%">
                  <c:v>0.59649122807017585</c:v>
                </c:pt>
                <c:pt idx="26" formatCode="0.0%">
                  <c:v>0.57668711656441751</c:v>
                </c:pt>
                <c:pt idx="27" formatCode="0.0%">
                  <c:v>0.56653732024651937</c:v>
                </c:pt>
                <c:pt idx="28" formatCode="0.0%">
                  <c:v>0.55879778231689481</c:v>
                </c:pt>
                <c:pt idx="29" formatCode="0.0%">
                  <c:v>0.54941126997476919</c:v>
                </c:pt>
                <c:pt idx="30" formatCode="0.0%">
                  <c:v>0.54894760412001764</c:v>
                </c:pt>
                <c:pt idx="31" formatCode="0.0%">
                  <c:v>0.53851492019430924</c:v>
                </c:pt>
                <c:pt idx="32" formatCode="0.0%">
                  <c:v>0.53639846743294972</c:v>
                </c:pt>
                <c:pt idx="33" formatCode="0.0%">
                  <c:v>0.52942285929837796</c:v>
                </c:pt>
                <c:pt idx="34" formatCode="0.0%">
                  <c:v>0.5278350515463911</c:v>
                </c:pt>
                <c:pt idx="35" formatCode="0.0%">
                  <c:v>0.52775164628410143</c:v>
                </c:pt>
                <c:pt idx="36" formatCode="0.0%">
                  <c:v>0.52599388379204881</c:v>
                </c:pt>
                <c:pt idx="37" formatCode="0.0%">
                  <c:v>0.52566735112936402</c:v>
                </c:pt>
                <c:pt idx="38" formatCode="0.0%">
                  <c:v>0.49370021723388863</c:v>
                </c:pt>
                <c:pt idx="39" formatCode="0.0%">
                  <c:v>0.49230769230769256</c:v>
                </c:pt>
                <c:pt idx="40" formatCode="0.0%">
                  <c:v>0.47625602202340034</c:v>
                </c:pt>
                <c:pt idx="41" formatCode="0.0%">
                  <c:v>0.45825625847823359</c:v>
                </c:pt>
                <c:pt idx="42" formatCode="0.0%">
                  <c:v>0.45585891305465603</c:v>
                </c:pt>
                <c:pt idx="43" formatCode="0.0%">
                  <c:v>0.44873949579831912</c:v>
                </c:pt>
                <c:pt idx="44" formatCode="0.0%">
                  <c:v>0.44181512348038809</c:v>
                </c:pt>
                <c:pt idx="45" formatCode="0.0%">
                  <c:v>0.42368421052631594</c:v>
                </c:pt>
                <c:pt idx="46" formatCode="0.0%">
                  <c:v>0.35582044128835866</c:v>
                </c:pt>
                <c:pt idx="47" formatCode="0.0%">
                  <c:v>0.3218820014936522</c:v>
                </c:pt>
                <c:pt idx="48" formatCode="0.0%">
                  <c:v>0.32062780269058305</c:v>
                </c:pt>
                <c:pt idx="49" formatCode="0.0%">
                  <c:v>0.31513409961685884</c:v>
                </c:pt>
                <c:pt idx="50" formatCode="0.0%">
                  <c:v>0.25854993160054834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5-499F-84C2-E23F3CA4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26240"/>
        <c:axId val="124028032"/>
      </c:barChart>
      <c:catAx>
        <c:axId val="12402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800" baseline="0"/>
            </a:pPr>
            <a:endParaRPr lang="en-US"/>
          </a:p>
        </c:txPr>
        <c:crossAx val="124028032"/>
        <c:crosses val="autoZero"/>
        <c:auto val="1"/>
        <c:lblAlgn val="ctr"/>
        <c:lblOffset val="100"/>
        <c:noMultiLvlLbl val="1"/>
      </c:catAx>
      <c:valAx>
        <c:axId val="124028032"/>
        <c:scaling>
          <c:orientation val="minMax"/>
          <c:min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40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96060443900823"/>
          <c:y val="4.0608465608465608E-2"/>
          <c:w val="0.8590036439619807"/>
          <c:h val="0.91878306878306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Recess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-7.5193149943408311E-2</c:v>
                </c:pt>
                <c:pt idx="1">
                  <c:v>-0.14869888475836435</c:v>
                </c:pt>
                <c:pt idx="2">
                  <c:v>-6.7272727272727373E-2</c:v>
                </c:pt>
                <c:pt idx="3">
                  <c:v>-8.5264133456904534E-2</c:v>
                </c:pt>
                <c:pt idx="4">
                  <c:v>-9.8068350668647719E-2</c:v>
                </c:pt>
                <c:pt idx="5">
                  <c:v>-0.11298482293423262</c:v>
                </c:pt>
                <c:pt idx="6">
                  <c:v>-0.11792452830188682</c:v>
                </c:pt>
                <c:pt idx="7">
                  <c:v>-7.3756432246998238E-2</c:v>
                </c:pt>
                <c:pt idx="8">
                  <c:v>-9.5854922279792865E-2</c:v>
                </c:pt>
                <c:pt idx="9">
                  <c:v>-3.9686202122750314E-2</c:v>
                </c:pt>
                <c:pt idx="10">
                  <c:v>-7.0110701107011009E-2</c:v>
                </c:pt>
                <c:pt idx="11">
                  <c:v>-8.3242059145673508E-2</c:v>
                </c:pt>
                <c:pt idx="12">
                  <c:v>-8.2272282076395586E-2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9-4628-8791-0252C5A318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Recov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0.10945564837971578</c:v>
                </c:pt>
                <c:pt idx="1">
                  <c:v>3.9301310043668325E-2</c:v>
                </c:pt>
                <c:pt idx="2">
                  <c:v>0.32358674463937631</c:v>
                </c:pt>
                <c:pt idx="3">
                  <c:v>0.11023302938196555</c:v>
                </c:pt>
                <c:pt idx="4">
                  <c:v>0.3459637561779243</c:v>
                </c:pt>
                <c:pt idx="5">
                  <c:v>9.1254752851710919E-2</c:v>
                </c:pt>
                <c:pt idx="6">
                  <c:v>7.4866310160427663E-2</c:v>
                </c:pt>
                <c:pt idx="7">
                  <c:v>6.8518518518518645E-2</c:v>
                </c:pt>
                <c:pt idx="8">
                  <c:v>8.3094555873925557E-2</c:v>
                </c:pt>
                <c:pt idx="9">
                  <c:v>0.18885151369533881</c:v>
                </c:pt>
                <c:pt idx="10">
                  <c:v>5.7256235827664259E-2</c:v>
                </c:pt>
                <c:pt idx="11">
                  <c:v>5.3166069295101481E-2</c:v>
                </c:pt>
                <c:pt idx="12">
                  <c:v>0.22625400213447167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9-4628-8791-0252C5A318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2.6032183455538593E-2</c:v>
                </c:pt>
                <c:pt idx="1">
                  <c:v>-0.11524163568773227</c:v>
                </c:pt>
                <c:pt idx="2">
                  <c:v>0.23454545454545461</c:v>
                </c:pt>
                <c:pt idx="3">
                  <c:v>1.5569972196478155E-2</c:v>
                </c:pt>
                <c:pt idx="4">
                  <c:v>0.21396731054977725</c:v>
                </c:pt>
                <c:pt idx="5">
                  <c:v>-3.204047217537942E-2</c:v>
                </c:pt>
                <c:pt idx="6">
                  <c:v>-5.1886792452830233E-2</c:v>
                </c:pt>
                <c:pt idx="7">
                  <c:v>-1.0291595197255532E-2</c:v>
                </c:pt>
                <c:pt idx="8">
                  <c:v>-2.0725388601036343E-2</c:v>
                </c:pt>
                <c:pt idx="9">
                  <c:v>0.14167051222888793</c:v>
                </c:pt>
                <c:pt idx="10">
                  <c:v>-1.6868740115972503E-2</c:v>
                </c:pt>
                <c:pt idx="11">
                  <c:v>-3.450164293537783E-2</c:v>
                </c:pt>
                <c:pt idx="12">
                  <c:v>0.12536728697355537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6-4113-8FDE-426E14CC0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53952"/>
        <c:axId val="121055488"/>
      </c:barChart>
      <c:catAx>
        <c:axId val="12105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21055488"/>
        <c:crosses val="autoZero"/>
        <c:auto val="1"/>
        <c:lblAlgn val="ctr"/>
        <c:lblOffset val="100"/>
        <c:noMultiLvlLbl val="0"/>
      </c:catAx>
      <c:valAx>
        <c:axId val="1210554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105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274418367606966"/>
          <c:y val="4.7860059159271759E-2"/>
          <c:w val="0.13611497591927221"/>
          <c:h val="0.2056261717285339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96060443900823"/>
          <c:y val="4.0608465608465608E-2"/>
          <c:w val="0.8590036439619807"/>
          <c:h val="0.91878306878306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COVID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-0.1182842080038341</c:v>
                </c:pt>
                <c:pt idx="1">
                  <c:v>-0.13207547169811329</c:v>
                </c:pt>
                <c:pt idx="2">
                  <c:v>-0.16395864106351554</c:v>
                </c:pt>
                <c:pt idx="3">
                  <c:v>-0.11372334609076007</c:v>
                </c:pt>
                <c:pt idx="4">
                  <c:v>-0.16707616707616713</c:v>
                </c:pt>
                <c:pt idx="5">
                  <c:v>-8.0617495711835296E-2</c:v>
                </c:pt>
                <c:pt idx="6">
                  <c:v>-0.1008264462809918</c:v>
                </c:pt>
                <c:pt idx="7">
                  <c:v>-0.12695652173913041</c:v>
                </c:pt>
                <c:pt idx="8">
                  <c:v>-0.17166212534059955</c:v>
                </c:pt>
                <c:pt idx="9">
                  <c:v>-0.10304731355252617</c:v>
                </c:pt>
                <c:pt idx="10">
                  <c:v>-9.9893162393162371E-2</c:v>
                </c:pt>
                <c:pt idx="11">
                  <c:v>-0.11423747889701741</c:v>
                </c:pt>
                <c:pt idx="12">
                  <c:v>-0.19614711033274956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9-4628-8791-0252C5A318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Recover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0.10344077838778065</c:v>
                </c:pt>
                <c:pt idx="1">
                  <c:v>0.106280193236715</c:v>
                </c:pt>
                <c:pt idx="2">
                  <c:v>0.1819787985865724</c:v>
                </c:pt>
                <c:pt idx="3">
                  <c:v>0.10672424429364602</c:v>
                </c:pt>
                <c:pt idx="4">
                  <c:v>0.20648967551622421</c:v>
                </c:pt>
                <c:pt idx="5">
                  <c:v>6.9029850746268551E-2</c:v>
                </c:pt>
                <c:pt idx="6">
                  <c:v>0.10110294117647056</c:v>
                </c:pt>
                <c:pt idx="7">
                  <c:v>9.1633466135458086E-2</c:v>
                </c:pt>
                <c:pt idx="8">
                  <c:v>0.11513157894736836</c:v>
                </c:pt>
                <c:pt idx="9">
                  <c:v>0.1166741171211445</c:v>
                </c:pt>
                <c:pt idx="10">
                  <c:v>6.9436201780415319E-2</c:v>
                </c:pt>
                <c:pt idx="11">
                  <c:v>8.1321473951715184E-2</c:v>
                </c:pt>
                <c:pt idx="12">
                  <c:v>0.15359477124183019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9-4628-8791-0252C5A318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-2.7078840162952367E-2</c:v>
                </c:pt>
                <c:pt idx="1">
                  <c:v>-3.9832285115304122E-2</c:v>
                </c:pt>
                <c:pt idx="2">
                  <c:v>-1.1816838995568624E-2</c:v>
                </c:pt>
                <c:pt idx="3">
                  <c:v>-1.9136139967195209E-2</c:v>
                </c:pt>
                <c:pt idx="4">
                  <c:v>4.9140049140048436E-3</c:v>
                </c:pt>
                <c:pt idx="5">
                  <c:v>-1.715265866209259E-2</c:v>
                </c:pt>
                <c:pt idx="6">
                  <c:v>-9.91735537190086E-3</c:v>
                </c:pt>
                <c:pt idx="7">
                  <c:v>-4.6956521739130452E-2</c:v>
                </c:pt>
                <c:pt idx="8">
                  <c:v>-7.6294277929155441E-2</c:v>
                </c:pt>
                <c:pt idx="9">
                  <c:v>1.6038492381715841E-3</c:v>
                </c:pt>
                <c:pt idx="10">
                  <c:v>-3.7393162393162371E-2</c:v>
                </c:pt>
                <c:pt idx="11">
                  <c:v>-4.220596510973551E-2</c:v>
                </c:pt>
                <c:pt idx="12">
                  <c:v>-7.2679509632224137E-2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6-4113-8FDE-426E14CC0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53952"/>
        <c:axId val="121055488"/>
      </c:barChart>
      <c:catAx>
        <c:axId val="12105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21055488"/>
        <c:crosses val="autoZero"/>
        <c:auto val="1"/>
        <c:lblAlgn val="ctr"/>
        <c:lblOffset val="100"/>
        <c:noMultiLvlLbl val="0"/>
      </c:catAx>
      <c:valAx>
        <c:axId val="1210554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105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669240374079454"/>
          <c:y val="4.521455651376912E-2"/>
          <c:w val="0.15391432867008131"/>
          <c:h val="0.1738801399825021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79837747554282E-2"/>
          <c:y val="4.1486486486486493E-2"/>
          <c:w val="0.87622464805535683"/>
          <c:h val="0.749369440306448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L12M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Sheet1!$A$2:$A$224</c:f>
              <c:numCache>
                <c:formatCode>[$-409]mmm\-yy;@</c:formatCode>
                <c:ptCount val="223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</c:numCache>
            </c:numRef>
          </c:cat>
          <c:val>
            <c:numRef>
              <c:f>Sheet1!$B$2:$B$224</c:f>
              <c:numCache>
                <c:formatCode>0.0%</c:formatCode>
                <c:ptCount val="223"/>
                <c:pt idx="0">
                  <c:v>3.0614431389885732E-2</c:v>
                </c:pt>
                <c:pt idx="1">
                  <c:v>3.1821662458287436E-2</c:v>
                </c:pt>
                <c:pt idx="2">
                  <c:v>2.0798456621576866E-2</c:v>
                </c:pt>
                <c:pt idx="3">
                  <c:v>9.4828901488195338E-3</c:v>
                </c:pt>
                <c:pt idx="4">
                  <c:v>5.0286758744451099E-3</c:v>
                </c:pt>
                <c:pt idx="5">
                  <c:v>-1.8766266480982896E-3</c:v>
                </c:pt>
                <c:pt idx="6">
                  <c:v>3.5950046271793212E-3</c:v>
                </c:pt>
                <c:pt idx="7">
                  <c:v>2.4993115602798266E-3</c:v>
                </c:pt>
                <c:pt idx="8">
                  <c:v>8.167836722479338E-3</c:v>
                </c:pt>
                <c:pt idx="9">
                  <c:v>1.2228990973078169E-2</c:v>
                </c:pt>
                <c:pt idx="10">
                  <c:v>1.3319566452994591E-2</c:v>
                </c:pt>
                <c:pt idx="11">
                  <c:v>1.9467681111770663E-2</c:v>
                </c:pt>
                <c:pt idx="12">
                  <c:v>1.2902526886191756E-2</c:v>
                </c:pt>
                <c:pt idx="13">
                  <c:v>1.7653616630598723E-2</c:v>
                </c:pt>
                <c:pt idx="14">
                  <c:v>1.6655156159217643E-2</c:v>
                </c:pt>
                <c:pt idx="15">
                  <c:v>2.7367262104389889E-2</c:v>
                </c:pt>
                <c:pt idx="16">
                  <c:v>3.5100748982247243E-2</c:v>
                </c:pt>
                <c:pt idx="17">
                  <c:v>2.5684063427128034E-2</c:v>
                </c:pt>
                <c:pt idx="18">
                  <c:v>2.8089049897590979E-2</c:v>
                </c:pt>
                <c:pt idx="19">
                  <c:v>3.1201414320545018E-2</c:v>
                </c:pt>
                <c:pt idx="20">
                  <c:v>2.5140911546289502E-2</c:v>
                </c:pt>
                <c:pt idx="21">
                  <c:v>3.3399754952189387E-2</c:v>
                </c:pt>
                <c:pt idx="22">
                  <c:v>2.9100004872740337E-2</c:v>
                </c:pt>
                <c:pt idx="23">
                  <c:v>3.6161594079775483E-2</c:v>
                </c:pt>
                <c:pt idx="24">
                  <c:v>3.8374405683400559E-2</c:v>
                </c:pt>
                <c:pt idx="25">
                  <c:v>3.9854278631971773E-2</c:v>
                </c:pt>
                <c:pt idx="26">
                  <c:v>4.2400121629970977E-2</c:v>
                </c:pt>
                <c:pt idx="27">
                  <c:v>4.0142603261190457E-2</c:v>
                </c:pt>
                <c:pt idx="28">
                  <c:v>3.3745215731846523E-2</c:v>
                </c:pt>
                <c:pt idx="29">
                  <c:v>4.6044975861657678E-2</c:v>
                </c:pt>
                <c:pt idx="30">
                  <c:v>3.4958822412722856E-2</c:v>
                </c:pt>
                <c:pt idx="31">
                  <c:v>3.7655191813458666E-2</c:v>
                </c:pt>
                <c:pt idx="32">
                  <c:v>1.6709726387145629E-2</c:v>
                </c:pt>
                <c:pt idx="33">
                  <c:v>1.9443846702362322E-2</c:v>
                </c:pt>
                <c:pt idx="34">
                  <c:v>2.7733146460517277E-2</c:v>
                </c:pt>
                <c:pt idx="35">
                  <c:v>2.5772038356731031E-2</c:v>
                </c:pt>
                <c:pt idx="36">
                  <c:v>2.3085550436762192E-2</c:v>
                </c:pt>
                <c:pt idx="37">
                  <c:v>1.5711629828547791E-2</c:v>
                </c:pt>
                <c:pt idx="38">
                  <c:v>1.9850526261346202E-2</c:v>
                </c:pt>
                <c:pt idx="39">
                  <c:v>2.1064628891288573E-2</c:v>
                </c:pt>
                <c:pt idx="40">
                  <c:v>1.9984076268896533E-2</c:v>
                </c:pt>
                <c:pt idx="41">
                  <c:v>1.906464104855532E-2</c:v>
                </c:pt>
                <c:pt idx="42">
                  <c:v>2.1689465955637921E-2</c:v>
                </c:pt>
                <c:pt idx="43">
                  <c:v>2.2548508198337425E-2</c:v>
                </c:pt>
                <c:pt idx="44">
                  <c:v>4.0878870054131156E-2</c:v>
                </c:pt>
                <c:pt idx="45">
                  <c:v>2.7405594731205518E-2</c:v>
                </c:pt>
                <c:pt idx="46">
                  <c:v>1.6012515152508122E-2</c:v>
                </c:pt>
                <c:pt idx="47">
                  <c:v>2.0789974218721419E-2</c:v>
                </c:pt>
                <c:pt idx="48">
                  <c:v>1.5505113626540945E-2</c:v>
                </c:pt>
                <c:pt idx="49">
                  <c:v>2.5100364852167711E-2</c:v>
                </c:pt>
                <c:pt idx="50">
                  <c:v>2.4689755202020436E-2</c:v>
                </c:pt>
                <c:pt idx="51">
                  <c:v>2.8770264559037972E-2</c:v>
                </c:pt>
                <c:pt idx="52">
                  <c:v>2.9473235058882885E-2</c:v>
                </c:pt>
                <c:pt idx="53">
                  <c:v>2.6543962745315453E-2</c:v>
                </c:pt>
                <c:pt idx="54">
                  <c:v>2.5957338223027815E-2</c:v>
                </c:pt>
                <c:pt idx="55">
                  <c:v>2.3924122452463559E-2</c:v>
                </c:pt>
                <c:pt idx="56">
                  <c:v>2.8054596316589242E-2</c:v>
                </c:pt>
                <c:pt idx="57">
                  <c:v>2.6126689568560124E-2</c:v>
                </c:pt>
                <c:pt idx="58">
                  <c:v>3.2589462058735696E-2</c:v>
                </c:pt>
                <c:pt idx="59">
                  <c:v>2.2039328655815371E-2</c:v>
                </c:pt>
                <c:pt idx="60">
                  <c:v>2.4582415381534162E-2</c:v>
                </c:pt>
                <c:pt idx="61">
                  <c:v>1.1197346284480769E-2</c:v>
                </c:pt>
                <c:pt idx="62">
                  <c:v>5.5896667877579631E-3</c:v>
                </c:pt>
                <c:pt idx="63">
                  <c:v>-8.2545697923434025E-3</c:v>
                </c:pt>
                <c:pt idx="64">
                  <c:v>-1.4806295351952881E-2</c:v>
                </c:pt>
                <c:pt idx="65">
                  <c:v>-1.7253128363039272E-2</c:v>
                </c:pt>
                <c:pt idx="66">
                  <c:v>-2.0728286910556282E-2</c:v>
                </c:pt>
                <c:pt idx="67">
                  <c:v>-3.828609929592719E-2</c:v>
                </c:pt>
                <c:pt idx="68">
                  <c:v>-8.17711538781416E-2</c:v>
                </c:pt>
                <c:pt idx="69">
                  <c:v>-7.0506333959188261E-2</c:v>
                </c:pt>
                <c:pt idx="70">
                  <c:v>-8.7809609872774641E-2</c:v>
                </c:pt>
                <c:pt idx="71">
                  <c:v>-0.11357467785649522</c:v>
                </c:pt>
                <c:pt idx="72">
                  <c:v>-0.13421127735185923</c:v>
                </c:pt>
                <c:pt idx="73">
                  <c:v>-0.1366658687991964</c:v>
                </c:pt>
                <c:pt idx="74">
                  <c:v>-0.1475129539799036</c:v>
                </c:pt>
                <c:pt idx="75">
                  <c:v>-0.14834238101750274</c:v>
                </c:pt>
                <c:pt idx="76">
                  <c:v>-0.1519709931380866</c:v>
                </c:pt>
                <c:pt idx="77">
                  <c:v>-0.15288159200202234</c:v>
                </c:pt>
                <c:pt idx="78">
                  <c:v>-0.13919251016941658</c:v>
                </c:pt>
                <c:pt idx="79">
                  <c:v>-0.11575248240619784</c:v>
                </c:pt>
                <c:pt idx="80">
                  <c:v>-6.8601344129847974E-2</c:v>
                </c:pt>
                <c:pt idx="81">
                  <c:v>-7.4380488175739945E-2</c:v>
                </c:pt>
                <c:pt idx="82">
                  <c:v>-5.8493458587816627E-2</c:v>
                </c:pt>
                <c:pt idx="83">
                  <c:v>-2.8000000000000136E-2</c:v>
                </c:pt>
                <c:pt idx="84">
                  <c:v>7.8051093324904564E-3</c:v>
                </c:pt>
                <c:pt idx="85">
                  <c:v>1.7702021091528186E-2</c:v>
                </c:pt>
                <c:pt idx="86">
                  <c:v>4.1858102061671287E-2</c:v>
                </c:pt>
                <c:pt idx="87">
                  <c:v>5.385463913447186E-2</c:v>
                </c:pt>
                <c:pt idx="88">
                  <c:v>7.9484150076119642E-2</c:v>
                </c:pt>
                <c:pt idx="89">
                  <c:v>8.5191680987354967E-2</c:v>
                </c:pt>
                <c:pt idx="90">
                  <c:v>7.7548978332794727E-2</c:v>
                </c:pt>
                <c:pt idx="91">
                  <c:v>6.9224328619503783E-2</c:v>
                </c:pt>
                <c:pt idx="92">
                  <c:v>6.3129810816500154E-2</c:v>
                </c:pt>
                <c:pt idx="93">
                  <c:v>5.7632087794249331E-2</c:v>
                </c:pt>
                <c:pt idx="94">
                  <c:v>5.3943987973560814E-2</c:v>
                </c:pt>
                <c:pt idx="95">
                  <c:v>6.079728687307373E-2</c:v>
                </c:pt>
                <c:pt idx="96">
                  <c:v>4.707284507092746E-2</c:v>
                </c:pt>
                <c:pt idx="97">
                  <c:v>3.9043240201507734E-2</c:v>
                </c:pt>
                <c:pt idx="98">
                  <c:v>4.2057151976734763E-2</c:v>
                </c:pt>
                <c:pt idx="99">
                  <c:v>3.4583615346989838E-2</c:v>
                </c:pt>
                <c:pt idx="100">
                  <c:v>2.2045266687503506E-2</c:v>
                </c:pt>
                <c:pt idx="101">
                  <c:v>2.257871683676238E-2</c:v>
                </c:pt>
                <c:pt idx="102">
                  <c:v>2.3717297262781045E-2</c:v>
                </c:pt>
                <c:pt idx="103">
                  <c:v>2.6411956191121355E-2</c:v>
                </c:pt>
                <c:pt idx="104">
                  <c:v>2.324773043264905E-2</c:v>
                </c:pt>
                <c:pt idx="105">
                  <c:v>3.2128700323045267E-2</c:v>
                </c:pt>
                <c:pt idx="106">
                  <c:v>3.2097980130129766E-2</c:v>
                </c:pt>
                <c:pt idx="107">
                  <c:v>2.7288006731504444E-2</c:v>
                </c:pt>
                <c:pt idx="108">
                  <c:v>3.5307156428119102E-2</c:v>
                </c:pt>
                <c:pt idx="109">
                  <c:v>4.2867259033522842E-2</c:v>
                </c:pt>
                <c:pt idx="110">
                  <c:v>2.7088713142545906E-2</c:v>
                </c:pt>
                <c:pt idx="111">
                  <c:v>3.8556644479093682E-2</c:v>
                </c:pt>
                <c:pt idx="112">
                  <c:v>3.8550224296476143E-2</c:v>
                </c:pt>
                <c:pt idx="113">
                  <c:v>3.5853977917699398E-2</c:v>
                </c:pt>
                <c:pt idx="114">
                  <c:v>3.2673243251529538E-2</c:v>
                </c:pt>
                <c:pt idx="115">
                  <c:v>2.2317032802475767E-2</c:v>
                </c:pt>
                <c:pt idx="116">
                  <c:v>2.2548127737667789E-2</c:v>
                </c:pt>
                <c:pt idx="117">
                  <c:v>1.9272610988377181E-2</c:v>
                </c:pt>
                <c:pt idx="118">
                  <c:v>2.3534769932738397E-2</c:v>
                </c:pt>
                <c:pt idx="119">
                  <c:v>2.0866963880143086E-2</c:v>
                </c:pt>
                <c:pt idx="120">
                  <c:v>1.4354620716449773E-2</c:v>
                </c:pt>
                <c:pt idx="121">
                  <c:v>1.6432597294206097E-2</c:v>
                </c:pt>
                <c:pt idx="122">
                  <c:v>2.5766427741546805E-2</c:v>
                </c:pt>
                <c:pt idx="123">
                  <c:v>1.7251389575384302E-2</c:v>
                </c:pt>
                <c:pt idx="124">
                  <c:v>1.6474310766013911E-2</c:v>
                </c:pt>
                <c:pt idx="125">
                  <c:v>1.7944195276514918E-2</c:v>
                </c:pt>
                <c:pt idx="126">
                  <c:v>1.2713122423949619E-2</c:v>
                </c:pt>
                <c:pt idx="127">
                  <c:v>2.2772454314266888E-2</c:v>
                </c:pt>
                <c:pt idx="128">
                  <c:v>2.9078623257344782E-2</c:v>
                </c:pt>
                <c:pt idx="129">
                  <c:v>2.442625371151097E-2</c:v>
                </c:pt>
                <c:pt idx="130">
                  <c:v>2.2376170730437739E-2</c:v>
                </c:pt>
                <c:pt idx="131">
                  <c:v>2.1928029307967778E-2</c:v>
                </c:pt>
                <c:pt idx="132">
                  <c:v>1.9065586595820916E-2</c:v>
                </c:pt>
                <c:pt idx="133">
                  <c:v>2.1754600804088975E-2</c:v>
                </c:pt>
                <c:pt idx="134">
                  <c:v>2.7443046970665019E-2</c:v>
                </c:pt>
                <c:pt idx="135">
                  <c:v>2.8699085892192056E-2</c:v>
                </c:pt>
                <c:pt idx="136">
                  <c:v>3.1894792303825747E-2</c:v>
                </c:pt>
                <c:pt idx="137">
                  <c:v>3.3926204432169094E-2</c:v>
                </c:pt>
                <c:pt idx="138">
                  <c:v>3.9703640502869009E-2</c:v>
                </c:pt>
                <c:pt idx="139">
                  <c:v>3.1653393581481781E-2</c:v>
                </c:pt>
                <c:pt idx="140">
                  <c:v>2.9273372724292646E-2</c:v>
                </c:pt>
                <c:pt idx="141">
                  <c:v>3.076859947476307E-2</c:v>
                </c:pt>
                <c:pt idx="142">
                  <c:v>3.4845602049189406E-2</c:v>
                </c:pt>
                <c:pt idx="143">
                  <c:v>3.2362617545020456E-2</c:v>
                </c:pt>
                <c:pt idx="144">
                  <c:v>2.808832643595438E-2</c:v>
                </c:pt>
                <c:pt idx="145">
                  <c:v>1.4261080762522527E-2</c:v>
                </c:pt>
                <c:pt idx="146">
                  <c:v>1.1426808491405982E-3</c:v>
                </c:pt>
                <c:pt idx="147">
                  <c:v>-5.3793586995267706E-3</c:v>
                </c:pt>
                <c:pt idx="148">
                  <c:v>-1.3613087814540403E-2</c:v>
                </c:pt>
                <c:pt idx="149">
                  <c:v>-2.0140934873191796E-2</c:v>
                </c:pt>
                <c:pt idx="150">
                  <c:v>-1.6187010138272173E-2</c:v>
                </c:pt>
                <c:pt idx="151">
                  <c:v>-1.6927571698144406E-2</c:v>
                </c:pt>
                <c:pt idx="152">
                  <c:v>-2.3477023045895606E-2</c:v>
                </c:pt>
                <c:pt idx="153">
                  <c:v>-2.7500434503563986E-2</c:v>
                </c:pt>
                <c:pt idx="154">
                  <c:v>-4.1064216254175667E-2</c:v>
                </c:pt>
                <c:pt idx="155">
                  <c:v>-4.614245772044101E-2</c:v>
                </c:pt>
                <c:pt idx="156">
                  <c:v>-3.2749331780230873E-2</c:v>
                </c:pt>
                <c:pt idx="157">
                  <c:v>-3.1995750724841954E-2</c:v>
                </c:pt>
                <c:pt idx="158">
                  <c:v>-3.6303235208966056E-2</c:v>
                </c:pt>
                <c:pt idx="159">
                  <c:v>-2.782815771988012E-2</c:v>
                </c:pt>
                <c:pt idx="160">
                  <c:v>-2.5306225258030501E-2</c:v>
                </c:pt>
                <c:pt idx="161">
                  <c:v>-1.7772020261416333E-2</c:v>
                </c:pt>
                <c:pt idx="162">
                  <c:v>-2.2571951244822586E-2</c:v>
                </c:pt>
                <c:pt idx="163">
                  <c:v>-2.1668491698171199E-2</c:v>
                </c:pt>
                <c:pt idx="164">
                  <c:v>-1.9509187813220974E-2</c:v>
                </c:pt>
                <c:pt idx="165">
                  <c:v>-1.4861400096646493E-2</c:v>
                </c:pt>
                <c:pt idx="166">
                  <c:v>-1.1881110432663045E-2</c:v>
                </c:pt>
                <c:pt idx="167">
                  <c:v>6.3642774824979043E-4</c:v>
                </c:pt>
                <c:pt idx="168">
                  <c:v>-7.3894472942719336E-3</c:v>
                </c:pt>
                <c:pt idx="169">
                  <c:v>-5.969180958039888E-3</c:v>
                </c:pt>
                <c:pt idx="170">
                  <c:v>9.2784387048678862E-3</c:v>
                </c:pt>
                <c:pt idx="171">
                  <c:v>1.5934223848932616E-2</c:v>
                </c:pt>
                <c:pt idx="172">
                  <c:v>1.8904474462528409E-2</c:v>
                </c:pt>
                <c:pt idx="173">
                  <c:v>1.6046377586732552E-2</c:v>
                </c:pt>
                <c:pt idx="174">
                  <c:v>1.3245809875105152E-2</c:v>
                </c:pt>
                <c:pt idx="175">
                  <c:v>9.9326512359090291E-3</c:v>
                </c:pt>
                <c:pt idx="176">
                  <c:v>1.1586516033507133E-2</c:v>
                </c:pt>
                <c:pt idx="177">
                  <c:v>2.34893377237122E-2</c:v>
                </c:pt>
                <c:pt idx="178">
                  <c:v>3.0990911015913669E-2</c:v>
                </c:pt>
                <c:pt idx="179">
                  <c:v>2.501420687228384E-2</c:v>
                </c:pt>
                <c:pt idx="180">
                  <c:v>2.6447015836815302E-2</c:v>
                </c:pt>
                <c:pt idx="181">
                  <c:v>3.3363627861206391E-2</c:v>
                </c:pt>
                <c:pt idx="182">
                  <c:v>3.2202731405104768E-2</c:v>
                </c:pt>
                <c:pt idx="183">
                  <c:v>3.3719759727218968E-2</c:v>
                </c:pt>
                <c:pt idx="184">
                  <c:v>2.3902862791696178E-2</c:v>
                </c:pt>
                <c:pt idx="185">
                  <c:v>2.9912007672659779E-2</c:v>
                </c:pt>
                <c:pt idx="186">
                  <c:v>3.3312310646128385E-2</c:v>
                </c:pt>
                <c:pt idx="187">
                  <c:v>4.4735746774250185E-2</c:v>
                </c:pt>
                <c:pt idx="188">
                  <c:v>4.3940510383614795E-2</c:v>
                </c:pt>
                <c:pt idx="189">
                  <c:v>2.9700558482195882E-2</c:v>
                </c:pt>
                <c:pt idx="190">
                  <c:v>2.6065190129649585E-2</c:v>
                </c:pt>
                <c:pt idx="191">
                  <c:v>2.4636577435444229E-2</c:v>
                </c:pt>
                <c:pt idx="192">
                  <c:v>1.9201607007373056E-2</c:v>
                </c:pt>
                <c:pt idx="193">
                  <c:v>1.0609988243916568E-2</c:v>
                </c:pt>
                <c:pt idx="194">
                  <c:v>5.527967311188986E-3</c:v>
                </c:pt>
                <c:pt idx="195">
                  <c:v>-1.1171120641720433E-2</c:v>
                </c:pt>
                <c:pt idx="196">
                  <c:v>-8.6697197603302634E-4</c:v>
                </c:pt>
                <c:pt idx="197">
                  <c:v>-8.910550847252563E-3</c:v>
                </c:pt>
                <c:pt idx="198">
                  <c:v>-1.4395339718814792E-2</c:v>
                </c:pt>
                <c:pt idx="199">
                  <c:v>-1.418602440913963E-2</c:v>
                </c:pt>
                <c:pt idx="200">
                  <c:v>-1.7451011461469434E-2</c:v>
                </c:pt>
                <c:pt idx="201">
                  <c:v>-2.4261593231487577E-2</c:v>
                </c:pt>
                <c:pt idx="202">
                  <c:v>-1.8526128182599466E-2</c:v>
                </c:pt>
                <c:pt idx="203">
                  <c:v>-2.1653653229610881E-2</c:v>
                </c:pt>
                <c:pt idx="204">
                  <c:v>-2.1398361895136886E-2</c:v>
                </c:pt>
                <c:pt idx="205">
                  <c:v>-1.3660345767463444E-2</c:v>
                </c:pt>
                <c:pt idx="206">
                  <c:v>-5.2650357026544969E-2</c:v>
                </c:pt>
                <c:pt idx="207">
                  <c:v>-0.17654514284484857</c:v>
                </c:pt>
                <c:pt idx="208">
                  <c:v>-0.16211021952740745</c:v>
                </c:pt>
                <c:pt idx="209">
                  <c:v>-0.10960501640881393</c:v>
                </c:pt>
                <c:pt idx="210">
                  <c:v>-7.0236378173722858E-2</c:v>
                </c:pt>
                <c:pt idx="211">
                  <c:v>-6.6178976747084839E-2</c:v>
                </c:pt>
                <c:pt idx="212">
                  <c:v>-6.5605687572509397E-2</c:v>
                </c:pt>
                <c:pt idx="213">
                  <c:v>-4.7495429435911118E-2</c:v>
                </c:pt>
                <c:pt idx="214">
                  <c:v>-4.7326341633688873E-2</c:v>
                </c:pt>
                <c:pt idx="215">
                  <c:v>-3.2794419093486571E-2</c:v>
                </c:pt>
                <c:pt idx="216">
                  <c:v>-1.6660104973895029E-2</c:v>
                </c:pt>
                <c:pt idx="217">
                  <c:v>-4.863670950913257E-2</c:v>
                </c:pt>
                <c:pt idx="218">
                  <c:v>1.7198969293272137E-2</c:v>
                </c:pt>
                <c:pt idx="219">
                  <c:v>0.17771235294257348</c:v>
                </c:pt>
                <c:pt idx="220">
                  <c:v>0.16476048245992114</c:v>
                </c:pt>
                <c:pt idx="221">
                  <c:v>9.8974136209964314E-2</c:v>
                </c:pt>
                <c:pt idx="222">
                  <c:v>6.5614767617218961E-2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32-49BB-BAB0-58E233F00A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L3M</c:v>
                </c:pt>
              </c:strCache>
            </c:strRef>
          </c:tx>
          <c:spPr>
            <a:ln w="38100">
              <a:prstDash val="dash"/>
            </a:ln>
          </c:spPr>
          <c:marker>
            <c:symbol val="none"/>
          </c:marker>
          <c:cat>
            <c:numRef>
              <c:f>Sheet1!$A$2:$A$224</c:f>
              <c:numCache>
                <c:formatCode>[$-409]mmm\-yy;@</c:formatCode>
                <c:ptCount val="223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</c:numCache>
            </c:numRef>
          </c:cat>
          <c:val>
            <c:numRef>
              <c:f>Sheet1!$C$2:$C$224</c:f>
              <c:numCache>
                <c:formatCode>0.0%</c:formatCode>
                <c:ptCount val="223"/>
                <c:pt idx="0">
                  <c:v>3.3800246335534689E-2</c:v>
                </c:pt>
                <c:pt idx="1">
                  <c:v>1.5778857844286343E-2</c:v>
                </c:pt>
                <c:pt idx="2">
                  <c:v>2.6005194214230531E-2</c:v>
                </c:pt>
                <c:pt idx="3">
                  <c:v>-3.2016145141308572E-2</c:v>
                </c:pt>
                <c:pt idx="4">
                  <c:v>-3.7823286363761754E-2</c:v>
                </c:pt>
                <c:pt idx="5">
                  <c:v>-2.1046240029911956E-2</c:v>
                </c:pt>
                <c:pt idx="6">
                  <c:v>2.4851890601180537E-2</c:v>
                </c:pt>
                <c:pt idx="7">
                  <c:v>1.7577329063157343E-2</c:v>
                </c:pt>
                <c:pt idx="8">
                  <c:v>4.0192028899650678E-2</c:v>
                </c:pt>
                <c:pt idx="9">
                  <c:v>2.3644683065315197E-2</c:v>
                </c:pt>
                <c:pt idx="10">
                  <c:v>6.0142586316753066E-2</c:v>
                </c:pt>
                <c:pt idx="11">
                  <c:v>3.3876324452414064E-2</c:v>
                </c:pt>
                <c:pt idx="12">
                  <c:v>3.6554551477052444E-2</c:v>
                </c:pt>
                <c:pt idx="13">
                  <c:v>3.3268943602974277E-2</c:v>
                </c:pt>
                <c:pt idx="14">
                  <c:v>1.4729719073059533E-2</c:v>
                </c:pt>
                <c:pt idx="15">
                  <c:v>2.4472689159544814E-2</c:v>
                </c:pt>
                <c:pt idx="16">
                  <c:v>2.9877124713917125E-2</c:v>
                </c:pt>
                <c:pt idx="17">
                  <c:v>1.4196107132348645E-2</c:v>
                </c:pt>
                <c:pt idx="18">
                  <c:v>2.7735009540578393E-2</c:v>
                </c:pt>
                <c:pt idx="19">
                  <c:v>2.3304665677157388E-3</c:v>
                </c:pt>
                <c:pt idx="20">
                  <c:v>3.7990440105553969E-2</c:v>
                </c:pt>
                <c:pt idx="21">
                  <c:v>4.4960123543455577E-2</c:v>
                </c:pt>
                <c:pt idx="22">
                  <c:v>5.1527419278436737E-2</c:v>
                </c:pt>
                <c:pt idx="23">
                  <c:v>7.9056761842853929E-2</c:v>
                </c:pt>
                <c:pt idx="24">
                  <c:v>5.6658487123572465E-2</c:v>
                </c:pt>
                <c:pt idx="25">
                  <c:v>7.7142068070474412E-2</c:v>
                </c:pt>
                <c:pt idx="26">
                  <c:v>3.938927219650723E-2</c:v>
                </c:pt>
                <c:pt idx="27">
                  <c:v>3.1468633473541896E-2</c:v>
                </c:pt>
                <c:pt idx="28">
                  <c:v>5.8877744923775399E-3</c:v>
                </c:pt>
                <c:pt idx="29">
                  <c:v>2.8455623804353625E-2</c:v>
                </c:pt>
                <c:pt idx="30">
                  <c:v>7.3998799466541421E-3</c:v>
                </c:pt>
                <c:pt idx="31">
                  <c:v>1.758133959524244E-2</c:v>
                </c:pt>
                <c:pt idx="32">
                  <c:v>-7.3639912378383965E-2</c:v>
                </c:pt>
                <c:pt idx="33">
                  <c:v>-1.6304535193906289E-2</c:v>
                </c:pt>
                <c:pt idx="34">
                  <c:v>1.1881842127456466E-2</c:v>
                </c:pt>
                <c:pt idx="35">
                  <c:v>0.11804633704839196</c:v>
                </c:pt>
                <c:pt idx="36">
                  <c:v>7.1838157960134819E-2</c:v>
                </c:pt>
                <c:pt idx="37">
                  <c:v>2.7621622238944488E-2</c:v>
                </c:pt>
                <c:pt idx="38">
                  <c:v>1.5595813044918527E-2</c:v>
                </c:pt>
                <c:pt idx="39">
                  <c:v>2.3342826476494549E-2</c:v>
                </c:pt>
                <c:pt idx="40">
                  <c:v>2.2919355143901754E-2</c:v>
                </c:pt>
                <c:pt idx="41">
                  <c:v>2.5289221333896217E-2</c:v>
                </c:pt>
                <c:pt idx="42">
                  <c:v>9.8680442377410138E-3</c:v>
                </c:pt>
                <c:pt idx="43">
                  <c:v>2.7853561971450391E-2</c:v>
                </c:pt>
                <c:pt idx="44">
                  <c:v>8.2626348787617765E-3</c:v>
                </c:pt>
                <c:pt idx="45">
                  <c:v>5.8951447936042012E-3</c:v>
                </c:pt>
                <c:pt idx="46">
                  <c:v>-1.3742417390807837E-2</c:v>
                </c:pt>
                <c:pt idx="47">
                  <c:v>3.4200199554433652E-2</c:v>
                </c:pt>
                <c:pt idx="48">
                  <c:v>2.3033764050562233E-2</c:v>
                </c:pt>
                <c:pt idx="49">
                  <c:v>6.4884622757104049E-2</c:v>
                </c:pt>
                <c:pt idx="50">
                  <c:v>3.1204725981186954E-2</c:v>
                </c:pt>
                <c:pt idx="51">
                  <c:v>7.7869797197707147E-2</c:v>
                </c:pt>
                <c:pt idx="52">
                  <c:v>4.048562348132867E-2</c:v>
                </c:pt>
                <c:pt idx="53">
                  <c:v>3.2730558077276983E-2</c:v>
                </c:pt>
                <c:pt idx="54">
                  <c:v>-1.1317094656562166E-3</c:v>
                </c:pt>
                <c:pt idx="55">
                  <c:v>5.8705743453606463E-3</c:v>
                </c:pt>
                <c:pt idx="56">
                  <c:v>1.4210673350689706E-2</c:v>
                </c:pt>
                <c:pt idx="57">
                  <c:v>6.5594682429743756E-3</c:v>
                </c:pt>
                <c:pt idx="58">
                  <c:v>2.0070084571206293E-2</c:v>
                </c:pt>
                <c:pt idx="59">
                  <c:v>1.0206905478315376E-2</c:v>
                </c:pt>
                <c:pt idx="60">
                  <c:v>1.6889174556060871E-2</c:v>
                </c:pt>
                <c:pt idx="61">
                  <c:v>-2.0655505669413987E-2</c:v>
                </c:pt>
                <c:pt idx="62">
                  <c:v>-3.3598332621283422E-2</c:v>
                </c:pt>
                <c:pt idx="63">
                  <c:v>-5.3807408976892734E-2</c:v>
                </c:pt>
                <c:pt idx="64">
                  <c:v>-6.2483518690246265E-2</c:v>
                </c:pt>
                <c:pt idx="65">
                  <c:v>-5.7957492230418017E-2</c:v>
                </c:pt>
                <c:pt idx="66">
                  <c:v>-5.0444762159838064E-2</c:v>
                </c:pt>
                <c:pt idx="67">
                  <c:v>-8.664593705663981E-2</c:v>
                </c:pt>
                <c:pt idx="68">
                  <c:v>-0.22702539757113838</c:v>
                </c:pt>
                <c:pt idx="69">
                  <c:v>-0.18301828278397869</c:v>
                </c:pt>
                <c:pt idx="70">
                  <c:v>-0.17436440477029702</c:v>
                </c:pt>
                <c:pt idx="71">
                  <c:v>-0.12264527275879844</c:v>
                </c:pt>
                <c:pt idx="72">
                  <c:v>-0.23451694084850527</c:v>
                </c:pt>
                <c:pt idx="73">
                  <c:v>-0.21420518577522596</c:v>
                </c:pt>
                <c:pt idx="74">
                  <c:v>-0.1733147123498282</c:v>
                </c:pt>
                <c:pt idx="75">
                  <c:v>-0.1140851354767819</c:v>
                </c:pt>
                <c:pt idx="76">
                  <c:v>-0.12721736147820928</c:v>
                </c:pt>
                <c:pt idx="77">
                  <c:v>-8.1464760033889916E-2</c:v>
                </c:pt>
                <c:pt idx="78">
                  <c:v>-8.9758492035513227E-3</c:v>
                </c:pt>
                <c:pt idx="79">
                  <c:v>7.9671734476007838E-2</c:v>
                </c:pt>
                <c:pt idx="80">
                  <c:v>0.12961688527137638</c:v>
                </c:pt>
                <c:pt idx="81">
                  <c:v>9.224029070109685E-2</c:v>
                </c:pt>
                <c:pt idx="82">
                  <c:v>6.1173456278521998E-2</c:v>
                </c:pt>
                <c:pt idx="83">
                  <c:v>4.0633620189188369E-2</c:v>
                </c:pt>
                <c:pt idx="84">
                  <c:v>7.5751111675022242E-2</c:v>
                </c:pt>
                <c:pt idx="85">
                  <c:v>7.2749545881157784E-2</c:v>
                </c:pt>
                <c:pt idx="86">
                  <c:v>9.1212777018003788E-2</c:v>
                </c:pt>
                <c:pt idx="87">
                  <c:v>5.9274730507608453E-2</c:v>
                </c:pt>
                <c:pt idx="88">
                  <c:v>0.10481263097920634</c:v>
                </c:pt>
                <c:pt idx="89">
                  <c:v>8.1153485072936737E-2</c:v>
                </c:pt>
                <c:pt idx="90">
                  <c:v>8.3202040400022659E-2</c:v>
                </c:pt>
                <c:pt idx="91">
                  <c:v>3.920679889214207E-2</c:v>
                </c:pt>
                <c:pt idx="92">
                  <c:v>4.0520250950599968E-2</c:v>
                </c:pt>
                <c:pt idx="93">
                  <c:v>1.3697998539356382E-2</c:v>
                </c:pt>
                <c:pt idx="94">
                  <c:v>1.8003379174775791E-3</c:v>
                </c:pt>
                <c:pt idx="95">
                  <c:v>3.1530964327599387E-2</c:v>
                </c:pt>
                <c:pt idx="96">
                  <c:v>3.3429646494118836E-2</c:v>
                </c:pt>
                <c:pt idx="97">
                  <c:v>1.3357534947814331E-2</c:v>
                </c:pt>
                <c:pt idx="98">
                  <c:v>1.6122331151111169E-2</c:v>
                </c:pt>
                <c:pt idx="99">
                  <c:v>9.6327051294788912E-3</c:v>
                </c:pt>
                <c:pt idx="100">
                  <c:v>3.4271769334162316E-2</c:v>
                </c:pt>
                <c:pt idx="101">
                  <c:v>2.5549732340677256E-3</c:v>
                </c:pt>
                <c:pt idx="102">
                  <c:v>3.8406146605079128E-2</c:v>
                </c:pt>
                <c:pt idx="103">
                  <c:v>5.708099184956672E-2</c:v>
                </c:pt>
                <c:pt idx="104">
                  <c:v>4.3245931152734673E-2</c:v>
                </c:pt>
                <c:pt idx="105">
                  <c:v>4.7427185922795267E-2</c:v>
                </c:pt>
                <c:pt idx="106">
                  <c:v>2.4184212786533266E-2</c:v>
                </c:pt>
                <c:pt idx="107">
                  <c:v>4.7919641221109366E-2</c:v>
                </c:pt>
                <c:pt idx="108">
                  <c:v>4.6218419513603282E-2</c:v>
                </c:pt>
                <c:pt idx="109">
                  <c:v>5.6319070204055244E-2</c:v>
                </c:pt>
                <c:pt idx="110">
                  <c:v>1.5334050773516017E-2</c:v>
                </c:pt>
                <c:pt idx="111">
                  <c:v>2.2368124609510653E-2</c:v>
                </c:pt>
                <c:pt idx="112">
                  <c:v>1.7252004723485648E-2</c:v>
                </c:pt>
                <c:pt idx="113">
                  <c:v>3.7219138222851278E-2</c:v>
                </c:pt>
                <c:pt idx="114">
                  <c:v>1.5075144978380806E-2</c:v>
                </c:pt>
                <c:pt idx="115">
                  <c:v>-7.4768742913000619E-3</c:v>
                </c:pt>
                <c:pt idx="116">
                  <c:v>-9.3332695175117886E-3</c:v>
                </c:pt>
                <c:pt idx="117">
                  <c:v>-5.892017163206309E-3</c:v>
                </c:pt>
                <c:pt idx="118">
                  <c:v>2.9072783600774477E-2</c:v>
                </c:pt>
                <c:pt idx="119">
                  <c:v>4.1045110111849858E-2</c:v>
                </c:pt>
                <c:pt idx="120">
                  <c:v>2.6172074521356059E-2</c:v>
                </c:pt>
                <c:pt idx="121">
                  <c:v>2.730418394194456E-2</c:v>
                </c:pt>
                <c:pt idx="122">
                  <c:v>3.4966458728401317E-2</c:v>
                </c:pt>
                <c:pt idx="123">
                  <c:v>3.4096861671214507E-2</c:v>
                </c:pt>
                <c:pt idx="124">
                  <c:v>1.7419003401527355E-2</c:v>
                </c:pt>
                <c:pt idx="125">
                  <c:v>5.9409283297719995E-3</c:v>
                </c:pt>
                <c:pt idx="126">
                  <c:v>-2.9182285705974254E-3</c:v>
                </c:pt>
                <c:pt idx="127">
                  <c:v>1.7351658345339471E-2</c:v>
                </c:pt>
                <c:pt idx="128">
                  <c:v>3.4727341241737042E-2</c:v>
                </c:pt>
                <c:pt idx="129">
                  <c:v>4.0903840855137874E-2</c:v>
                </c:pt>
                <c:pt idx="130">
                  <c:v>2.747881145920017E-2</c:v>
                </c:pt>
                <c:pt idx="131">
                  <c:v>1.2410324985532073E-2</c:v>
                </c:pt>
                <c:pt idx="132">
                  <c:v>4.8608723843672763E-3</c:v>
                </c:pt>
                <c:pt idx="133">
                  <c:v>2.4808197345062011E-2</c:v>
                </c:pt>
                <c:pt idx="134">
                  <c:v>5.7489492897307537E-2</c:v>
                </c:pt>
                <c:pt idx="135">
                  <c:v>7.3757207920094547E-2</c:v>
                </c:pt>
                <c:pt idx="136">
                  <c:v>5.8412889504101839E-2</c:v>
                </c:pt>
                <c:pt idx="137">
                  <c:v>3.1572173166719786E-2</c:v>
                </c:pt>
                <c:pt idx="138">
                  <c:v>4.0436595948348808E-2</c:v>
                </c:pt>
                <c:pt idx="139">
                  <c:v>1.6400006189797312E-2</c:v>
                </c:pt>
                <c:pt idx="140">
                  <c:v>1.6226944889947248E-2</c:v>
                </c:pt>
                <c:pt idx="141">
                  <c:v>5.5810319478482029E-3</c:v>
                </c:pt>
                <c:pt idx="142">
                  <c:v>4.0255123546797389E-2</c:v>
                </c:pt>
                <c:pt idx="143">
                  <c:v>2.4619684521484775E-2</c:v>
                </c:pt>
                <c:pt idx="144">
                  <c:v>-5.5500569029603986E-3</c:v>
                </c:pt>
                <c:pt idx="145">
                  <c:v>-5.4330457955080735E-2</c:v>
                </c:pt>
                <c:pt idx="146">
                  <c:v>-6.4743172589824205E-2</c:v>
                </c:pt>
                <c:pt idx="147">
                  <c:v>-5.9379906291574414E-2</c:v>
                </c:pt>
                <c:pt idx="148">
                  <c:v>-5.3228272022519785E-2</c:v>
                </c:pt>
                <c:pt idx="149">
                  <c:v>-5.3391998576539201E-2</c:v>
                </c:pt>
                <c:pt idx="150">
                  <c:v>-4.0536185498145638E-3</c:v>
                </c:pt>
                <c:pt idx="151">
                  <c:v>2.8073711019866998E-3</c:v>
                </c:pt>
                <c:pt idx="152">
                  <c:v>2.4578295668298278E-3</c:v>
                </c:pt>
                <c:pt idx="153">
                  <c:v>-3.9882188411192288E-2</c:v>
                </c:pt>
                <c:pt idx="154">
                  <c:v>-5.820604074310709E-2</c:v>
                </c:pt>
                <c:pt idx="155">
                  <c:v>-6.7246469041776225E-2</c:v>
                </c:pt>
                <c:pt idx="156">
                  <c:v>-2.6846347281804905E-2</c:v>
                </c:pt>
                <c:pt idx="157">
                  <c:v>-1.8047780416058146E-2</c:v>
                </c:pt>
                <c:pt idx="158">
                  <c:v>-2.5552559915030915E-2</c:v>
                </c:pt>
                <c:pt idx="159">
                  <c:v>-4.009058614080907E-2</c:v>
                </c:pt>
                <c:pt idx="160">
                  <c:v>-2.6784549809604985E-2</c:v>
                </c:pt>
                <c:pt idx="161">
                  <c:v>2.1545634356370247E-2</c:v>
                </c:pt>
                <c:pt idx="162">
                  <c:v>1.7660682726398091E-2</c:v>
                </c:pt>
                <c:pt idx="163">
                  <c:v>1.7862023857192932E-2</c:v>
                </c:pt>
                <c:pt idx="164">
                  <c:v>-4.6151630075855765E-3</c:v>
                </c:pt>
                <c:pt idx="165">
                  <c:v>-9.225819805253721E-3</c:v>
                </c:pt>
                <c:pt idx="166">
                  <c:v>-1.9949297577870229E-2</c:v>
                </c:pt>
                <c:pt idx="167">
                  <c:v>1.180780378163826E-2</c:v>
                </c:pt>
                <c:pt idx="168">
                  <c:v>3.0154551234147231E-3</c:v>
                </c:pt>
                <c:pt idx="169">
                  <c:v>5.6641013457190414E-3</c:v>
                </c:pt>
                <c:pt idx="170">
                  <c:v>8.549374570574253E-3</c:v>
                </c:pt>
                <c:pt idx="171">
                  <c:v>5.3360579817179232E-2</c:v>
                </c:pt>
                <c:pt idx="172">
                  <c:v>7.4344276589873193E-2</c:v>
                </c:pt>
                <c:pt idx="173">
                  <c:v>4.9223278722661856E-2</c:v>
                </c:pt>
                <c:pt idx="174">
                  <c:v>6.9314346954649775E-3</c:v>
                </c:pt>
                <c:pt idx="175">
                  <c:v>-1.7517809982996568E-2</c:v>
                </c:pt>
                <c:pt idx="176">
                  <c:v>-2.197710736646219E-2</c:v>
                </c:pt>
                <c:pt idx="177">
                  <c:v>3.1451247164063112E-2</c:v>
                </c:pt>
                <c:pt idx="178">
                  <c:v>6.4383756146804805E-2</c:v>
                </c:pt>
                <c:pt idx="179">
                  <c:v>6.6609473954008847E-2</c:v>
                </c:pt>
                <c:pt idx="180">
                  <c:v>1.4659859582120127E-2</c:v>
                </c:pt>
                <c:pt idx="181">
                  <c:v>1.4953828360080079E-2</c:v>
                </c:pt>
                <c:pt idx="182">
                  <c:v>3.7140612905385284E-2</c:v>
                </c:pt>
                <c:pt idx="183">
                  <c:v>8.3533112301988677E-2</c:v>
                </c:pt>
                <c:pt idx="184">
                  <c:v>3.5537471165280277E-2</c:v>
                </c:pt>
                <c:pt idx="185">
                  <c:v>3.9940251235406565E-2</c:v>
                </c:pt>
                <c:pt idx="186">
                  <c:v>5.3448120975472246E-3</c:v>
                </c:pt>
                <c:pt idx="187">
                  <c:v>6.4916305076697212E-2</c:v>
                </c:pt>
                <c:pt idx="188">
                  <c:v>3.2408418953970397E-2</c:v>
                </c:pt>
                <c:pt idx="189">
                  <c:v>1.7105691341152029E-2</c:v>
                </c:pt>
                <c:pt idx="190">
                  <c:v>-9.6875580537970629E-3</c:v>
                </c:pt>
                <c:pt idx="191">
                  <c:v>-1.0121584251428617E-2</c:v>
                </c:pt>
                <c:pt idx="192">
                  <c:v>-2.6093900745836507E-2</c:v>
                </c:pt>
                <c:pt idx="193">
                  <c:v>-4.482969073345533E-2</c:v>
                </c:pt>
                <c:pt idx="194">
                  <c:v>-3.8089118962603141E-2</c:v>
                </c:pt>
                <c:pt idx="195">
                  <c:v>-3.9966570935842105E-2</c:v>
                </c:pt>
                <c:pt idx="196">
                  <c:v>-1.0707456210358735E-2</c:v>
                </c:pt>
                <c:pt idx="197">
                  <c:v>-1.8516096024177253E-2</c:v>
                </c:pt>
                <c:pt idx="198">
                  <c:v>-7.7034820701455953E-3</c:v>
                </c:pt>
                <c:pt idx="199">
                  <c:v>9.2577601131464959E-3</c:v>
                </c:pt>
                <c:pt idx="200">
                  <c:v>-2.7203023030194506E-3</c:v>
                </c:pt>
                <c:pt idx="201">
                  <c:v>-2.3013211666090605E-2</c:v>
                </c:pt>
                <c:pt idx="202">
                  <c:v>-2.7012361329934786E-2</c:v>
                </c:pt>
                <c:pt idx="203">
                  <c:v>-2.6949201096023612E-2</c:v>
                </c:pt>
                <c:pt idx="204">
                  <c:v>-1.4612067008934027E-2</c:v>
                </c:pt>
                <c:pt idx="205">
                  <c:v>-2.5746850578776126E-2</c:v>
                </c:pt>
                <c:pt idx="206">
                  <c:v>-0.15432107069888124</c:v>
                </c:pt>
                <c:pt idx="207">
                  <c:v>-0.51869343610656027</c:v>
                </c:pt>
                <c:pt idx="208">
                  <c:v>-0.48481129219482444</c:v>
                </c:pt>
                <c:pt idx="209">
                  <c:v>-0.23409868213978724</c:v>
                </c:pt>
                <c:pt idx="210">
                  <c:v>0.61277017897362374</c:v>
                </c:pt>
                <c:pt idx="211">
                  <c:v>0.55707349341724943</c:v>
                </c:pt>
                <c:pt idx="212">
                  <c:v>0.20950287421928016</c:v>
                </c:pt>
                <c:pt idx="213">
                  <c:v>7.613502002651229E-2</c:v>
                </c:pt>
                <c:pt idx="214">
                  <c:v>5.3972702181122933E-2</c:v>
                </c:pt>
                <c:pt idx="215">
                  <c:v>0.11709457744436125</c:v>
                </c:pt>
                <c:pt idx="216">
                  <c:v>0.11931829804103655</c:v>
                </c:pt>
                <c:pt idx="217">
                  <c:v>-3.1096000293219461E-2</c:v>
                </c:pt>
                <c:pt idx="218">
                  <c:v>3.4555944647305825E-2</c:v>
                </c:pt>
                <c:pt idx="219">
                  <c:v>-9.70617979343813E-3</c:v>
                </c:pt>
                <c:pt idx="220">
                  <c:v>0.15751675844256829</c:v>
                </c:pt>
                <c:pt idx="221">
                  <c:v>4.3515868387655088E-2</c:v>
                </c:pt>
                <c:pt idx="222">
                  <c:v>8.0977077935940223E-2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32-49BB-BAB0-58E233F00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178112"/>
        <c:axId val="95184000"/>
      </c:lineChart>
      <c:dateAx>
        <c:axId val="95178112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crossAx val="95184000"/>
        <c:crosses val="autoZero"/>
        <c:auto val="1"/>
        <c:lblOffset val="100"/>
        <c:baseTimeUnit val="months"/>
      </c:dateAx>
      <c:valAx>
        <c:axId val="95184000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95178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350751610594137"/>
          <c:y val="0.10824544659190324"/>
          <c:w val="0.12528036268193748"/>
          <c:h val="0.2116861528672570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185736042254E-2"/>
          <c:y val="1.9400973315835519E-2"/>
          <c:w val="0.92773622047244098"/>
          <c:h val="0.81673844746679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Collapse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Total</c:v>
                </c:pt>
                <c:pt idx="1">
                  <c:v>Mining</c:v>
                </c:pt>
                <c:pt idx="2">
                  <c:v>Const</c:v>
                </c:pt>
                <c:pt idx="3">
                  <c:v>Manuf</c:v>
                </c:pt>
                <c:pt idx="4">
                  <c:v>T T &amp; Util</c:v>
                </c:pt>
                <c:pt idx="5">
                  <c:v>Info</c:v>
                </c:pt>
                <c:pt idx="6">
                  <c:v>Fin</c:v>
                </c:pt>
                <c:pt idx="7">
                  <c:v>Prof &amp; Biz Ser</c:v>
                </c:pt>
                <c:pt idx="8">
                  <c:v>Educ &amp; HC</c:v>
                </c:pt>
                <c:pt idx="9">
                  <c:v>Leis &amp; Hosp</c:v>
                </c:pt>
                <c:pt idx="10">
                  <c:v>Other Serv</c:v>
                </c:pt>
                <c:pt idx="11">
                  <c:v>Govt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-0.14661395330540317</c:v>
                </c:pt>
                <c:pt idx="1">
                  <c:v>-9.8550724637681109E-2</c:v>
                </c:pt>
                <c:pt idx="2">
                  <c:v>-0.14552824267782427</c:v>
                </c:pt>
                <c:pt idx="3">
                  <c:v>-0.10821157902961165</c:v>
                </c:pt>
                <c:pt idx="4">
                  <c:v>-0.12064141196728373</c:v>
                </c:pt>
                <c:pt idx="5">
                  <c:v>-9.6431022649279385E-2</c:v>
                </c:pt>
                <c:pt idx="6">
                  <c:v>-3.1436619718309911E-2</c:v>
                </c:pt>
                <c:pt idx="7">
                  <c:v>-0.11118356700358656</c:v>
                </c:pt>
                <c:pt idx="8">
                  <c:v>-0.11573376755546505</c:v>
                </c:pt>
                <c:pt idx="9">
                  <c:v>-0.48619568430387228</c:v>
                </c:pt>
                <c:pt idx="10">
                  <c:v>-0.23749368367862556</c:v>
                </c:pt>
                <c:pt idx="11">
                  <c:v>-4.4186555725859389E-2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C-4196-A8ED-0919FD55EE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Recover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Total</c:v>
                </c:pt>
                <c:pt idx="1">
                  <c:v>Mining</c:v>
                </c:pt>
                <c:pt idx="2">
                  <c:v>Const</c:v>
                </c:pt>
                <c:pt idx="3">
                  <c:v>Manuf</c:v>
                </c:pt>
                <c:pt idx="4">
                  <c:v>T T &amp; Util</c:v>
                </c:pt>
                <c:pt idx="5">
                  <c:v>Info</c:v>
                </c:pt>
                <c:pt idx="6">
                  <c:v>Fin</c:v>
                </c:pt>
                <c:pt idx="7">
                  <c:v>Prof &amp; Biz Ser</c:v>
                </c:pt>
                <c:pt idx="8">
                  <c:v>Educ &amp; HC</c:v>
                </c:pt>
                <c:pt idx="9">
                  <c:v>Leis &amp; Hosp</c:v>
                </c:pt>
                <c:pt idx="10">
                  <c:v>Other Serv</c:v>
                </c:pt>
                <c:pt idx="11">
                  <c:v>Govt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0.11319058704220164</c:v>
                </c:pt>
                <c:pt idx="1">
                  <c:v>-1.2861736334405127E-2</c:v>
                </c:pt>
                <c:pt idx="2">
                  <c:v>0.13588370313695486</c:v>
                </c:pt>
                <c:pt idx="3">
                  <c:v>7.6747853513229325E-2</c:v>
                </c:pt>
                <c:pt idx="4">
                  <c:v>0.10741239342389752</c:v>
                </c:pt>
                <c:pt idx="5">
                  <c:v>3.3421952145841205E-2</c:v>
                </c:pt>
                <c:pt idx="6">
                  <c:v>2.3964634713820487E-2</c:v>
                </c:pt>
                <c:pt idx="7">
                  <c:v>8.7988680431820621E-2</c:v>
                </c:pt>
                <c:pt idx="8">
                  <c:v>8.2220789982506259E-2</c:v>
                </c:pt>
                <c:pt idx="9">
                  <c:v>0.65424001840984936</c:v>
                </c:pt>
                <c:pt idx="10">
                  <c:v>0.23348796112215586</c:v>
                </c:pt>
                <c:pt idx="11">
                  <c:v>-7.2390726656281768E-3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4C-4196-A8ED-0919FD55EE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Total</c:v>
                </c:pt>
                <c:pt idx="1">
                  <c:v>Mining</c:v>
                </c:pt>
                <c:pt idx="2">
                  <c:v>Const</c:v>
                </c:pt>
                <c:pt idx="3">
                  <c:v>Manuf</c:v>
                </c:pt>
                <c:pt idx="4">
                  <c:v>T T &amp; Util</c:v>
                </c:pt>
                <c:pt idx="5">
                  <c:v>Info</c:v>
                </c:pt>
                <c:pt idx="6">
                  <c:v>Fin</c:v>
                </c:pt>
                <c:pt idx="7">
                  <c:v>Prof &amp; Biz Ser</c:v>
                </c:pt>
                <c:pt idx="8">
                  <c:v>Educ &amp; HC</c:v>
                </c:pt>
                <c:pt idx="9">
                  <c:v>Leis &amp; Hosp</c:v>
                </c:pt>
                <c:pt idx="10">
                  <c:v>Other Serv</c:v>
                </c:pt>
                <c:pt idx="11">
                  <c:v>Govt</c:v>
                </c:pt>
              </c:strCache>
            </c:strRef>
          </c:cat>
          <c:val>
            <c:numRef>
              <c:f>Sheet1!$D$2:$D$13</c:f>
              <c:numCache>
                <c:formatCode>0.0%</c:formatCode>
                <c:ptCount val="12"/>
                <c:pt idx="0">
                  <c:v>-5.0018685706418098E-2</c:v>
                </c:pt>
                <c:pt idx="1">
                  <c:v>-0.11014492753623184</c:v>
                </c:pt>
                <c:pt idx="2">
                  <c:v>-2.9419456066945626E-2</c:v>
                </c:pt>
                <c:pt idx="3">
                  <c:v>-3.9768731932182222E-2</c:v>
                </c:pt>
                <c:pt idx="4">
                  <c:v>-2.6187401348830575E-2</c:v>
                </c:pt>
                <c:pt idx="5">
                  <c:v>-6.6231983527796801E-2</c:v>
                </c:pt>
                <c:pt idx="6">
                  <c:v>-8.2253521126760543E-3</c:v>
                </c:pt>
                <c:pt idx="7">
                  <c:v>-3.2977781918114513E-2</c:v>
                </c:pt>
                <c:pt idx="8">
                  <c:v>-4.3028699369020984E-2</c:v>
                </c:pt>
                <c:pt idx="9">
                  <c:v>-0.1500443393437777</c:v>
                </c:pt>
                <c:pt idx="10">
                  <c:v>-5.9457638537982138E-2</c:v>
                </c:pt>
                <c:pt idx="11">
                  <c:v>-5.1105758703744231E-2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C-4F5E-800E-F7AC706BF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285184"/>
        <c:axId val="198767744"/>
      </c:barChart>
      <c:catAx>
        <c:axId val="19828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 b="1" i="0" baseline="0"/>
            </a:pPr>
            <a:endParaRPr lang="en-US"/>
          </a:p>
        </c:txPr>
        <c:crossAx val="198767744"/>
        <c:crosses val="autoZero"/>
        <c:auto val="1"/>
        <c:lblAlgn val="ctr"/>
        <c:lblOffset val="100"/>
        <c:noMultiLvlLbl val="0"/>
      </c:catAx>
      <c:valAx>
        <c:axId val="198767744"/>
        <c:scaling>
          <c:orientation val="minMax"/>
          <c:max val="0.70000000000000007"/>
          <c:min val="-0.5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9828518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1752824095517472"/>
          <c:y val="5.2756124234470694E-2"/>
          <c:w val="0.15235384179918687"/>
          <c:h val="0.2178407699037620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79957050823198E-2"/>
          <c:y val="3.7450346691738162E-2"/>
          <c:w val="0.89337532808398956"/>
          <c:h val="0.770053668664551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Const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Sheet1!$A$2:$A$256</c:f>
              <c:numCache>
                <c:formatCode>mmm\-yy</c:formatCode>
                <c:ptCount val="25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 formatCode="[$-409]mmm\-yy;@">
                  <c:v>43800</c:v>
                </c:pt>
                <c:pt idx="240" formatCode="[$-409]mmm\-yy;@">
                  <c:v>43831</c:v>
                </c:pt>
                <c:pt idx="241" formatCode="[$-409]mmm\-yy;@">
                  <c:v>43862</c:v>
                </c:pt>
                <c:pt idx="242" formatCode="[$-409]mmm\-yy;@">
                  <c:v>43891</c:v>
                </c:pt>
                <c:pt idx="243" formatCode="[$-409]mmm\-yy;@">
                  <c:v>43922</c:v>
                </c:pt>
                <c:pt idx="244" formatCode="[$-409]mmm\-yy;@">
                  <c:v>43952</c:v>
                </c:pt>
                <c:pt idx="245" formatCode="[$-409]mmm\-yy;@">
                  <c:v>43983</c:v>
                </c:pt>
                <c:pt idx="246" formatCode="[$-409]mmm\-yy;@">
                  <c:v>44013</c:v>
                </c:pt>
                <c:pt idx="247" formatCode="[$-409]mmm\-yy;@">
                  <c:v>44044</c:v>
                </c:pt>
                <c:pt idx="248" formatCode="[$-409]mmm\-yy;@">
                  <c:v>44075</c:v>
                </c:pt>
                <c:pt idx="249" formatCode="[$-409]mmm\-yy;@">
                  <c:v>44105</c:v>
                </c:pt>
                <c:pt idx="250" formatCode="[$-409]mmm\-yy;@">
                  <c:v>44136</c:v>
                </c:pt>
                <c:pt idx="251" formatCode="[$-409]mmm\-yy;@">
                  <c:v>44166</c:v>
                </c:pt>
                <c:pt idx="252" formatCode="[$-409]mmm\-yy;@">
                  <c:v>44197</c:v>
                </c:pt>
                <c:pt idx="253" formatCode="[$-409]mmm\-yy;@">
                  <c:v>44228</c:v>
                </c:pt>
                <c:pt idx="254" formatCode="[$-409]mmm\-yy;@">
                  <c:v>44256</c:v>
                </c:pt>
              </c:numCache>
            </c:numRef>
          </c:cat>
          <c:val>
            <c:numRef>
              <c:f>Sheet1!$B$2:$B$256</c:f>
              <c:numCache>
                <c:formatCode>0.00%</c:formatCode>
                <c:ptCount val="255"/>
                <c:pt idx="0">
                  <c:v>6.2136227780399622E-2</c:v>
                </c:pt>
                <c:pt idx="1">
                  <c:v>4.6819100948825687E-2</c:v>
                </c:pt>
                <c:pt idx="2">
                  <c:v>6.3886285535770027E-2</c:v>
                </c:pt>
                <c:pt idx="3">
                  <c:v>4.8456790123456717E-2</c:v>
                </c:pt>
                <c:pt idx="4">
                  <c:v>3.8980969920196396E-2</c:v>
                </c:pt>
                <c:pt idx="5">
                  <c:v>3.5283335879028543E-2</c:v>
                </c:pt>
                <c:pt idx="6">
                  <c:v>3.393699589103627E-2</c:v>
                </c:pt>
                <c:pt idx="7">
                  <c:v>3.1885818402672239E-2</c:v>
                </c:pt>
                <c:pt idx="8">
                  <c:v>2.9336156056252838E-2</c:v>
                </c:pt>
                <c:pt idx="9">
                  <c:v>2.6204819277108493E-2</c:v>
                </c:pt>
                <c:pt idx="10">
                  <c:v>1.9440705847166173E-2</c:v>
                </c:pt>
                <c:pt idx="11">
                  <c:v>1.2371441347443835E-2</c:v>
                </c:pt>
                <c:pt idx="12">
                  <c:v>1.0663507109004655E-2</c:v>
                </c:pt>
                <c:pt idx="13">
                  <c:v>1.6493313521545261E-2</c:v>
                </c:pt>
                <c:pt idx="14">
                  <c:v>7.4878872412273978E-3</c:v>
                </c:pt>
                <c:pt idx="15">
                  <c:v>7.3594347954077932E-3</c:v>
                </c:pt>
                <c:pt idx="16">
                  <c:v>1.1669128508124071E-2</c:v>
                </c:pt>
                <c:pt idx="17">
                  <c:v>9.1472410740631727E-3</c:v>
                </c:pt>
                <c:pt idx="18">
                  <c:v>7.5066234913159224E-3</c:v>
                </c:pt>
                <c:pt idx="19">
                  <c:v>4.5615067686874955E-3</c:v>
                </c:pt>
                <c:pt idx="20">
                  <c:v>8.8144557073599472E-4</c:v>
                </c:pt>
                <c:pt idx="21">
                  <c:v>-1.4675667742882759E-3</c:v>
                </c:pt>
                <c:pt idx="22">
                  <c:v>-4.8408390787736399E-3</c:v>
                </c:pt>
                <c:pt idx="23">
                  <c:v>-1.0306242638398189E-3</c:v>
                </c:pt>
                <c:pt idx="24">
                  <c:v>-7.1805392731535411E-3</c:v>
                </c:pt>
                <c:pt idx="25">
                  <c:v>-1.0963309457681647E-2</c:v>
                </c:pt>
                <c:pt idx="26">
                  <c:v>-1.5593121538909904E-2</c:v>
                </c:pt>
                <c:pt idx="27">
                  <c:v>-1.9579193454120403E-2</c:v>
                </c:pt>
                <c:pt idx="28">
                  <c:v>-2.4091108190976818E-2</c:v>
                </c:pt>
                <c:pt idx="29">
                  <c:v>-2.0321637426900629E-2</c:v>
                </c:pt>
                <c:pt idx="30">
                  <c:v>-2.293644996347699E-2</c:v>
                </c:pt>
                <c:pt idx="31">
                  <c:v>-1.8456130071773824E-2</c:v>
                </c:pt>
                <c:pt idx="32">
                  <c:v>-1.6292382210480016E-2</c:v>
                </c:pt>
                <c:pt idx="33">
                  <c:v>-1.6901822457378035E-2</c:v>
                </c:pt>
                <c:pt idx="34">
                  <c:v>-1.046580188679247E-2</c:v>
                </c:pt>
                <c:pt idx="35">
                  <c:v>-1.2527634487840777E-2</c:v>
                </c:pt>
                <c:pt idx="36">
                  <c:v>-1.0479704797047962E-2</c:v>
                </c:pt>
                <c:pt idx="37">
                  <c:v>-1.4631983446644958E-2</c:v>
                </c:pt>
                <c:pt idx="38">
                  <c:v>-1.4951887490747606E-2</c:v>
                </c:pt>
                <c:pt idx="39">
                  <c:v>-3.1296572280178347E-3</c:v>
                </c:pt>
                <c:pt idx="40">
                  <c:v>3.2914422501495455E-3</c:v>
                </c:pt>
                <c:pt idx="41">
                  <c:v>3.2830920758095683E-3</c:v>
                </c:pt>
                <c:pt idx="42">
                  <c:v>7.0275119617224657E-3</c:v>
                </c:pt>
                <c:pt idx="43">
                  <c:v>8.8046560214893876E-3</c:v>
                </c:pt>
                <c:pt idx="44">
                  <c:v>1.2085944494180767E-2</c:v>
                </c:pt>
                <c:pt idx="45">
                  <c:v>1.4202421886679639E-2</c:v>
                </c:pt>
                <c:pt idx="46">
                  <c:v>1.2364069715477433E-2</c:v>
                </c:pt>
                <c:pt idx="47">
                  <c:v>1.8955223880597005E-2</c:v>
                </c:pt>
                <c:pt idx="48">
                  <c:v>2.1479713603818507E-2</c:v>
                </c:pt>
                <c:pt idx="49">
                  <c:v>2.5648717564121792E-2</c:v>
                </c:pt>
                <c:pt idx="50">
                  <c:v>3.501653140967842E-2</c:v>
                </c:pt>
                <c:pt idx="51">
                  <c:v>3.1693825683958732E-2</c:v>
                </c:pt>
                <c:pt idx="52">
                  <c:v>3.6087086191470386E-2</c:v>
                </c:pt>
                <c:pt idx="53">
                  <c:v>3.5549605830730302E-2</c:v>
                </c:pt>
                <c:pt idx="54">
                  <c:v>3.5931700074238959E-2</c:v>
                </c:pt>
                <c:pt idx="55">
                  <c:v>3.5946745562130067E-2</c:v>
                </c:pt>
                <c:pt idx="56">
                  <c:v>3.6267138434321167E-2</c:v>
                </c:pt>
                <c:pt idx="57">
                  <c:v>4.3189858490566113E-2</c:v>
                </c:pt>
                <c:pt idx="58">
                  <c:v>4.3407886992348432E-2</c:v>
                </c:pt>
                <c:pt idx="59">
                  <c:v>4.2478394609638093E-2</c:v>
                </c:pt>
                <c:pt idx="60">
                  <c:v>3.60689252336448E-2</c:v>
                </c:pt>
                <c:pt idx="61">
                  <c:v>4.6066101199180975E-2</c:v>
                </c:pt>
                <c:pt idx="62">
                  <c:v>4.2689124437345738E-2</c:v>
                </c:pt>
                <c:pt idx="63">
                  <c:v>5.2890885378930497E-2</c:v>
                </c:pt>
                <c:pt idx="64">
                  <c:v>4.9798503166378794E-2</c:v>
                </c:pt>
                <c:pt idx="65">
                  <c:v>5.3289284688307959E-2</c:v>
                </c:pt>
                <c:pt idx="66">
                  <c:v>5.3891357316898425E-2</c:v>
                </c:pt>
                <c:pt idx="67">
                  <c:v>5.5833214336712844E-2</c:v>
                </c:pt>
                <c:pt idx="68">
                  <c:v>5.4915350689998643E-2</c:v>
                </c:pt>
                <c:pt idx="69">
                  <c:v>5.4118976967641563E-2</c:v>
                </c:pt>
                <c:pt idx="70">
                  <c:v>6.1063319701029517E-2</c:v>
                </c:pt>
                <c:pt idx="71">
                  <c:v>5.8451594773078597E-2</c:v>
                </c:pt>
                <c:pt idx="72">
                  <c:v>7.1317829457364423E-2</c:v>
                </c:pt>
                <c:pt idx="73">
                  <c:v>7.1438557248706847E-2</c:v>
                </c:pt>
                <c:pt idx="74">
                  <c:v>7.0742236457318031E-2</c:v>
                </c:pt>
                <c:pt idx="75">
                  <c:v>6.330856041838695E-2</c:v>
                </c:pt>
                <c:pt idx="76">
                  <c:v>5.7444474910885557E-2</c:v>
                </c:pt>
                <c:pt idx="77">
                  <c:v>4.9911359607254902E-2</c:v>
                </c:pt>
                <c:pt idx="78">
                  <c:v>4.8823609411124735E-2</c:v>
                </c:pt>
                <c:pt idx="79">
                  <c:v>4.4089802542602197E-2</c:v>
                </c:pt>
                <c:pt idx="80">
                  <c:v>4.0863115306810416E-2</c:v>
                </c:pt>
                <c:pt idx="81">
                  <c:v>2.9758713136729176E-2</c:v>
                </c:pt>
                <c:pt idx="82">
                  <c:v>1.8872939925571597E-2</c:v>
                </c:pt>
                <c:pt idx="83">
                  <c:v>2.0177883977167133E-2</c:v>
                </c:pt>
                <c:pt idx="84">
                  <c:v>1.6313642941718109E-2</c:v>
                </c:pt>
                <c:pt idx="85">
                  <c:v>-4.958246346555284E-3</c:v>
                </c:pt>
                <c:pt idx="86">
                  <c:v>2.2109507088048375E-3</c:v>
                </c:pt>
                <c:pt idx="87">
                  <c:v>-5.1773233238415761E-3</c:v>
                </c:pt>
                <c:pt idx="88">
                  <c:v>-5.186049526772929E-3</c:v>
                </c:pt>
                <c:pt idx="89">
                  <c:v>-1.5586439797375951E-3</c:v>
                </c:pt>
                <c:pt idx="90">
                  <c:v>-6.7427385892115943E-3</c:v>
                </c:pt>
                <c:pt idx="91">
                  <c:v>-1.4248704663212486E-2</c:v>
                </c:pt>
                <c:pt idx="92">
                  <c:v>-1.8268981601451184E-2</c:v>
                </c:pt>
                <c:pt idx="93">
                  <c:v>-1.5230408747721969E-2</c:v>
                </c:pt>
                <c:pt idx="94">
                  <c:v>-1.8653795982259358E-2</c:v>
                </c:pt>
                <c:pt idx="95">
                  <c:v>-2.5374105400130076E-2</c:v>
                </c:pt>
                <c:pt idx="96">
                  <c:v>-3.2233009708737881E-2</c:v>
                </c:pt>
                <c:pt idx="97">
                  <c:v>-2.268554943613954E-2</c:v>
                </c:pt>
                <c:pt idx="98">
                  <c:v>-3.8930703348040496E-2</c:v>
                </c:pt>
                <c:pt idx="99">
                  <c:v>-4.670830080666144E-2</c:v>
                </c:pt>
                <c:pt idx="100">
                  <c:v>-5.2000521308484315E-2</c:v>
                </c:pt>
                <c:pt idx="101">
                  <c:v>-6.1662547157538716E-2</c:v>
                </c:pt>
                <c:pt idx="102">
                  <c:v>-6.5274151436031325E-2</c:v>
                </c:pt>
                <c:pt idx="103">
                  <c:v>-6.5177398160315425E-2</c:v>
                </c:pt>
                <c:pt idx="104">
                  <c:v>-7.0344463507984734E-2</c:v>
                </c:pt>
                <c:pt idx="105">
                  <c:v>-7.9048248512888275E-2</c:v>
                </c:pt>
                <c:pt idx="106">
                  <c:v>-9.43772431210953E-2</c:v>
                </c:pt>
                <c:pt idx="107">
                  <c:v>-0.10534045393858482</c:v>
                </c:pt>
                <c:pt idx="108">
                  <c:v>-0.1215890850722311</c:v>
                </c:pt>
                <c:pt idx="109">
                  <c:v>-0.13511337716355831</c:v>
                </c:pt>
                <c:pt idx="110">
                  <c:v>-0.15055360518498517</c:v>
                </c:pt>
                <c:pt idx="111">
                  <c:v>-0.16009280742459397</c:v>
                </c:pt>
                <c:pt idx="112">
                  <c:v>-0.16139675556777566</c:v>
                </c:pt>
                <c:pt idx="113">
                  <c:v>-0.16678219880770828</c:v>
                </c:pt>
                <c:pt idx="114">
                  <c:v>-0.17150837988826817</c:v>
                </c:pt>
                <c:pt idx="115">
                  <c:v>-0.17697497891481584</c:v>
                </c:pt>
                <c:pt idx="116">
                  <c:v>-0.17844974446337314</c:v>
                </c:pt>
                <c:pt idx="117">
                  <c:v>-0.17956078656523611</c:v>
                </c:pt>
                <c:pt idx="118">
                  <c:v>-0.16395126963158668</c:v>
                </c:pt>
                <c:pt idx="119">
                  <c:v>-0.15624533651693773</c:v>
                </c:pt>
                <c:pt idx="120">
                  <c:v>-0.15029693924166287</c:v>
                </c:pt>
                <c:pt idx="121">
                  <c:v>-0.14675767918088733</c:v>
                </c:pt>
                <c:pt idx="122">
                  <c:v>-0.11985375933873788</c:v>
                </c:pt>
                <c:pt idx="123">
                  <c:v>-9.7660058498537539E-2</c:v>
                </c:pt>
                <c:pt idx="124">
                  <c:v>-9.5081967213114793E-2</c:v>
                </c:pt>
                <c:pt idx="125">
                  <c:v>-8.2196339434276178E-2</c:v>
                </c:pt>
                <c:pt idx="126">
                  <c:v>-7.1476736345246095E-2</c:v>
                </c:pt>
                <c:pt idx="127">
                  <c:v>-5.6532877882151999E-2</c:v>
                </c:pt>
                <c:pt idx="128">
                  <c:v>-4.9421116295144341E-2</c:v>
                </c:pt>
                <c:pt idx="129">
                  <c:v>-3.6389083275017442E-2</c:v>
                </c:pt>
                <c:pt idx="130">
                  <c:v>-3.3356741573033699E-2</c:v>
                </c:pt>
                <c:pt idx="131">
                  <c:v>-3.3073929961089488E-2</c:v>
                </c:pt>
                <c:pt idx="132">
                  <c:v>-2.741935483870972E-2</c:v>
                </c:pt>
                <c:pt idx="133">
                  <c:v>-8.9090909090908665E-3</c:v>
                </c:pt>
                <c:pt idx="134">
                  <c:v>-1.083619288423332E-2</c:v>
                </c:pt>
                <c:pt idx="135">
                  <c:v>-1.2245632991175981E-2</c:v>
                </c:pt>
                <c:pt idx="136">
                  <c:v>-7.246376811593791E-4</c:v>
                </c:pt>
                <c:pt idx="137">
                  <c:v>2.175489485134241E-3</c:v>
                </c:pt>
                <c:pt idx="138">
                  <c:v>7.0806100217863932E-3</c:v>
                </c:pt>
                <c:pt idx="139">
                  <c:v>5.0687907313540226E-3</c:v>
                </c:pt>
                <c:pt idx="140">
                  <c:v>1.5088165788038621E-2</c:v>
                </c:pt>
                <c:pt idx="141">
                  <c:v>1.4524328249818419E-2</c:v>
                </c:pt>
                <c:pt idx="142">
                  <c:v>1.5800944424264385E-2</c:v>
                </c:pt>
                <c:pt idx="143">
                  <c:v>2.6339857325772709E-2</c:v>
                </c:pt>
                <c:pt idx="144">
                  <c:v>3.666850930532517E-2</c:v>
                </c:pt>
                <c:pt idx="145">
                  <c:v>3.2654558796550992E-2</c:v>
                </c:pt>
                <c:pt idx="146">
                  <c:v>2.70220923863429E-2</c:v>
                </c:pt>
                <c:pt idx="147">
                  <c:v>2.4247948951686471E-2</c:v>
                </c:pt>
                <c:pt idx="148">
                  <c:v>1.5953589557650361E-2</c:v>
                </c:pt>
                <c:pt idx="149">
                  <c:v>1.6823444283646793E-2</c:v>
                </c:pt>
                <c:pt idx="150">
                  <c:v>1.5323598341445921E-2</c:v>
                </c:pt>
                <c:pt idx="151">
                  <c:v>1.7291066282420831E-2</c:v>
                </c:pt>
                <c:pt idx="152">
                  <c:v>1.378939828080239E-2</c:v>
                </c:pt>
                <c:pt idx="153">
                  <c:v>1.539012168933418E-2</c:v>
                </c:pt>
                <c:pt idx="154">
                  <c:v>1.6270337922402955E-2</c:v>
                </c:pt>
                <c:pt idx="155">
                  <c:v>2.0139012653715982E-2</c:v>
                </c:pt>
                <c:pt idx="156">
                  <c:v>2.1329541414859543E-2</c:v>
                </c:pt>
                <c:pt idx="157">
                  <c:v>2.7535974418191556E-2</c:v>
                </c:pt>
                <c:pt idx="158">
                  <c:v>3.1466666666666754E-2</c:v>
                </c:pt>
                <c:pt idx="159">
                  <c:v>3.1683873264506834E-2</c:v>
                </c:pt>
                <c:pt idx="160">
                  <c:v>4.0149892933618814E-2</c:v>
                </c:pt>
                <c:pt idx="161">
                  <c:v>4.1629603273438898E-2</c:v>
                </c:pt>
                <c:pt idx="162">
                  <c:v>4.0305397727272707E-2</c:v>
                </c:pt>
                <c:pt idx="163">
                  <c:v>4.0722379603399528E-2</c:v>
                </c:pt>
                <c:pt idx="164">
                  <c:v>4.3985161632220438E-2</c:v>
                </c:pt>
                <c:pt idx="165">
                  <c:v>4.5294324991187906E-2</c:v>
                </c:pt>
                <c:pt idx="166">
                  <c:v>4.9085151301900165E-2</c:v>
                </c:pt>
                <c:pt idx="167">
                  <c:v>3.6338225017470194E-2</c:v>
                </c:pt>
                <c:pt idx="168">
                  <c:v>4.1594152453880984E-2</c:v>
                </c:pt>
                <c:pt idx="169">
                  <c:v>3.8554633471646005E-2</c:v>
                </c:pt>
                <c:pt idx="170">
                  <c:v>4.0675629093416044E-2</c:v>
                </c:pt>
                <c:pt idx="171">
                  <c:v>4.9689440993788914E-2</c:v>
                </c:pt>
                <c:pt idx="172">
                  <c:v>4.8035683650711869E-2</c:v>
                </c:pt>
                <c:pt idx="173">
                  <c:v>4.7480785653287727E-2</c:v>
                </c:pt>
                <c:pt idx="174">
                  <c:v>5.4446151220344685E-2</c:v>
                </c:pt>
                <c:pt idx="175">
                  <c:v>5.6481796529431749E-2</c:v>
                </c:pt>
                <c:pt idx="176">
                  <c:v>5.6175972927241968E-2</c:v>
                </c:pt>
                <c:pt idx="177">
                  <c:v>5.5302647108413483E-2</c:v>
                </c:pt>
                <c:pt idx="178">
                  <c:v>5.1819553915814165E-2</c:v>
                </c:pt>
                <c:pt idx="179">
                  <c:v>6.0856372218476062E-2</c:v>
                </c:pt>
                <c:pt idx="180">
                  <c:v>5.597326649958223E-2</c:v>
                </c:pt>
                <c:pt idx="181">
                  <c:v>5.8931246878641597E-2</c:v>
                </c:pt>
                <c:pt idx="182">
                  <c:v>4.9022855250082875E-2</c:v>
                </c:pt>
                <c:pt idx="183">
                  <c:v>5.0624589086127658E-2</c:v>
                </c:pt>
                <c:pt idx="184">
                  <c:v>5.2054346046816136E-2</c:v>
                </c:pt>
                <c:pt idx="185">
                  <c:v>5.0220120658731382E-2</c:v>
                </c:pt>
                <c:pt idx="186">
                  <c:v>4.7588216251214011E-2</c:v>
                </c:pt>
                <c:pt idx="187">
                  <c:v>4.5088566827697241E-2</c:v>
                </c:pt>
                <c:pt idx="188">
                  <c:v>4.2614546619673233E-2</c:v>
                </c:pt>
                <c:pt idx="189">
                  <c:v>4.6013740214091658E-2</c:v>
                </c:pt>
                <c:pt idx="190">
                  <c:v>5.1977040816326481E-2</c:v>
                </c:pt>
                <c:pt idx="191">
                  <c:v>5.3551565231209297E-2</c:v>
                </c:pt>
                <c:pt idx="192">
                  <c:v>4.92088607594936E-2</c:v>
                </c:pt>
                <c:pt idx="193">
                  <c:v>4.386102814022963E-2</c:v>
                </c:pt>
                <c:pt idx="194">
                  <c:v>5.431007262393428E-2</c:v>
                </c:pt>
                <c:pt idx="195">
                  <c:v>4.8498122653316544E-2</c:v>
                </c:pt>
                <c:pt idx="196">
                  <c:v>4.0765520460557036E-2</c:v>
                </c:pt>
                <c:pt idx="197">
                  <c:v>4.0366402732495033E-2</c:v>
                </c:pt>
                <c:pt idx="198">
                  <c:v>4.0636588380716931E-2</c:v>
                </c:pt>
                <c:pt idx="199">
                  <c:v>3.7904468412943038E-2</c:v>
                </c:pt>
                <c:pt idx="200">
                  <c:v>3.9950829748002459E-2</c:v>
                </c:pt>
                <c:pt idx="201">
                  <c:v>3.8490911868031219E-2</c:v>
                </c:pt>
                <c:pt idx="202">
                  <c:v>3.4101242800848697E-2</c:v>
                </c:pt>
                <c:pt idx="203">
                  <c:v>2.8355957767722373E-2</c:v>
                </c:pt>
                <c:pt idx="204">
                  <c:v>3.1367817825365796E-2</c:v>
                </c:pt>
                <c:pt idx="205">
                  <c:v>3.7048192771084398E-2</c:v>
                </c:pt>
                <c:pt idx="206">
                  <c:v>3.4291704103024845E-2</c:v>
                </c:pt>
                <c:pt idx="207">
                  <c:v>3.2079976126529353E-2</c:v>
                </c:pt>
                <c:pt idx="208">
                  <c:v>3.5431305127821888E-2</c:v>
                </c:pt>
                <c:pt idx="209">
                  <c:v>3.7755558871810146E-2</c:v>
                </c:pt>
                <c:pt idx="210">
                  <c:v>3.3110616184112818E-2</c:v>
                </c:pt>
                <c:pt idx="211">
                  <c:v>3.7559382422802878E-2</c:v>
                </c:pt>
                <c:pt idx="212">
                  <c:v>3.4722222222222321E-2</c:v>
                </c:pt>
                <c:pt idx="213">
                  <c:v>3.3828504191792952E-2</c:v>
                </c:pt>
                <c:pt idx="214">
                  <c:v>3.6494210757731294E-2</c:v>
                </c:pt>
                <c:pt idx="215">
                  <c:v>4.1947785274274008E-2</c:v>
                </c:pt>
                <c:pt idx="216">
                  <c:v>3.9187015645562262E-2</c:v>
                </c:pt>
                <c:pt idx="217">
                  <c:v>4.4728434504792247E-2</c:v>
                </c:pt>
                <c:pt idx="218">
                  <c:v>4.2855074562038409E-2</c:v>
                </c:pt>
                <c:pt idx="219">
                  <c:v>4.4383403209483863E-2</c:v>
                </c:pt>
                <c:pt idx="220">
                  <c:v>4.8657233612474649E-2</c:v>
                </c:pt>
                <c:pt idx="221">
                  <c:v>4.673569168823688E-2</c:v>
                </c:pt>
                <c:pt idx="222">
                  <c:v>4.9583213567117035E-2</c:v>
                </c:pt>
                <c:pt idx="223">
                  <c:v>4.9077121190442163E-2</c:v>
                </c:pt>
                <c:pt idx="224">
                  <c:v>5.0264172497501036E-2</c:v>
                </c:pt>
                <c:pt idx="225">
                  <c:v>4.9793711765542703E-2</c:v>
                </c:pt>
                <c:pt idx="226">
                  <c:v>4.4400452488687847E-2</c:v>
                </c:pt>
                <c:pt idx="227">
                  <c:v>4.3918918918918859E-2</c:v>
                </c:pt>
                <c:pt idx="228">
                  <c:v>4.7699451245251101E-2</c:v>
                </c:pt>
                <c:pt idx="229">
                  <c:v>3.0720044481512332E-2</c:v>
                </c:pt>
                <c:pt idx="230">
                  <c:v>3.2764126058586696E-2</c:v>
                </c:pt>
                <c:pt idx="231">
                  <c:v>3.4191583610188259E-2</c:v>
                </c:pt>
                <c:pt idx="232">
                  <c:v>2.960209279911874E-2</c:v>
                </c:pt>
                <c:pt idx="233">
                  <c:v>3.0223931858771813E-2</c:v>
                </c:pt>
                <c:pt idx="234">
                  <c:v>2.7386005751061315E-2</c:v>
                </c:pt>
                <c:pt idx="235">
                  <c:v>2.3731587561374834E-2</c:v>
                </c:pt>
                <c:pt idx="236">
                  <c:v>2.2977566281441097E-2</c:v>
                </c:pt>
                <c:pt idx="237">
                  <c:v>2.2360753489632845E-2</c:v>
                </c:pt>
                <c:pt idx="238">
                  <c:v>2.1662604928242679E-2</c:v>
                </c:pt>
                <c:pt idx="239">
                  <c:v>1.901294498381878E-2</c:v>
                </c:pt>
                <c:pt idx="240">
                  <c:v>2.2696749932849869E-2</c:v>
                </c:pt>
                <c:pt idx="241">
                  <c:v>3.1422791638570535E-2</c:v>
                </c:pt>
                <c:pt idx="242">
                  <c:v>1.586234708966261E-2</c:v>
                </c:pt>
                <c:pt idx="243">
                  <c:v>-0.12528443314148041</c:v>
                </c:pt>
                <c:pt idx="244">
                  <c:v>-6.3385932067397732E-2</c:v>
                </c:pt>
                <c:pt idx="245">
                  <c:v>-4.3739165222029586E-2</c:v>
                </c:pt>
                <c:pt idx="246">
                  <c:v>-4.0783686525389884E-2</c:v>
                </c:pt>
                <c:pt idx="247">
                  <c:v>-3.770317079669594E-2</c:v>
                </c:pt>
                <c:pt idx="248">
                  <c:v>-3.5619351408825106E-2</c:v>
                </c:pt>
                <c:pt idx="249">
                  <c:v>-2.8499469777306441E-2</c:v>
                </c:pt>
                <c:pt idx="250">
                  <c:v>-2.5576464351974582E-2</c:v>
                </c:pt>
                <c:pt idx="251">
                  <c:v>-2.077543998941378E-2</c:v>
                </c:pt>
                <c:pt idx="252">
                  <c:v>-2.66579120157584E-2</c:v>
                </c:pt>
                <c:pt idx="253">
                  <c:v>-3.8310669456066981E-2</c:v>
                </c:pt>
                <c:pt idx="254">
                  <c:v>-1.3894402540690742E-2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E8-4C78-B958-306C3CD46B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Manuf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Sheet1!$A$2:$A$256</c:f>
              <c:numCache>
                <c:formatCode>mmm\-yy</c:formatCode>
                <c:ptCount val="25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 formatCode="[$-409]mmm\-yy;@">
                  <c:v>43800</c:v>
                </c:pt>
                <c:pt idx="240" formatCode="[$-409]mmm\-yy;@">
                  <c:v>43831</c:v>
                </c:pt>
                <c:pt idx="241" formatCode="[$-409]mmm\-yy;@">
                  <c:v>43862</c:v>
                </c:pt>
                <c:pt idx="242" formatCode="[$-409]mmm\-yy;@">
                  <c:v>43891</c:v>
                </c:pt>
                <c:pt idx="243" formatCode="[$-409]mmm\-yy;@">
                  <c:v>43922</c:v>
                </c:pt>
                <c:pt idx="244" formatCode="[$-409]mmm\-yy;@">
                  <c:v>43952</c:v>
                </c:pt>
                <c:pt idx="245" formatCode="[$-409]mmm\-yy;@">
                  <c:v>43983</c:v>
                </c:pt>
                <c:pt idx="246" formatCode="[$-409]mmm\-yy;@">
                  <c:v>44013</c:v>
                </c:pt>
                <c:pt idx="247" formatCode="[$-409]mmm\-yy;@">
                  <c:v>44044</c:v>
                </c:pt>
                <c:pt idx="248" formatCode="[$-409]mmm\-yy;@">
                  <c:v>44075</c:v>
                </c:pt>
                <c:pt idx="249" formatCode="[$-409]mmm\-yy;@">
                  <c:v>44105</c:v>
                </c:pt>
                <c:pt idx="250" formatCode="[$-409]mmm\-yy;@">
                  <c:v>44136</c:v>
                </c:pt>
                <c:pt idx="251" formatCode="[$-409]mmm\-yy;@">
                  <c:v>44166</c:v>
                </c:pt>
                <c:pt idx="252" formatCode="[$-409]mmm\-yy;@">
                  <c:v>44197</c:v>
                </c:pt>
                <c:pt idx="253" formatCode="[$-409]mmm\-yy;@">
                  <c:v>44228</c:v>
                </c:pt>
                <c:pt idx="254" formatCode="[$-409]mmm\-yy;@">
                  <c:v>44256</c:v>
                </c:pt>
              </c:numCache>
            </c:numRef>
          </c:cat>
          <c:val>
            <c:numRef>
              <c:f>Sheet1!$C$2:$C$256</c:f>
              <c:numCache>
                <c:formatCode>0.00%</c:formatCode>
                <c:ptCount val="255"/>
                <c:pt idx="0">
                  <c:v>-8.2056578871865238E-3</c:v>
                </c:pt>
                <c:pt idx="1">
                  <c:v>-6.3236562230526427E-3</c:v>
                </c:pt>
                <c:pt idx="2">
                  <c:v>-3.8000921234454532E-3</c:v>
                </c:pt>
                <c:pt idx="3">
                  <c:v>-2.6522140221402202E-3</c:v>
                </c:pt>
                <c:pt idx="4">
                  <c:v>-3.115444527779343E-3</c:v>
                </c:pt>
                <c:pt idx="5">
                  <c:v>5.7820179242495939E-5</c:v>
                </c:pt>
                <c:pt idx="6">
                  <c:v>8.0887450889766122E-4</c:v>
                </c:pt>
                <c:pt idx="7">
                  <c:v>0</c:v>
                </c:pt>
                <c:pt idx="8">
                  <c:v>-2.9512181008043425E-3</c:v>
                </c:pt>
                <c:pt idx="9">
                  <c:v>-3.1843446039833134E-3</c:v>
                </c:pt>
                <c:pt idx="10">
                  <c:v>-4.6290938548778637E-3</c:v>
                </c:pt>
                <c:pt idx="11">
                  <c:v>-5.7291666666666741E-3</c:v>
                </c:pt>
                <c:pt idx="12">
                  <c:v>-1.0414255959268703E-2</c:v>
                </c:pt>
                <c:pt idx="13">
                  <c:v>-1.4868382991032658E-2</c:v>
                </c:pt>
                <c:pt idx="14">
                  <c:v>-2.1038030285516096E-2</c:v>
                </c:pt>
                <c:pt idx="15">
                  <c:v>-2.8673835125448077E-2</c:v>
                </c:pt>
                <c:pt idx="16">
                  <c:v>-3.5765958678164234E-2</c:v>
                </c:pt>
                <c:pt idx="17">
                  <c:v>-4.5154949121184118E-2</c:v>
                </c:pt>
                <c:pt idx="18">
                  <c:v>-5.4266251010275934E-2</c:v>
                </c:pt>
                <c:pt idx="19">
                  <c:v>-6.1028518539943288E-2</c:v>
                </c:pt>
                <c:pt idx="20">
                  <c:v>-6.4596633778293722E-2</c:v>
                </c:pt>
                <c:pt idx="21">
                  <c:v>-7.2312249520822491E-2</c:v>
                </c:pt>
                <c:pt idx="22">
                  <c:v>-8.0048831531217335E-2</c:v>
                </c:pt>
                <c:pt idx="23">
                  <c:v>-8.5559629823642402E-2</c:v>
                </c:pt>
                <c:pt idx="24">
                  <c:v>-8.8692703461178635E-2</c:v>
                </c:pt>
                <c:pt idx="25">
                  <c:v>-8.8853652807141192E-2</c:v>
                </c:pt>
                <c:pt idx="26">
                  <c:v>-8.8263077104734911E-2</c:v>
                </c:pt>
                <c:pt idx="27">
                  <c:v>-8.3918581121295133E-2</c:v>
                </c:pt>
                <c:pt idx="28">
                  <c:v>-7.94670187863874E-2</c:v>
                </c:pt>
                <c:pt idx="29">
                  <c:v>-7.3690584317287366E-2</c:v>
                </c:pt>
                <c:pt idx="30">
                  <c:v>-6.8733976315468182E-2</c:v>
                </c:pt>
                <c:pt idx="31">
                  <c:v>-6.5364711680630849E-2</c:v>
                </c:pt>
                <c:pt idx="32">
                  <c:v>-6.192219395669174E-2</c:v>
                </c:pt>
                <c:pt idx="33">
                  <c:v>-5.7099924868519891E-2</c:v>
                </c:pt>
                <c:pt idx="34">
                  <c:v>-5.2638230647709339E-2</c:v>
                </c:pt>
                <c:pt idx="35">
                  <c:v>-5.0856088091146279E-2</c:v>
                </c:pt>
                <c:pt idx="36">
                  <c:v>-4.6256495797780239E-2</c:v>
                </c:pt>
                <c:pt idx="37">
                  <c:v>-4.7309055752497553E-2</c:v>
                </c:pt>
                <c:pt idx="38">
                  <c:v>-4.6752573981739265E-2</c:v>
                </c:pt>
                <c:pt idx="39">
                  <c:v>-5.0870582120582153E-2</c:v>
                </c:pt>
                <c:pt idx="40">
                  <c:v>-5.0857403664341105E-2</c:v>
                </c:pt>
                <c:pt idx="41">
                  <c:v>-5.262125768074255E-2</c:v>
                </c:pt>
                <c:pt idx="42">
                  <c:v>-5.5977975878342967E-2</c:v>
                </c:pt>
                <c:pt idx="43">
                  <c:v>-5.2402610243227232E-2</c:v>
                </c:pt>
                <c:pt idx="44">
                  <c:v>-5.1061578146702868E-2</c:v>
                </c:pt>
                <c:pt idx="45">
                  <c:v>-4.820717131474106E-2</c:v>
                </c:pt>
                <c:pt idx="46">
                  <c:v>-4.5090715048025642E-2</c:v>
                </c:pt>
                <c:pt idx="47">
                  <c:v>-4.1040772532188852E-2</c:v>
                </c:pt>
                <c:pt idx="48">
                  <c:v>-3.8746132113547715E-2</c:v>
                </c:pt>
                <c:pt idx="49">
                  <c:v>-3.39625194506461E-2</c:v>
                </c:pt>
                <c:pt idx="50">
                  <c:v>-2.9481692819781302E-2</c:v>
                </c:pt>
                <c:pt idx="51">
                  <c:v>-2.0124580737901243E-2</c:v>
                </c:pt>
                <c:pt idx="52">
                  <c:v>-1.4769526688191204E-2</c:v>
                </c:pt>
                <c:pt idx="53">
                  <c:v>-1.1108811150210451E-2</c:v>
                </c:pt>
                <c:pt idx="54">
                  <c:v>-4.9993056519928025E-3</c:v>
                </c:pt>
                <c:pt idx="55">
                  <c:v>-2.1563717306621877E-3</c:v>
                </c:pt>
                <c:pt idx="56">
                  <c:v>-1.1152157245417627E-3</c:v>
                </c:pt>
                <c:pt idx="57">
                  <c:v>-1.3952839402819883E-4</c:v>
                </c:pt>
                <c:pt idx="58">
                  <c:v>-6.286672254819381E-4</c:v>
                </c:pt>
                <c:pt idx="59">
                  <c:v>-9.0909090909085943E-4</c:v>
                </c:pt>
                <c:pt idx="60">
                  <c:v>-2.3093072078376187E-3</c:v>
                </c:pt>
                <c:pt idx="61">
                  <c:v>-4.2019749282162788E-4</c:v>
                </c:pt>
                <c:pt idx="62">
                  <c:v>-1.259886610205041E-3</c:v>
                </c:pt>
                <c:pt idx="63">
                  <c:v>-4.5406915822563398E-3</c:v>
                </c:pt>
                <c:pt idx="64">
                  <c:v>-5.996374285315853E-3</c:v>
                </c:pt>
                <c:pt idx="65">
                  <c:v>-7.3262629081775055E-3</c:v>
                </c:pt>
                <c:pt idx="66">
                  <c:v>-7.2575017445917211E-3</c:v>
                </c:pt>
                <c:pt idx="67">
                  <c:v>-9.898919484140789E-3</c:v>
                </c:pt>
                <c:pt idx="68">
                  <c:v>-1.0885492987230516E-2</c:v>
                </c:pt>
                <c:pt idx="69">
                  <c:v>-9.768350544236637E-3</c:v>
                </c:pt>
                <c:pt idx="70">
                  <c:v>-8.3875026210945558E-3</c:v>
                </c:pt>
                <c:pt idx="71">
                  <c:v>-6.579407853293251E-3</c:v>
                </c:pt>
                <c:pt idx="72">
                  <c:v>-3.2966262186996387E-3</c:v>
                </c:pt>
                <c:pt idx="73">
                  <c:v>-4.4839907517690847E-3</c:v>
                </c:pt>
                <c:pt idx="74">
                  <c:v>-3.8545097764384195E-3</c:v>
                </c:pt>
                <c:pt idx="75">
                  <c:v>-1.6842105263158436E-3</c:v>
                </c:pt>
                <c:pt idx="76">
                  <c:v>-3.7177328843995827E-3</c:v>
                </c:pt>
                <c:pt idx="77">
                  <c:v>-9.8404442257682412E-4</c:v>
                </c:pt>
                <c:pt idx="78">
                  <c:v>-2.671165471671566E-3</c:v>
                </c:pt>
                <c:pt idx="79">
                  <c:v>-3.0979370555516139E-3</c:v>
                </c:pt>
                <c:pt idx="80">
                  <c:v>-3.5273368606701938E-3</c:v>
                </c:pt>
                <c:pt idx="81">
                  <c:v>-8.2440811724915353E-3</c:v>
                </c:pt>
                <c:pt idx="82">
                  <c:v>-1.0291111581024914E-2</c:v>
                </c:pt>
                <c:pt idx="83">
                  <c:v>-1.2541393644754484E-2</c:v>
                </c:pt>
                <c:pt idx="84">
                  <c:v>-1.4215341308937313E-2</c:v>
                </c:pt>
                <c:pt idx="85">
                  <c:v>-1.4920121050038704E-2</c:v>
                </c:pt>
                <c:pt idx="86">
                  <c:v>-1.7166174194456207E-2</c:v>
                </c:pt>
                <c:pt idx="87">
                  <c:v>-1.9752565724729387E-2</c:v>
                </c:pt>
                <c:pt idx="88">
                  <c:v>-1.9291698936844348E-2</c:v>
                </c:pt>
                <c:pt idx="89">
                  <c:v>-2.1248153099275302E-2</c:v>
                </c:pt>
                <c:pt idx="90">
                  <c:v>-2.1074147166619706E-2</c:v>
                </c:pt>
                <c:pt idx="91">
                  <c:v>-2.3377357157991385E-2</c:v>
                </c:pt>
                <c:pt idx="92">
                  <c:v>-2.3716814159292054E-2</c:v>
                </c:pt>
                <c:pt idx="93">
                  <c:v>-2.2095914742451206E-2</c:v>
                </c:pt>
                <c:pt idx="94">
                  <c:v>-2.0226479595470415E-2</c:v>
                </c:pt>
                <c:pt idx="95">
                  <c:v>-1.919372101320016E-2</c:v>
                </c:pt>
                <c:pt idx="96">
                  <c:v>-2.0202741290690995E-2</c:v>
                </c:pt>
                <c:pt idx="97">
                  <c:v>-2.1504608130313629E-2</c:v>
                </c:pt>
                <c:pt idx="98">
                  <c:v>-2.2261989978525465E-2</c:v>
                </c:pt>
                <c:pt idx="99">
                  <c:v>-2.4811760487630008E-2</c:v>
                </c:pt>
                <c:pt idx="100">
                  <c:v>-2.6204321918299911E-2</c:v>
                </c:pt>
                <c:pt idx="101">
                  <c:v>-2.9257422183883275E-2</c:v>
                </c:pt>
                <c:pt idx="102">
                  <c:v>-3.3047735618115026E-2</c:v>
                </c:pt>
                <c:pt idx="103">
                  <c:v>-3.3989007810240057E-2</c:v>
                </c:pt>
                <c:pt idx="104">
                  <c:v>-3.7345902828136324E-2</c:v>
                </c:pt>
                <c:pt idx="105">
                  <c:v>-4.4827085149665824E-2</c:v>
                </c:pt>
                <c:pt idx="106">
                  <c:v>-5.2555062877080783E-2</c:v>
                </c:pt>
                <c:pt idx="107">
                  <c:v>-6.5182598574130668E-2</c:v>
                </c:pt>
                <c:pt idx="108">
                  <c:v>-8.4808743169398904E-2</c:v>
                </c:pt>
                <c:pt idx="109">
                  <c:v>-9.6086448598130869E-2</c:v>
                </c:pt>
                <c:pt idx="110">
                  <c:v>-0.10623032432828172</c:v>
                </c:pt>
                <c:pt idx="111">
                  <c:v>-0.11537613059783802</c:v>
                </c:pt>
                <c:pt idx="112">
                  <c:v>-0.12547920967266291</c:v>
                </c:pt>
                <c:pt idx="113">
                  <c:v>-0.13166469194312791</c:v>
                </c:pt>
                <c:pt idx="114">
                  <c:v>-0.13119880863737898</c:v>
                </c:pt>
                <c:pt idx="115">
                  <c:v>-0.12966012876179067</c:v>
                </c:pt>
                <c:pt idx="116">
                  <c:v>-0.12685499058380412</c:v>
                </c:pt>
                <c:pt idx="117">
                  <c:v>-0.12238533505742755</c:v>
                </c:pt>
                <c:pt idx="118">
                  <c:v>-0.11700168789320242</c:v>
                </c:pt>
                <c:pt idx="119">
                  <c:v>-0.10700389105058361</c:v>
                </c:pt>
                <c:pt idx="120">
                  <c:v>-8.7652256985908727E-2</c:v>
                </c:pt>
                <c:pt idx="121">
                  <c:v>-7.4878836833602636E-2</c:v>
                </c:pt>
                <c:pt idx="122">
                  <c:v>-6.1844692005242452E-2</c:v>
                </c:pt>
                <c:pt idx="123">
                  <c:v>-4.4970906068162897E-2</c:v>
                </c:pt>
                <c:pt idx="124">
                  <c:v>-2.8410048895633144E-2</c:v>
                </c:pt>
                <c:pt idx="125">
                  <c:v>-1.5435783728466657E-2</c:v>
                </c:pt>
                <c:pt idx="126">
                  <c:v>-9.1703805279396144E-3</c:v>
                </c:pt>
                <c:pt idx="127">
                  <c:v>-6.2790297608807943E-3</c:v>
                </c:pt>
                <c:pt idx="128">
                  <c:v>-2.4156673280993912E-3</c:v>
                </c:pt>
                <c:pt idx="129">
                  <c:v>2.0800832033280869E-3</c:v>
                </c:pt>
                <c:pt idx="130">
                  <c:v>6.6035276739941917E-3</c:v>
                </c:pt>
                <c:pt idx="131">
                  <c:v>1.0457516339869244E-2</c:v>
                </c:pt>
                <c:pt idx="132">
                  <c:v>1.4048865619546325E-2</c:v>
                </c:pt>
                <c:pt idx="133">
                  <c:v>1.7549986902994918E-2</c:v>
                </c:pt>
                <c:pt idx="134">
                  <c:v>1.9383567624203346E-2</c:v>
                </c:pt>
                <c:pt idx="135">
                  <c:v>1.8713552093306607E-2</c:v>
                </c:pt>
                <c:pt idx="136">
                  <c:v>1.6312364425162595E-2</c:v>
                </c:pt>
                <c:pt idx="137">
                  <c:v>1.5764400173235105E-2</c:v>
                </c:pt>
                <c:pt idx="138">
                  <c:v>1.6002075944987482E-2</c:v>
                </c:pt>
                <c:pt idx="139">
                  <c:v>1.8263654462044476E-2</c:v>
                </c:pt>
                <c:pt idx="140">
                  <c:v>1.7815445818559095E-2</c:v>
                </c:pt>
                <c:pt idx="141">
                  <c:v>1.885486939975789E-2</c:v>
                </c:pt>
                <c:pt idx="142">
                  <c:v>1.5968925334484352E-2</c:v>
                </c:pt>
                <c:pt idx="143">
                  <c:v>1.7852522639068669E-2</c:v>
                </c:pt>
                <c:pt idx="144">
                  <c:v>1.8673091816538978E-2</c:v>
                </c:pt>
                <c:pt idx="145">
                  <c:v>1.767633430581772E-2</c:v>
                </c:pt>
                <c:pt idx="146">
                  <c:v>1.9100642398286904E-2</c:v>
                </c:pt>
                <c:pt idx="147">
                  <c:v>1.8113465481886637E-2</c:v>
                </c:pt>
                <c:pt idx="148">
                  <c:v>1.8270297959532167E-2</c:v>
                </c:pt>
                <c:pt idx="149">
                  <c:v>1.782211989426119E-2</c:v>
                </c:pt>
                <c:pt idx="150">
                  <c:v>1.8559509620296177E-2</c:v>
                </c:pt>
                <c:pt idx="151">
                  <c:v>1.6660999659979581E-2</c:v>
                </c:pt>
                <c:pt idx="152">
                  <c:v>1.5719262469198636E-2</c:v>
                </c:pt>
                <c:pt idx="153">
                  <c:v>1.5365025466893112E-2</c:v>
                </c:pt>
                <c:pt idx="154">
                  <c:v>1.5293118096856517E-2</c:v>
                </c:pt>
                <c:pt idx="155">
                  <c:v>1.3387561430266093E-2</c:v>
                </c:pt>
                <c:pt idx="156">
                  <c:v>1.2248690657205685E-2</c:v>
                </c:pt>
                <c:pt idx="157">
                  <c:v>1.1467116357504192E-2</c:v>
                </c:pt>
                <c:pt idx="158">
                  <c:v>8.4888216506975311E-3</c:v>
                </c:pt>
                <c:pt idx="159">
                  <c:v>7.0493454179254567E-3</c:v>
                </c:pt>
                <c:pt idx="160">
                  <c:v>6.1205667812527231E-3</c:v>
                </c:pt>
                <c:pt idx="161">
                  <c:v>5.6970509383378332E-3</c:v>
                </c:pt>
                <c:pt idx="162">
                  <c:v>1.6716817118020977E-3</c:v>
                </c:pt>
                <c:pt idx="163">
                  <c:v>4.5150501672239773E-3</c:v>
                </c:pt>
                <c:pt idx="164">
                  <c:v>6.5250125481011167E-3</c:v>
                </c:pt>
                <c:pt idx="165">
                  <c:v>7.942479725775442E-3</c:v>
                </c:pt>
                <c:pt idx="166">
                  <c:v>1.0794979079497891E-2</c:v>
                </c:pt>
                <c:pt idx="167">
                  <c:v>1.0284280936454948E-2</c:v>
                </c:pt>
                <c:pt idx="168">
                  <c:v>8.1782525244096238E-3</c:v>
                </c:pt>
                <c:pt idx="169">
                  <c:v>9.1697232410803409E-3</c:v>
                </c:pt>
                <c:pt idx="170">
                  <c:v>1.0084173681140118E-2</c:v>
                </c:pt>
                <c:pt idx="171">
                  <c:v>1.1166666666666769E-2</c:v>
                </c:pt>
                <c:pt idx="172">
                  <c:v>1.2166666666666659E-2</c:v>
                </c:pt>
                <c:pt idx="173">
                  <c:v>1.3828723758747108E-2</c:v>
                </c:pt>
                <c:pt idx="174">
                  <c:v>1.7106141522029272E-2</c:v>
                </c:pt>
                <c:pt idx="175">
                  <c:v>1.6147827534543024E-2</c:v>
                </c:pt>
                <c:pt idx="176">
                  <c:v>1.6123670212766061E-2</c:v>
                </c:pt>
                <c:pt idx="177">
                  <c:v>1.6838088918380789E-2</c:v>
                </c:pt>
                <c:pt idx="178">
                  <c:v>1.6971603609570396E-2</c:v>
                </c:pt>
                <c:pt idx="179">
                  <c:v>1.7297028883555443E-2</c:v>
                </c:pt>
                <c:pt idx="180">
                  <c:v>1.7465441602516396E-2</c:v>
                </c:pt>
                <c:pt idx="181">
                  <c:v>1.6107715182554161E-2</c:v>
                </c:pt>
                <c:pt idx="182">
                  <c:v>1.5841584158415856E-2</c:v>
                </c:pt>
                <c:pt idx="183">
                  <c:v>1.5164001977913344E-2</c:v>
                </c:pt>
                <c:pt idx="184">
                  <c:v>1.5396015149020226E-2</c:v>
                </c:pt>
                <c:pt idx="185">
                  <c:v>1.3475760065735365E-2</c:v>
                </c:pt>
                <c:pt idx="186">
                  <c:v>1.3126589547953094E-2</c:v>
                </c:pt>
                <c:pt idx="187">
                  <c:v>1.1222149410222704E-2</c:v>
                </c:pt>
                <c:pt idx="188">
                  <c:v>1.0469491248159768E-2</c:v>
                </c:pt>
                <c:pt idx="189">
                  <c:v>8.4019903744187996E-3</c:v>
                </c:pt>
                <c:pt idx="190">
                  <c:v>5.9426896776293425E-3</c:v>
                </c:pt>
                <c:pt idx="191">
                  <c:v>5.6947608200454969E-3</c:v>
                </c:pt>
                <c:pt idx="192">
                  <c:v>7.4031890660593014E-3</c:v>
                </c:pt>
                <c:pt idx="193">
                  <c:v>5.2028290382895026E-3</c:v>
                </c:pt>
                <c:pt idx="194">
                  <c:v>2.436647173489348E-3</c:v>
                </c:pt>
                <c:pt idx="195">
                  <c:v>2.8413703523300082E-3</c:v>
                </c:pt>
                <c:pt idx="196">
                  <c:v>-8.1083272520876548E-5</c:v>
                </c:pt>
                <c:pt idx="197">
                  <c:v>1.2972271769093879E-3</c:v>
                </c:pt>
                <c:pt idx="198">
                  <c:v>1.8624989877722431E-3</c:v>
                </c:pt>
                <c:pt idx="199">
                  <c:v>2.4301336573517851E-4</c:v>
                </c:pt>
                <c:pt idx="200">
                  <c:v>-5.6661809940095065E-4</c:v>
                </c:pt>
                <c:pt idx="201">
                  <c:v>-1.3751820093835798E-3</c:v>
                </c:pt>
                <c:pt idx="202">
                  <c:v>-1.2138868657440849E-3</c:v>
                </c:pt>
                <c:pt idx="203">
                  <c:v>-5.6625141562849368E-4</c:v>
                </c:pt>
                <c:pt idx="204">
                  <c:v>-1.2920939998385395E-3</c:v>
                </c:pt>
                <c:pt idx="205">
                  <c:v>1.3748483623130525E-3</c:v>
                </c:pt>
                <c:pt idx="206">
                  <c:v>4.1322314049587749E-3</c:v>
                </c:pt>
                <c:pt idx="207">
                  <c:v>4.2095037642677635E-3</c:v>
                </c:pt>
                <c:pt idx="208">
                  <c:v>6.0006487187804769E-3</c:v>
                </c:pt>
                <c:pt idx="209">
                  <c:v>5.5060728744940057E-3</c:v>
                </c:pt>
                <c:pt idx="210">
                  <c:v>3.7989007436145528E-3</c:v>
                </c:pt>
                <c:pt idx="211">
                  <c:v>9.0702947845804349E-3</c:v>
                </c:pt>
                <c:pt idx="212">
                  <c:v>9.9619340730541239E-3</c:v>
                </c:pt>
                <c:pt idx="213">
                  <c:v>1.1826650465775579E-2</c:v>
                </c:pt>
                <c:pt idx="214">
                  <c:v>1.361205639280505E-2</c:v>
                </c:pt>
                <c:pt idx="215">
                  <c:v>1.4892755969243332E-2</c:v>
                </c:pt>
                <c:pt idx="216">
                  <c:v>1.5525188000323542E-2</c:v>
                </c:pt>
                <c:pt idx="217">
                  <c:v>1.6717816184784295E-2</c:v>
                </c:pt>
                <c:pt idx="218">
                  <c:v>1.7509884612281201E-2</c:v>
                </c:pt>
                <c:pt idx="219">
                  <c:v>1.8621523579201993E-2</c:v>
                </c:pt>
                <c:pt idx="220">
                  <c:v>2.0232145735934237E-2</c:v>
                </c:pt>
                <c:pt idx="221">
                  <c:v>2.1581575132871622E-2</c:v>
                </c:pt>
                <c:pt idx="222">
                  <c:v>2.3190272968838022E-2</c:v>
                </c:pt>
                <c:pt idx="223">
                  <c:v>2.0786516853932513E-2</c:v>
                </c:pt>
                <c:pt idx="224">
                  <c:v>2.1651964715316829E-2</c:v>
                </c:pt>
                <c:pt idx="225">
                  <c:v>2.185573613001357E-2</c:v>
                </c:pt>
                <c:pt idx="226">
                  <c:v>2.1502797761790537E-2</c:v>
                </c:pt>
                <c:pt idx="227">
                  <c:v>2.097455937475079E-2</c:v>
                </c:pt>
                <c:pt idx="228">
                  <c:v>2.1418902778883586E-2</c:v>
                </c:pt>
                <c:pt idx="229">
                  <c:v>1.9143696878227034E-2</c:v>
                </c:pt>
                <c:pt idx="230">
                  <c:v>1.7129262490087171E-2</c:v>
                </c:pt>
                <c:pt idx="231">
                  <c:v>1.4957264957264904E-2</c:v>
                </c:pt>
                <c:pt idx="232">
                  <c:v>1.2641226198941258E-2</c:v>
                </c:pt>
                <c:pt idx="233">
                  <c:v>1.0720479268484961E-2</c:v>
                </c:pt>
                <c:pt idx="234">
                  <c:v>8.8927362870858673E-3</c:v>
                </c:pt>
                <c:pt idx="235">
                  <c:v>7.9408758550201242E-3</c:v>
                </c:pt>
                <c:pt idx="236">
                  <c:v>5.8084772370485815E-3</c:v>
                </c:pt>
                <c:pt idx="237">
                  <c:v>3.9172673143217374E-4</c:v>
                </c:pt>
                <c:pt idx="238">
                  <c:v>3.0518819938962771E-3</c:v>
                </c:pt>
                <c:pt idx="239">
                  <c:v>5.4678956413067858E-4</c:v>
                </c:pt>
                <c:pt idx="240">
                  <c:v>-2.8063610851263299E-3</c:v>
                </c:pt>
                <c:pt idx="241">
                  <c:v>-2.4162120031177015E-3</c:v>
                </c:pt>
                <c:pt idx="242">
                  <c:v>-8.4203960704818392E-3</c:v>
                </c:pt>
                <c:pt idx="243">
                  <c:v>-0.11001949317738791</c:v>
                </c:pt>
                <c:pt idx="244">
                  <c:v>-9.0504798314738233E-2</c:v>
                </c:pt>
                <c:pt idx="245">
                  <c:v>-6.4186554359694226E-2</c:v>
                </c:pt>
                <c:pt idx="246">
                  <c:v>-6.1076443057722307E-2</c:v>
                </c:pt>
                <c:pt idx="247">
                  <c:v>-5.8658346333853362E-2</c:v>
                </c:pt>
                <c:pt idx="248">
                  <c:v>-5.3925394100202917E-2</c:v>
                </c:pt>
                <c:pt idx="249">
                  <c:v>-4.8085206359151034E-2</c:v>
                </c:pt>
                <c:pt idx="250">
                  <c:v>-4.8525511000156007E-2</c:v>
                </c:pt>
                <c:pt idx="251">
                  <c:v>-4.5124521820594898E-2</c:v>
                </c:pt>
                <c:pt idx="252">
                  <c:v>-4.5262664165103161E-2</c:v>
                </c:pt>
                <c:pt idx="253">
                  <c:v>-4.3050238299867205E-2</c:v>
                </c:pt>
                <c:pt idx="254">
                  <c:v>-3.2709545526026118E-2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E8-4C78-B958-306C3CD46B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 T &amp; Util</c:v>
                </c:pt>
              </c:strCache>
            </c:strRef>
          </c:tx>
          <c:marker>
            <c:symbol val="none"/>
          </c:marker>
          <c:cat>
            <c:numRef>
              <c:f>Sheet1!$A$2:$A$256</c:f>
              <c:numCache>
                <c:formatCode>mmm\-yy</c:formatCode>
                <c:ptCount val="25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 formatCode="[$-409]mmm\-yy;@">
                  <c:v>43800</c:v>
                </c:pt>
                <c:pt idx="240" formatCode="[$-409]mmm\-yy;@">
                  <c:v>43831</c:v>
                </c:pt>
                <c:pt idx="241" formatCode="[$-409]mmm\-yy;@">
                  <c:v>43862</c:v>
                </c:pt>
                <c:pt idx="242" formatCode="[$-409]mmm\-yy;@">
                  <c:v>43891</c:v>
                </c:pt>
                <c:pt idx="243" formatCode="[$-409]mmm\-yy;@">
                  <c:v>43922</c:v>
                </c:pt>
                <c:pt idx="244" formatCode="[$-409]mmm\-yy;@">
                  <c:v>43952</c:v>
                </c:pt>
                <c:pt idx="245" formatCode="[$-409]mmm\-yy;@">
                  <c:v>43983</c:v>
                </c:pt>
                <c:pt idx="246" formatCode="[$-409]mmm\-yy;@">
                  <c:v>44013</c:v>
                </c:pt>
                <c:pt idx="247" formatCode="[$-409]mmm\-yy;@">
                  <c:v>44044</c:v>
                </c:pt>
                <c:pt idx="248" formatCode="[$-409]mmm\-yy;@">
                  <c:v>44075</c:v>
                </c:pt>
                <c:pt idx="249" formatCode="[$-409]mmm\-yy;@">
                  <c:v>44105</c:v>
                </c:pt>
                <c:pt idx="250" formatCode="[$-409]mmm\-yy;@">
                  <c:v>44136</c:v>
                </c:pt>
                <c:pt idx="251" formatCode="[$-409]mmm\-yy;@">
                  <c:v>44166</c:v>
                </c:pt>
                <c:pt idx="252" formatCode="[$-409]mmm\-yy;@">
                  <c:v>44197</c:v>
                </c:pt>
                <c:pt idx="253" formatCode="[$-409]mmm\-yy;@">
                  <c:v>44228</c:v>
                </c:pt>
                <c:pt idx="254" formatCode="[$-409]mmm\-yy;@">
                  <c:v>44256</c:v>
                </c:pt>
              </c:numCache>
            </c:numRef>
          </c:cat>
          <c:val>
            <c:numRef>
              <c:f>Sheet1!$D$2:$D$256</c:f>
              <c:numCache>
                <c:formatCode>0.00%</c:formatCode>
                <c:ptCount val="255"/>
                <c:pt idx="0">
                  <c:v>2.606401826843574E-2</c:v>
                </c:pt>
                <c:pt idx="1">
                  <c:v>2.2819949811794249E-2</c:v>
                </c:pt>
                <c:pt idx="2">
                  <c:v>2.3538166294599039E-2</c:v>
                </c:pt>
                <c:pt idx="3">
                  <c:v>2.3827194250224615E-2</c:v>
                </c:pt>
                <c:pt idx="4">
                  <c:v>1.9026082888221829E-2</c:v>
                </c:pt>
                <c:pt idx="5">
                  <c:v>1.7703591299949473E-2</c:v>
                </c:pt>
                <c:pt idx="6">
                  <c:v>1.6461544434522635E-2</c:v>
                </c:pt>
                <c:pt idx="7">
                  <c:v>1.5778863301542989E-2</c:v>
                </c:pt>
                <c:pt idx="8">
                  <c:v>1.3621236746381937E-2</c:v>
                </c:pt>
                <c:pt idx="9">
                  <c:v>1.2162631761844178E-2</c:v>
                </c:pt>
                <c:pt idx="10">
                  <c:v>1.1373713228206794E-2</c:v>
                </c:pt>
                <c:pt idx="11">
                  <c:v>9.6043027276220272E-3</c:v>
                </c:pt>
                <c:pt idx="12">
                  <c:v>5.4103833314147476E-3</c:v>
                </c:pt>
                <c:pt idx="13">
                  <c:v>4.6385034117917279E-3</c:v>
                </c:pt>
                <c:pt idx="14">
                  <c:v>9.1834391979794816E-4</c:v>
                </c:pt>
                <c:pt idx="15">
                  <c:v>-6.6384342451641931E-3</c:v>
                </c:pt>
                <c:pt idx="16">
                  <c:v>-4.7059723763247518E-3</c:v>
                </c:pt>
                <c:pt idx="17">
                  <c:v>-6.7670897690778054E-3</c:v>
                </c:pt>
                <c:pt idx="18">
                  <c:v>-1.0198235361521757E-2</c:v>
                </c:pt>
                <c:pt idx="19">
                  <c:v>-1.137361169421014E-2</c:v>
                </c:pt>
                <c:pt idx="20">
                  <c:v>-1.4316255631060537E-2</c:v>
                </c:pt>
                <c:pt idx="21">
                  <c:v>-1.7929350728618343E-2</c:v>
                </c:pt>
                <c:pt idx="22">
                  <c:v>-2.1996035376639189E-2</c:v>
                </c:pt>
                <c:pt idx="23">
                  <c:v>-2.6864535768645337E-2</c:v>
                </c:pt>
                <c:pt idx="24">
                  <c:v>-2.6410197694832438E-2</c:v>
                </c:pt>
                <c:pt idx="25">
                  <c:v>-2.6557789903460916E-2</c:v>
                </c:pt>
                <c:pt idx="26">
                  <c:v>-2.542243290771462E-2</c:v>
                </c:pt>
                <c:pt idx="27">
                  <c:v>-2.1085378499827168E-2</c:v>
                </c:pt>
                <c:pt idx="28">
                  <c:v>-2.1065580072268775E-2</c:v>
                </c:pt>
                <c:pt idx="29">
                  <c:v>-1.9669733246083343E-2</c:v>
                </c:pt>
                <c:pt idx="30">
                  <c:v>-1.6747703943814196E-2</c:v>
                </c:pt>
                <c:pt idx="31">
                  <c:v>-1.8530672122920144E-2</c:v>
                </c:pt>
                <c:pt idx="32">
                  <c:v>-1.7080444633796765E-2</c:v>
                </c:pt>
                <c:pt idx="33">
                  <c:v>-1.3634244872591683E-2</c:v>
                </c:pt>
                <c:pt idx="34">
                  <c:v>-1.1654648216721908E-2</c:v>
                </c:pt>
                <c:pt idx="35">
                  <c:v>-7.8595448502385423E-3</c:v>
                </c:pt>
                <c:pt idx="36">
                  <c:v>-7.3696589572717075E-3</c:v>
                </c:pt>
                <c:pt idx="37">
                  <c:v>-8.2709419466112655E-3</c:v>
                </c:pt>
                <c:pt idx="38">
                  <c:v>-9.4143490369905658E-3</c:v>
                </c:pt>
                <c:pt idx="39">
                  <c:v>-9.6908349026992857E-3</c:v>
                </c:pt>
                <c:pt idx="40">
                  <c:v>-9.8170109165161001E-3</c:v>
                </c:pt>
                <c:pt idx="41">
                  <c:v>-1.1190513585676132E-2</c:v>
                </c:pt>
                <c:pt idx="42">
                  <c:v>-1.259811616954476E-2</c:v>
                </c:pt>
                <c:pt idx="43">
                  <c:v>-9.8729496912244308E-3</c:v>
                </c:pt>
                <c:pt idx="44">
                  <c:v>-6.3440775474821187E-3</c:v>
                </c:pt>
                <c:pt idx="45">
                  <c:v>-5.5133304453983678E-3</c:v>
                </c:pt>
                <c:pt idx="46">
                  <c:v>-5.7185675974128491E-3</c:v>
                </c:pt>
                <c:pt idx="47">
                  <c:v>-6.5423875773460427E-3</c:v>
                </c:pt>
                <c:pt idx="48">
                  <c:v>-9.083010820630788E-4</c:v>
                </c:pt>
                <c:pt idx="49">
                  <c:v>3.5573122529641843E-4</c:v>
                </c:pt>
                <c:pt idx="50">
                  <c:v>5.1083039638855077E-3</c:v>
                </c:pt>
                <c:pt idx="51">
                  <c:v>6.9727823778773512E-3</c:v>
                </c:pt>
                <c:pt idx="52">
                  <c:v>9.1608502538071956E-3</c:v>
                </c:pt>
                <c:pt idx="53">
                  <c:v>1.2190763610371969E-2</c:v>
                </c:pt>
                <c:pt idx="54">
                  <c:v>1.303708414483884E-2</c:v>
                </c:pt>
                <c:pt idx="55">
                  <c:v>1.2911171142539368E-2</c:v>
                </c:pt>
                <c:pt idx="56">
                  <c:v>1.344331205139393E-2</c:v>
                </c:pt>
                <c:pt idx="57">
                  <c:v>1.3582544648160555E-2</c:v>
                </c:pt>
                <c:pt idx="58">
                  <c:v>1.5350442267264341E-2</c:v>
                </c:pt>
                <c:pt idx="59">
                  <c:v>1.6463680723608487E-2</c:v>
                </c:pt>
                <c:pt idx="60">
                  <c:v>1.395312067670651E-2</c:v>
                </c:pt>
                <c:pt idx="61">
                  <c:v>1.6199770832510119E-2</c:v>
                </c:pt>
                <c:pt idx="62">
                  <c:v>1.4262075486565218E-2</c:v>
                </c:pt>
                <c:pt idx="63">
                  <c:v>1.5776842270921021E-2</c:v>
                </c:pt>
                <c:pt idx="64">
                  <c:v>1.6190513616536339E-2</c:v>
                </c:pt>
                <c:pt idx="65">
                  <c:v>1.6202432326402505E-2</c:v>
                </c:pt>
                <c:pt idx="66">
                  <c:v>1.8676187860477977E-2</c:v>
                </c:pt>
                <c:pt idx="67">
                  <c:v>1.9610150213750677E-2</c:v>
                </c:pt>
                <c:pt idx="68">
                  <c:v>1.6904053842541789E-2</c:v>
                </c:pt>
                <c:pt idx="69">
                  <c:v>1.5666510392248867E-2</c:v>
                </c:pt>
                <c:pt idx="70">
                  <c:v>1.7110711774357412E-2</c:v>
                </c:pt>
                <c:pt idx="71">
                  <c:v>1.6899539458278046E-2</c:v>
                </c:pt>
                <c:pt idx="72">
                  <c:v>1.7152658662092701E-2</c:v>
                </c:pt>
                <c:pt idx="73">
                  <c:v>1.5902640071542518E-2</c:v>
                </c:pt>
                <c:pt idx="74">
                  <c:v>1.6508701056556774E-2</c:v>
                </c:pt>
                <c:pt idx="75">
                  <c:v>1.2975443489038563E-2</c:v>
                </c:pt>
                <c:pt idx="76">
                  <c:v>1.1214664140144714E-2</c:v>
                </c:pt>
                <c:pt idx="77">
                  <c:v>1.0230475234528802E-2</c:v>
                </c:pt>
                <c:pt idx="78">
                  <c:v>8.7817278434696444E-3</c:v>
                </c:pt>
                <c:pt idx="79">
                  <c:v>8.116321113974756E-3</c:v>
                </c:pt>
                <c:pt idx="80">
                  <c:v>9.7737417269510019E-3</c:v>
                </c:pt>
                <c:pt idx="81">
                  <c:v>1.0424279724583707E-2</c:v>
                </c:pt>
                <c:pt idx="82">
                  <c:v>1.0946381932708471E-2</c:v>
                </c:pt>
                <c:pt idx="83">
                  <c:v>1.2166570715793412E-2</c:v>
                </c:pt>
                <c:pt idx="84">
                  <c:v>1.249425111145186E-2</c:v>
                </c:pt>
                <c:pt idx="85">
                  <c:v>1.2936313533374211E-2</c:v>
                </c:pt>
                <c:pt idx="86">
                  <c:v>1.4215292903817511E-2</c:v>
                </c:pt>
                <c:pt idx="87">
                  <c:v>1.4300462662027336E-2</c:v>
                </c:pt>
                <c:pt idx="88">
                  <c:v>1.5717618264560862E-2</c:v>
                </c:pt>
                <c:pt idx="89">
                  <c:v>1.4559767655151434E-2</c:v>
                </c:pt>
                <c:pt idx="90">
                  <c:v>1.4088809132908331E-2</c:v>
                </c:pt>
                <c:pt idx="91">
                  <c:v>1.3354700854700807E-2</c:v>
                </c:pt>
                <c:pt idx="92">
                  <c:v>1.3146863806112297E-2</c:v>
                </c:pt>
                <c:pt idx="93">
                  <c:v>1.2067915334246893E-2</c:v>
                </c:pt>
                <c:pt idx="94">
                  <c:v>1.2233577751605162E-2</c:v>
                </c:pt>
                <c:pt idx="95">
                  <c:v>1.0162293341422712E-2</c:v>
                </c:pt>
                <c:pt idx="96">
                  <c:v>8.0248315542432724E-3</c:v>
                </c:pt>
                <c:pt idx="97">
                  <c:v>4.4207662661528424E-3</c:v>
                </c:pt>
                <c:pt idx="98">
                  <c:v>1.507102219207912E-3</c:v>
                </c:pt>
                <c:pt idx="99">
                  <c:v>-2.4126361820032693E-3</c:v>
                </c:pt>
                <c:pt idx="100">
                  <c:v>-6.6265060240964235E-3</c:v>
                </c:pt>
                <c:pt idx="101">
                  <c:v>-8.5125616784059721E-3</c:v>
                </c:pt>
                <c:pt idx="102">
                  <c:v>-1.1182228915662673E-2</c:v>
                </c:pt>
                <c:pt idx="103">
                  <c:v>-1.4760147601476037E-2</c:v>
                </c:pt>
                <c:pt idx="104">
                  <c:v>-2.0273065784029765E-2</c:v>
                </c:pt>
                <c:pt idx="105">
                  <c:v>-2.50893360917811E-2</c:v>
                </c:pt>
                <c:pt idx="106">
                  <c:v>-3.423037946177232E-2</c:v>
                </c:pt>
                <c:pt idx="107">
                  <c:v>-4.0878378378378377E-2</c:v>
                </c:pt>
                <c:pt idx="108">
                  <c:v>-4.5625234697709405E-2</c:v>
                </c:pt>
                <c:pt idx="109">
                  <c:v>-4.9467704924199718E-2</c:v>
                </c:pt>
                <c:pt idx="110">
                  <c:v>-5.4851209510552668E-2</c:v>
                </c:pt>
                <c:pt idx="111">
                  <c:v>-5.7476476589955805E-2</c:v>
                </c:pt>
                <c:pt idx="112">
                  <c:v>-5.6511522134627068E-2</c:v>
                </c:pt>
                <c:pt idx="113">
                  <c:v>-5.652851118793456E-2</c:v>
                </c:pt>
                <c:pt idx="114">
                  <c:v>-5.8218786886494289E-2</c:v>
                </c:pt>
                <c:pt idx="115">
                  <c:v>-5.614155774669416E-2</c:v>
                </c:pt>
                <c:pt idx="116">
                  <c:v>-5.3938882063882088E-2</c:v>
                </c:pt>
                <c:pt idx="117">
                  <c:v>-5.328343236360833E-2</c:v>
                </c:pt>
                <c:pt idx="118">
                  <c:v>-4.7102716567564373E-2</c:v>
                </c:pt>
                <c:pt idx="119">
                  <c:v>-4.4694923877734771E-2</c:v>
                </c:pt>
                <c:pt idx="120">
                  <c:v>-3.6946685028526494E-2</c:v>
                </c:pt>
                <c:pt idx="121">
                  <c:v>-3.1937628621180991E-2</c:v>
                </c:pt>
                <c:pt idx="122">
                  <c:v>-2.396210643633323E-2</c:v>
                </c:pt>
                <c:pt idx="123">
                  <c:v>-1.7440461871542023E-2</c:v>
                </c:pt>
                <c:pt idx="124">
                  <c:v>-1.4743100470011705E-2</c:v>
                </c:pt>
                <c:pt idx="125">
                  <c:v>-1.1516005637205562E-2</c:v>
                </c:pt>
                <c:pt idx="126">
                  <c:v>-6.4688283334680685E-3</c:v>
                </c:pt>
                <c:pt idx="127">
                  <c:v>-4.8588897436935286E-3</c:v>
                </c:pt>
                <c:pt idx="128">
                  <c:v>-8.1158949803195046E-4</c:v>
                </c:pt>
                <c:pt idx="129">
                  <c:v>5.6241594326935651E-3</c:v>
                </c:pt>
                <c:pt idx="130">
                  <c:v>5.9137811493128467E-3</c:v>
                </c:pt>
                <c:pt idx="131">
                  <c:v>1.1348273177926194E-2</c:v>
                </c:pt>
                <c:pt idx="132">
                  <c:v>1.0009805523778503E-2</c:v>
                </c:pt>
                <c:pt idx="133">
                  <c:v>1.3327337394219319E-2</c:v>
                </c:pt>
                <c:pt idx="134">
                  <c:v>1.3213164226581364E-2</c:v>
                </c:pt>
                <c:pt idx="135">
                  <c:v>1.7423593259068948E-2</c:v>
                </c:pt>
                <c:pt idx="136">
                  <c:v>1.7165457065970724E-2</c:v>
                </c:pt>
                <c:pt idx="137">
                  <c:v>1.8656564422176114E-2</c:v>
                </c:pt>
                <c:pt idx="138">
                  <c:v>1.9736306665581571E-2</c:v>
                </c:pt>
                <c:pt idx="139">
                  <c:v>2.0059405134882136E-2</c:v>
                </c:pt>
                <c:pt idx="140">
                  <c:v>1.9575193924379564E-2</c:v>
                </c:pt>
                <c:pt idx="141">
                  <c:v>1.8561296859169296E-2</c:v>
                </c:pt>
                <c:pt idx="142">
                  <c:v>1.9745377878689574E-2</c:v>
                </c:pt>
                <c:pt idx="143">
                  <c:v>1.9282184233978761E-2</c:v>
                </c:pt>
                <c:pt idx="144">
                  <c:v>2.2086485174547921E-2</c:v>
                </c:pt>
                <c:pt idx="145">
                  <c:v>2.0010489369427509E-2</c:v>
                </c:pt>
                <c:pt idx="146">
                  <c:v>1.9360032199637667E-2</c:v>
                </c:pt>
                <c:pt idx="147">
                  <c:v>1.624288120638484E-2</c:v>
                </c:pt>
                <c:pt idx="148">
                  <c:v>1.7276626448069932E-2</c:v>
                </c:pt>
                <c:pt idx="149">
                  <c:v>1.4435957931779209E-2</c:v>
                </c:pt>
                <c:pt idx="150">
                  <c:v>1.2769863123029745E-2</c:v>
                </c:pt>
                <c:pt idx="151">
                  <c:v>1.3322696449940219E-2</c:v>
                </c:pt>
                <c:pt idx="152">
                  <c:v>1.3383788090021831E-2</c:v>
                </c:pt>
                <c:pt idx="153">
                  <c:v>1.3687184180161571E-2</c:v>
                </c:pt>
                <c:pt idx="154">
                  <c:v>1.5665381098167064E-2</c:v>
                </c:pt>
                <c:pt idx="155">
                  <c:v>1.5658532708051842E-2</c:v>
                </c:pt>
                <c:pt idx="156">
                  <c:v>1.2902204456405553E-2</c:v>
                </c:pt>
                <c:pt idx="157">
                  <c:v>1.2933591741486339E-2</c:v>
                </c:pt>
                <c:pt idx="158">
                  <c:v>1.0897891494906498E-2</c:v>
                </c:pt>
                <c:pt idx="159">
                  <c:v>1.1760527250483488E-2</c:v>
                </c:pt>
                <c:pt idx="160">
                  <c:v>1.1624241468988883E-2</c:v>
                </c:pt>
                <c:pt idx="161">
                  <c:v>1.4309366130558221E-2</c:v>
                </c:pt>
                <c:pt idx="162">
                  <c:v>1.5327633082469649E-2</c:v>
                </c:pt>
                <c:pt idx="163">
                  <c:v>1.6729648874193037E-2</c:v>
                </c:pt>
                <c:pt idx="164">
                  <c:v>1.8120356904209656E-2</c:v>
                </c:pt>
                <c:pt idx="165">
                  <c:v>1.7780743415629852E-2</c:v>
                </c:pt>
                <c:pt idx="166">
                  <c:v>1.687218633783516E-2</c:v>
                </c:pt>
                <c:pt idx="167">
                  <c:v>1.999530442948827E-2</c:v>
                </c:pt>
                <c:pt idx="168">
                  <c:v>1.8872347907630926E-2</c:v>
                </c:pt>
                <c:pt idx="169">
                  <c:v>1.7493166731745502E-2</c:v>
                </c:pt>
                <c:pt idx="170">
                  <c:v>1.8904773064604363E-2</c:v>
                </c:pt>
                <c:pt idx="171">
                  <c:v>2.071225182353631E-2</c:v>
                </c:pt>
                <c:pt idx="172">
                  <c:v>2.1423285163401307E-2</c:v>
                </c:pt>
                <c:pt idx="173">
                  <c:v>2.1452722397108603E-2</c:v>
                </c:pt>
                <c:pt idx="174">
                  <c:v>2.2081651660974755E-2</c:v>
                </c:pt>
                <c:pt idx="175">
                  <c:v>2.0674435711796724E-2</c:v>
                </c:pt>
                <c:pt idx="176">
                  <c:v>1.980542043085487E-2</c:v>
                </c:pt>
                <c:pt idx="177">
                  <c:v>2.1558040879290363E-2</c:v>
                </c:pt>
                <c:pt idx="178">
                  <c:v>2.2020326455189476E-2</c:v>
                </c:pt>
                <c:pt idx="179">
                  <c:v>2.0178770092454057E-2</c:v>
                </c:pt>
                <c:pt idx="180">
                  <c:v>2.0593649332719677E-2</c:v>
                </c:pt>
                <c:pt idx="181">
                  <c:v>2.2987182439174081E-2</c:v>
                </c:pt>
                <c:pt idx="182">
                  <c:v>2.2924173886375909E-2</c:v>
                </c:pt>
                <c:pt idx="183">
                  <c:v>2.0597676551513233E-2</c:v>
                </c:pt>
                <c:pt idx="184">
                  <c:v>2.0745147389696017E-2</c:v>
                </c:pt>
                <c:pt idx="185">
                  <c:v>2.0203173153749532E-2</c:v>
                </c:pt>
                <c:pt idx="186">
                  <c:v>1.9820025059801738E-2</c:v>
                </c:pt>
                <c:pt idx="187">
                  <c:v>1.923149869134777E-2</c:v>
                </c:pt>
                <c:pt idx="188">
                  <c:v>1.737649063032376E-2</c:v>
                </c:pt>
                <c:pt idx="189">
                  <c:v>1.5817886669938552E-2</c:v>
                </c:pt>
                <c:pt idx="190">
                  <c:v>1.4954045502486135E-2</c:v>
                </c:pt>
                <c:pt idx="191">
                  <c:v>1.4477494077388853E-2</c:v>
                </c:pt>
                <c:pt idx="192">
                  <c:v>1.3489647916431924E-2</c:v>
                </c:pt>
                <c:pt idx="193">
                  <c:v>1.4255167498218091E-2</c:v>
                </c:pt>
                <c:pt idx="194">
                  <c:v>1.5439964023384878E-2</c:v>
                </c:pt>
                <c:pt idx="195">
                  <c:v>1.5351780432096396E-2</c:v>
                </c:pt>
                <c:pt idx="196">
                  <c:v>1.3785631561250788E-2</c:v>
                </c:pt>
                <c:pt idx="197">
                  <c:v>1.3164764675169582E-2</c:v>
                </c:pt>
                <c:pt idx="198">
                  <c:v>1.3179939685021846E-2</c:v>
                </c:pt>
                <c:pt idx="199">
                  <c:v>1.4291030889467704E-2</c:v>
                </c:pt>
                <c:pt idx="200">
                  <c:v>1.4623799955347128E-2</c:v>
                </c:pt>
                <c:pt idx="201">
                  <c:v>1.4270848818195292E-2</c:v>
                </c:pt>
                <c:pt idx="202">
                  <c:v>1.2395620708851363E-2</c:v>
                </c:pt>
                <c:pt idx="203">
                  <c:v>1.319593743049885E-2</c:v>
                </c:pt>
                <c:pt idx="204">
                  <c:v>1.4311137475900848E-2</c:v>
                </c:pt>
                <c:pt idx="205">
                  <c:v>1.1169878314901904E-2</c:v>
                </c:pt>
                <c:pt idx="206">
                  <c:v>9.0788308237377269E-3</c:v>
                </c:pt>
                <c:pt idx="207">
                  <c:v>8.6661503853671107E-3</c:v>
                </c:pt>
                <c:pt idx="208">
                  <c:v>7.6650943396225912E-3</c:v>
                </c:pt>
                <c:pt idx="209">
                  <c:v>7.4723009533625984E-3</c:v>
                </c:pt>
                <c:pt idx="210">
                  <c:v>6.0265314371807932E-3</c:v>
                </c:pt>
                <c:pt idx="211">
                  <c:v>4.7699420268585424E-3</c:v>
                </c:pt>
                <c:pt idx="212">
                  <c:v>5.2077602963289671E-3</c:v>
                </c:pt>
                <c:pt idx="213">
                  <c:v>5.5327568518246384E-3</c:v>
                </c:pt>
                <c:pt idx="214">
                  <c:v>6.1585835257891297E-3</c:v>
                </c:pt>
                <c:pt idx="215">
                  <c:v>4.8291505085242825E-3</c:v>
                </c:pt>
                <c:pt idx="216">
                  <c:v>3.1800570217122015E-3</c:v>
                </c:pt>
                <c:pt idx="217">
                  <c:v>6.7303120084860613E-3</c:v>
                </c:pt>
                <c:pt idx="218">
                  <c:v>8.7777046302393025E-3</c:v>
                </c:pt>
                <c:pt idx="219">
                  <c:v>8.1164083065223824E-3</c:v>
                </c:pt>
                <c:pt idx="220">
                  <c:v>9.6547688706845047E-3</c:v>
                </c:pt>
                <c:pt idx="221">
                  <c:v>8.1841432225064903E-3</c:v>
                </c:pt>
                <c:pt idx="222">
                  <c:v>8.4012126967891732E-3</c:v>
                </c:pt>
                <c:pt idx="223">
                  <c:v>9.8597721297106755E-3</c:v>
                </c:pt>
                <c:pt idx="224">
                  <c:v>8.3549199168155841E-3</c:v>
                </c:pt>
                <c:pt idx="225">
                  <c:v>7.3242721276829403E-3</c:v>
                </c:pt>
                <c:pt idx="226">
                  <c:v>8.7441250409880933E-3</c:v>
                </c:pt>
                <c:pt idx="227">
                  <c:v>6.9904609335178503E-3</c:v>
                </c:pt>
                <c:pt idx="228">
                  <c:v>9.5828019675714415E-3</c:v>
                </c:pt>
                <c:pt idx="229">
                  <c:v>5.9949860116992326E-3</c:v>
                </c:pt>
                <c:pt idx="230">
                  <c:v>3.2267420781668665E-3</c:v>
                </c:pt>
                <c:pt idx="231">
                  <c:v>3.6628708203378935E-3</c:v>
                </c:pt>
                <c:pt idx="232">
                  <c:v>2.4630541871921707E-3</c:v>
                </c:pt>
                <c:pt idx="233">
                  <c:v>3.8051750380516669E-3</c:v>
                </c:pt>
                <c:pt idx="234">
                  <c:v>3.8033831999131351E-3</c:v>
                </c:pt>
                <c:pt idx="235">
                  <c:v>1.5187676285528529E-3</c:v>
                </c:pt>
                <c:pt idx="236">
                  <c:v>3.2563861350314305E-3</c:v>
                </c:pt>
                <c:pt idx="237">
                  <c:v>4.7388221675590536E-3</c:v>
                </c:pt>
                <c:pt idx="238">
                  <c:v>2.817206631271052E-3</c:v>
                </c:pt>
                <c:pt idx="239">
                  <c:v>6.1465037240582276E-3</c:v>
                </c:pt>
                <c:pt idx="240">
                  <c:v>5.197055002165385E-3</c:v>
                </c:pt>
                <c:pt idx="241">
                  <c:v>6.7899451025714708E-3</c:v>
                </c:pt>
                <c:pt idx="242">
                  <c:v>2.0960572440460457E-3</c:v>
                </c:pt>
                <c:pt idx="243">
                  <c:v>-0.11425474254742551</c:v>
                </c:pt>
                <c:pt idx="244">
                  <c:v>-9.9075010839716704E-2</c:v>
                </c:pt>
                <c:pt idx="245">
                  <c:v>-6.3720711939059149E-2</c:v>
                </c:pt>
                <c:pt idx="246">
                  <c:v>-5.4380773672055405E-2</c:v>
                </c:pt>
                <c:pt idx="247">
                  <c:v>-4.1269497400346578E-2</c:v>
                </c:pt>
                <c:pt idx="248">
                  <c:v>-3.8444893248701706E-2</c:v>
                </c:pt>
                <c:pt idx="249">
                  <c:v>-3.341134113411337E-2</c:v>
                </c:pt>
                <c:pt idx="250">
                  <c:v>-2.816495587970469E-2</c:v>
                </c:pt>
                <c:pt idx="251">
                  <c:v>-3.0329164869915215E-2</c:v>
                </c:pt>
                <c:pt idx="252">
                  <c:v>-2.9764469337929089E-2</c:v>
                </c:pt>
                <c:pt idx="253">
                  <c:v>-2.8519156263452472E-2</c:v>
                </c:pt>
                <c:pt idx="254">
                  <c:v>-1.9798766634209652E-2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1F-49E9-8B49-9684298E445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Info</c:v>
                </c:pt>
              </c:strCache>
            </c:strRef>
          </c:tx>
          <c:marker>
            <c:symbol val="none"/>
          </c:marker>
          <c:cat>
            <c:numRef>
              <c:f>Sheet1!$A$2:$A$256</c:f>
              <c:numCache>
                <c:formatCode>mmm\-yy</c:formatCode>
                <c:ptCount val="25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 formatCode="[$-409]mmm\-yy;@">
                  <c:v>43800</c:v>
                </c:pt>
                <c:pt idx="240" formatCode="[$-409]mmm\-yy;@">
                  <c:v>43831</c:v>
                </c:pt>
                <c:pt idx="241" formatCode="[$-409]mmm\-yy;@">
                  <c:v>43862</c:v>
                </c:pt>
                <c:pt idx="242" formatCode="[$-409]mmm\-yy;@">
                  <c:v>43891</c:v>
                </c:pt>
                <c:pt idx="243" formatCode="[$-409]mmm\-yy;@">
                  <c:v>43922</c:v>
                </c:pt>
                <c:pt idx="244" formatCode="[$-409]mmm\-yy;@">
                  <c:v>43952</c:v>
                </c:pt>
                <c:pt idx="245" formatCode="[$-409]mmm\-yy;@">
                  <c:v>43983</c:v>
                </c:pt>
                <c:pt idx="246" formatCode="[$-409]mmm\-yy;@">
                  <c:v>44013</c:v>
                </c:pt>
                <c:pt idx="247" formatCode="[$-409]mmm\-yy;@">
                  <c:v>44044</c:v>
                </c:pt>
                <c:pt idx="248" formatCode="[$-409]mmm\-yy;@">
                  <c:v>44075</c:v>
                </c:pt>
                <c:pt idx="249" formatCode="[$-409]mmm\-yy;@">
                  <c:v>44105</c:v>
                </c:pt>
                <c:pt idx="250" formatCode="[$-409]mmm\-yy;@">
                  <c:v>44136</c:v>
                </c:pt>
                <c:pt idx="251" formatCode="[$-409]mmm\-yy;@">
                  <c:v>44166</c:v>
                </c:pt>
                <c:pt idx="252" formatCode="[$-409]mmm\-yy;@">
                  <c:v>44197</c:v>
                </c:pt>
                <c:pt idx="253" formatCode="[$-409]mmm\-yy;@">
                  <c:v>44228</c:v>
                </c:pt>
                <c:pt idx="254" formatCode="[$-409]mmm\-yy;@">
                  <c:v>44256</c:v>
                </c:pt>
              </c:numCache>
            </c:numRef>
          </c:cat>
          <c:val>
            <c:numRef>
              <c:f>Sheet1!$E$2:$E$256</c:f>
              <c:numCache>
                <c:formatCode>0.00%</c:formatCode>
                <c:ptCount val="255"/>
                <c:pt idx="0">
                  <c:v>7.5083257644565471E-2</c:v>
                </c:pt>
                <c:pt idx="1">
                  <c:v>7.2072072072072002E-2</c:v>
                </c:pt>
                <c:pt idx="2">
                  <c:v>7.6116272100689164E-2</c:v>
                </c:pt>
                <c:pt idx="3">
                  <c:v>7.4129205120571529E-2</c:v>
                </c:pt>
                <c:pt idx="4">
                  <c:v>6.6371681415929196E-2</c:v>
                </c:pt>
                <c:pt idx="5">
                  <c:v>6.9603524229074898E-2</c:v>
                </c:pt>
                <c:pt idx="6">
                  <c:v>6.7717454757735052E-2</c:v>
                </c:pt>
                <c:pt idx="7">
                  <c:v>3.8851841113366259E-2</c:v>
                </c:pt>
                <c:pt idx="8">
                  <c:v>5.7266187050359685E-2</c:v>
                </c:pt>
                <c:pt idx="9">
                  <c:v>5.1172098341909722E-2</c:v>
                </c:pt>
                <c:pt idx="10">
                  <c:v>4.8364153627311612E-2</c:v>
                </c:pt>
                <c:pt idx="11">
                  <c:v>4.9277824978759543E-2</c:v>
                </c:pt>
                <c:pt idx="12">
                  <c:v>4.4776119402984982E-2</c:v>
                </c:pt>
                <c:pt idx="13">
                  <c:v>4.0896358543417444E-2</c:v>
                </c:pt>
                <c:pt idx="14">
                  <c:v>3.5366193260930157E-2</c:v>
                </c:pt>
                <c:pt idx="15">
                  <c:v>2.1618625277161962E-2</c:v>
                </c:pt>
                <c:pt idx="16">
                  <c:v>1.327800829875514E-2</c:v>
                </c:pt>
                <c:pt idx="17">
                  <c:v>0</c:v>
                </c:pt>
                <c:pt idx="18">
                  <c:v>-1.0661563696008791E-2</c:v>
                </c:pt>
                <c:pt idx="19">
                  <c:v>4.7446274072007188E-3</c:v>
                </c:pt>
                <c:pt idx="20">
                  <c:v>-2.4768644529123529E-2</c:v>
                </c:pt>
                <c:pt idx="21">
                  <c:v>-3.2363339679086223E-2</c:v>
                </c:pt>
                <c:pt idx="22">
                  <c:v>-4.0434192672998637E-2</c:v>
                </c:pt>
                <c:pt idx="23">
                  <c:v>-4.9662618083670673E-2</c:v>
                </c:pt>
                <c:pt idx="24">
                  <c:v>-5.8221024258760079E-2</c:v>
                </c:pt>
                <c:pt idx="25">
                  <c:v>-6.5931108719052722E-2</c:v>
                </c:pt>
                <c:pt idx="26">
                  <c:v>-7.1005917159763343E-2</c:v>
                </c:pt>
                <c:pt idx="27">
                  <c:v>-6.8366793271839366E-2</c:v>
                </c:pt>
                <c:pt idx="28">
                  <c:v>-6.7431067431067415E-2</c:v>
                </c:pt>
                <c:pt idx="29">
                  <c:v>-6.6172432729269648E-2</c:v>
                </c:pt>
                <c:pt idx="30">
                  <c:v>-6.5764023210831746E-2</c:v>
                </c:pt>
                <c:pt idx="31">
                  <c:v>-6.3611111111111063E-2</c:v>
                </c:pt>
                <c:pt idx="32">
                  <c:v>-6.6424783700809398E-2</c:v>
                </c:pt>
                <c:pt idx="33">
                  <c:v>-5.8459808881394015E-2</c:v>
                </c:pt>
                <c:pt idx="34">
                  <c:v>-5.8823529411764719E-2</c:v>
                </c:pt>
                <c:pt idx="35">
                  <c:v>-6.6174382277761956E-2</c:v>
                </c:pt>
                <c:pt idx="36">
                  <c:v>-6.5254722381224983E-2</c:v>
                </c:pt>
                <c:pt idx="37">
                  <c:v>-6.7991933160472473E-2</c:v>
                </c:pt>
                <c:pt idx="38">
                  <c:v>-6.7458019687319015E-2</c:v>
                </c:pt>
                <c:pt idx="39">
                  <c:v>-6.6103669190448411E-2</c:v>
                </c:pt>
                <c:pt idx="40">
                  <c:v>-6.5281030444964916E-2</c:v>
                </c:pt>
                <c:pt idx="41">
                  <c:v>-6.4392825639517759E-2</c:v>
                </c:pt>
                <c:pt idx="42">
                  <c:v>-6.0928719313812496E-2</c:v>
                </c:pt>
                <c:pt idx="43">
                  <c:v>-6.1406110946306769E-2</c:v>
                </c:pt>
                <c:pt idx="44">
                  <c:v>-5.4409566517189867E-2</c:v>
                </c:pt>
                <c:pt idx="45">
                  <c:v>-5.7611940298507469E-2</c:v>
                </c:pt>
                <c:pt idx="46">
                  <c:v>-5.3485576923076872E-2</c:v>
                </c:pt>
                <c:pt idx="47">
                  <c:v>-4.1970802919708006E-2</c:v>
                </c:pt>
                <c:pt idx="48">
                  <c:v>-3.7354562155541893E-2</c:v>
                </c:pt>
                <c:pt idx="49">
                  <c:v>-2.8748068006182348E-2</c:v>
                </c:pt>
                <c:pt idx="50">
                  <c:v>-2.7010245265445487E-2</c:v>
                </c:pt>
                <c:pt idx="51">
                  <c:v>-2.3698160274399749E-2</c:v>
                </c:pt>
                <c:pt idx="52">
                  <c:v>-1.8477920450986507E-2</c:v>
                </c:pt>
                <c:pt idx="53">
                  <c:v>-1.4770584538026377E-2</c:v>
                </c:pt>
                <c:pt idx="54">
                  <c:v>-1.6377952755905478E-2</c:v>
                </c:pt>
                <c:pt idx="55">
                  <c:v>-1.8015170670037883E-2</c:v>
                </c:pt>
                <c:pt idx="56">
                  <c:v>-2.1498577300031574E-2</c:v>
                </c:pt>
                <c:pt idx="57">
                  <c:v>-1.8055115616091189E-2</c:v>
                </c:pt>
                <c:pt idx="58">
                  <c:v>-1.9682539682539635E-2</c:v>
                </c:pt>
                <c:pt idx="59">
                  <c:v>-2.2539682539682526E-2</c:v>
                </c:pt>
                <c:pt idx="60">
                  <c:v>-2.3854961832061039E-2</c:v>
                </c:pt>
                <c:pt idx="61">
                  <c:v>-2.6734563971992364E-2</c:v>
                </c:pt>
                <c:pt idx="62">
                  <c:v>-2.2973835354179961E-2</c:v>
                </c:pt>
                <c:pt idx="63">
                  <c:v>-2.0121366975407229E-2</c:v>
                </c:pt>
                <c:pt idx="64">
                  <c:v>-2.2973835354179961E-2</c:v>
                </c:pt>
                <c:pt idx="65">
                  <c:v>-2.4880382775119614E-2</c:v>
                </c:pt>
                <c:pt idx="66">
                  <c:v>-1.9852705731668308E-2</c:v>
                </c:pt>
                <c:pt idx="67">
                  <c:v>-1.4161570646926247E-2</c:v>
                </c:pt>
                <c:pt idx="68">
                  <c:v>-8.0775444264943319E-3</c:v>
                </c:pt>
                <c:pt idx="69">
                  <c:v>-1.4193548387096744E-2</c:v>
                </c:pt>
                <c:pt idx="70">
                  <c:v>-1.0362694300518172E-2</c:v>
                </c:pt>
                <c:pt idx="71">
                  <c:v>-8.444300097434243E-3</c:v>
                </c:pt>
                <c:pt idx="72">
                  <c:v>-5.5392636037797649E-3</c:v>
                </c:pt>
                <c:pt idx="73">
                  <c:v>-1.9620667102681066E-3</c:v>
                </c:pt>
                <c:pt idx="74">
                  <c:v>-2.2860875244937739E-3</c:v>
                </c:pt>
                <c:pt idx="75">
                  <c:v>-7.1707953063885332E-3</c:v>
                </c:pt>
                <c:pt idx="76">
                  <c:v>-7.5114304376224794E-3</c:v>
                </c:pt>
                <c:pt idx="77">
                  <c:v>-6.8694798822375169E-3</c:v>
                </c:pt>
                <c:pt idx="78">
                  <c:v>-9.8007187193727141E-3</c:v>
                </c:pt>
                <c:pt idx="79">
                  <c:v>-9.1413646751550282E-3</c:v>
                </c:pt>
                <c:pt idx="80">
                  <c:v>-1.3680781758957705E-2</c:v>
                </c:pt>
                <c:pt idx="81">
                  <c:v>-1.0471204188481686E-2</c:v>
                </c:pt>
                <c:pt idx="82">
                  <c:v>-1.0143979057591568E-2</c:v>
                </c:pt>
                <c:pt idx="83">
                  <c:v>-6.8784801834261833E-3</c:v>
                </c:pt>
                <c:pt idx="84">
                  <c:v>-7.5360419397116907E-3</c:v>
                </c:pt>
                <c:pt idx="85">
                  <c:v>-6.2254259501965947E-3</c:v>
                </c:pt>
                <c:pt idx="86">
                  <c:v>-8.5106382978723527E-3</c:v>
                </c:pt>
                <c:pt idx="87">
                  <c:v>-3.939592908732803E-3</c:v>
                </c:pt>
                <c:pt idx="88">
                  <c:v>3.2905561039808795E-4</c:v>
                </c:pt>
                <c:pt idx="89">
                  <c:v>6.587615283266679E-4</c:v>
                </c:pt>
                <c:pt idx="90">
                  <c:v>1.9795447047179504E-3</c:v>
                </c:pt>
                <c:pt idx="91">
                  <c:v>-1.9769357495881268E-3</c:v>
                </c:pt>
                <c:pt idx="92">
                  <c:v>6.6050198150602313E-4</c:v>
                </c:pt>
                <c:pt idx="93">
                  <c:v>1.3227513227513921E-3</c:v>
                </c:pt>
                <c:pt idx="94">
                  <c:v>0</c:v>
                </c:pt>
                <c:pt idx="95">
                  <c:v>-2.6385224274406704E-3</c:v>
                </c:pt>
                <c:pt idx="96">
                  <c:v>-1.320567844173004E-3</c:v>
                </c:pt>
                <c:pt idx="97">
                  <c:v>-4.615891856247889E-3</c:v>
                </c:pt>
                <c:pt idx="98">
                  <c:v>-2.641135688346008E-3</c:v>
                </c:pt>
                <c:pt idx="99">
                  <c:v>-7.2511535926169657E-3</c:v>
                </c:pt>
                <c:pt idx="100">
                  <c:v>-1.0526315789473717E-2</c:v>
                </c:pt>
                <c:pt idx="101">
                  <c:v>-1.2179065174456882E-2</c:v>
                </c:pt>
                <c:pt idx="102">
                  <c:v>-1.646361540994401E-2</c:v>
                </c:pt>
                <c:pt idx="103">
                  <c:v>-1.8487949818421945E-2</c:v>
                </c:pt>
                <c:pt idx="104">
                  <c:v>-2.2772277227722793E-2</c:v>
                </c:pt>
                <c:pt idx="105">
                  <c:v>-2.5759577278731793E-2</c:v>
                </c:pt>
                <c:pt idx="106">
                  <c:v>-3.0743801652892588E-2</c:v>
                </c:pt>
                <c:pt idx="107">
                  <c:v>-3.8029100529100579E-2</c:v>
                </c:pt>
                <c:pt idx="108">
                  <c:v>-4.4297520661156997E-2</c:v>
                </c:pt>
                <c:pt idx="109">
                  <c:v>-4.6704206690957317E-2</c:v>
                </c:pt>
                <c:pt idx="110">
                  <c:v>-5.1969546507778852E-2</c:v>
                </c:pt>
                <c:pt idx="111">
                  <c:v>-5.9428950863213759E-2</c:v>
                </c:pt>
                <c:pt idx="112">
                  <c:v>-6.6821808510638347E-2</c:v>
                </c:pt>
                <c:pt idx="113">
                  <c:v>-6.8310563145618119E-2</c:v>
                </c:pt>
                <c:pt idx="114">
                  <c:v>-6.9300301305657896E-2</c:v>
                </c:pt>
                <c:pt idx="115">
                  <c:v>-6.9290279179280212E-2</c:v>
                </c:pt>
                <c:pt idx="116">
                  <c:v>-6.5180682201958828E-2</c:v>
                </c:pt>
                <c:pt idx="117">
                  <c:v>-6.3389830508474576E-2</c:v>
                </c:pt>
                <c:pt idx="118">
                  <c:v>-6.1391541609822631E-2</c:v>
                </c:pt>
                <c:pt idx="119">
                  <c:v>-5.7064283258851822E-2</c:v>
                </c:pt>
                <c:pt idx="120">
                  <c:v>-5.3268765133171914E-2</c:v>
                </c:pt>
                <c:pt idx="121">
                  <c:v>-4.8992355802640719E-2</c:v>
                </c:pt>
                <c:pt idx="122">
                  <c:v>-5.0977653631284925E-2</c:v>
                </c:pt>
                <c:pt idx="123">
                  <c:v>-4.1651959054006316E-2</c:v>
                </c:pt>
                <c:pt idx="124">
                  <c:v>-3.4912718204488824E-2</c:v>
                </c:pt>
                <c:pt idx="125">
                  <c:v>-3.3261802575107247E-2</c:v>
                </c:pt>
                <c:pt idx="126">
                  <c:v>-2.769784172661871E-2</c:v>
                </c:pt>
                <c:pt idx="127">
                  <c:v>-2.3491145645103018E-2</c:v>
                </c:pt>
                <c:pt idx="128">
                  <c:v>-2.565028901734101E-2</c:v>
                </c:pt>
                <c:pt idx="129">
                  <c:v>-2.4610930148389443E-2</c:v>
                </c:pt>
                <c:pt idx="130">
                  <c:v>-2.2892441860465129E-2</c:v>
                </c:pt>
                <c:pt idx="131">
                  <c:v>-2.2238425082027002E-2</c:v>
                </c:pt>
                <c:pt idx="132">
                  <c:v>-2.1556448666423145E-2</c:v>
                </c:pt>
                <c:pt idx="133">
                  <c:v>-2.3383266350018306E-2</c:v>
                </c:pt>
                <c:pt idx="134">
                  <c:v>-1.6924208977189159E-2</c:v>
                </c:pt>
                <c:pt idx="135">
                  <c:v>-1.5101289134438312E-2</c:v>
                </c:pt>
                <c:pt idx="136">
                  <c:v>-1.1074197120708784E-2</c:v>
                </c:pt>
                <c:pt idx="137">
                  <c:v>-6.6592674805771024E-3</c:v>
                </c:pt>
                <c:pt idx="138">
                  <c:v>-9.9889012208657091E-3</c:v>
                </c:pt>
                <c:pt idx="139">
                  <c:v>-2.5166543301258337E-2</c:v>
                </c:pt>
                <c:pt idx="140">
                  <c:v>-7.4156470152020315E-3</c:v>
                </c:pt>
                <c:pt idx="141">
                  <c:v>-6.6790352504638717E-3</c:v>
                </c:pt>
                <c:pt idx="142">
                  <c:v>-4.8345109706210421E-3</c:v>
                </c:pt>
                <c:pt idx="143">
                  <c:v>-1.491424310216205E-3</c:v>
                </c:pt>
                <c:pt idx="144">
                  <c:v>-4.8543689320388328E-3</c:v>
                </c:pt>
                <c:pt idx="145">
                  <c:v>1.1223344556678949E-3</c:v>
                </c:pt>
                <c:pt idx="146">
                  <c:v>2.2455089820359042E-3</c:v>
                </c:pt>
                <c:pt idx="147">
                  <c:v>1.8698578908002972E-3</c:v>
                </c:pt>
                <c:pt idx="148">
                  <c:v>2.2396416573349232E-3</c:v>
                </c:pt>
                <c:pt idx="149">
                  <c:v>-4.096834264432081E-3</c:v>
                </c:pt>
                <c:pt idx="150">
                  <c:v>1.494768310911887E-3</c:v>
                </c:pt>
                <c:pt idx="151">
                  <c:v>1.5945330296127658E-2</c:v>
                </c:pt>
                <c:pt idx="152">
                  <c:v>-2.6148673888681806E-3</c:v>
                </c:pt>
                <c:pt idx="153">
                  <c:v>-3.7355248412401787E-3</c:v>
                </c:pt>
                <c:pt idx="154">
                  <c:v>-7.473841554559435E-4</c:v>
                </c:pt>
                <c:pt idx="155">
                  <c:v>-1.1202389843166793E-3</c:v>
                </c:pt>
                <c:pt idx="156">
                  <c:v>-1.5009380863039157E-3</c:v>
                </c:pt>
                <c:pt idx="157">
                  <c:v>8.5949177877429062E-3</c:v>
                </c:pt>
                <c:pt idx="158">
                  <c:v>7.8416728902166444E-3</c:v>
                </c:pt>
                <c:pt idx="159">
                  <c:v>6.3456513624486899E-3</c:v>
                </c:pt>
                <c:pt idx="160">
                  <c:v>9.6834264432030803E-3</c:v>
                </c:pt>
                <c:pt idx="161">
                  <c:v>1.2341062079281873E-2</c:v>
                </c:pt>
                <c:pt idx="162">
                  <c:v>1.4925373134328401E-2</c:v>
                </c:pt>
                <c:pt idx="163">
                  <c:v>5.2316890881913825E-3</c:v>
                </c:pt>
                <c:pt idx="164">
                  <c:v>1.3857677902621823E-2</c:v>
                </c:pt>
                <c:pt idx="165">
                  <c:v>1.9497562804649426E-2</c:v>
                </c:pt>
                <c:pt idx="166">
                  <c:v>1.8698578908002972E-2</c:v>
                </c:pt>
                <c:pt idx="167">
                  <c:v>1.906542056074767E-2</c:v>
                </c:pt>
                <c:pt idx="168">
                  <c:v>2.2547914317925688E-2</c:v>
                </c:pt>
                <c:pt idx="169">
                  <c:v>7.4101519081142264E-3</c:v>
                </c:pt>
                <c:pt idx="170">
                  <c:v>9.6331974805483611E-3</c:v>
                </c:pt>
                <c:pt idx="171">
                  <c:v>9.6439169139466152E-3</c:v>
                </c:pt>
                <c:pt idx="172">
                  <c:v>2.9509406123202631E-3</c:v>
                </c:pt>
                <c:pt idx="173">
                  <c:v>6.6494274104174078E-3</c:v>
                </c:pt>
                <c:pt idx="174">
                  <c:v>1.4705882352941124E-3</c:v>
                </c:pt>
                <c:pt idx="175">
                  <c:v>1.5241635687732291E-2</c:v>
                </c:pt>
                <c:pt idx="176">
                  <c:v>9.235315847802017E-3</c:v>
                </c:pt>
                <c:pt idx="177">
                  <c:v>2.5744759102610537E-3</c:v>
                </c:pt>
                <c:pt idx="178">
                  <c:v>4.0381791483112828E-3</c:v>
                </c:pt>
                <c:pt idx="179">
                  <c:v>3.3015407190022383E-3</c:v>
                </c:pt>
                <c:pt idx="180">
                  <c:v>6.2477030503491626E-3</c:v>
                </c:pt>
                <c:pt idx="181">
                  <c:v>8.4589922765723191E-3</c:v>
                </c:pt>
                <c:pt idx="182">
                  <c:v>4.4036697247706869E-3</c:v>
                </c:pt>
                <c:pt idx="183">
                  <c:v>6.9801616458486926E-3</c:v>
                </c:pt>
                <c:pt idx="184">
                  <c:v>1.1033468186833373E-2</c:v>
                </c:pt>
                <c:pt idx="185">
                  <c:v>9.1743119266054496E-3</c:v>
                </c:pt>
                <c:pt idx="186">
                  <c:v>1.0646108663729725E-2</c:v>
                </c:pt>
                <c:pt idx="187">
                  <c:v>8.4218235078725723E-3</c:v>
                </c:pt>
                <c:pt idx="188">
                  <c:v>1.171303074670571E-2</c:v>
                </c:pt>
                <c:pt idx="189">
                  <c:v>1.3573000733675622E-2</c:v>
                </c:pt>
                <c:pt idx="190">
                  <c:v>5.4844606946984342E-3</c:v>
                </c:pt>
                <c:pt idx="191">
                  <c:v>8.7751371115174504E-3</c:v>
                </c:pt>
                <c:pt idx="192">
                  <c:v>8.765522279035709E-3</c:v>
                </c:pt>
                <c:pt idx="193">
                  <c:v>1.2399708242158969E-2</c:v>
                </c:pt>
                <c:pt idx="194">
                  <c:v>1.7537449762513591E-2</c:v>
                </c:pt>
                <c:pt idx="195">
                  <c:v>1.7511856986501373E-2</c:v>
                </c:pt>
                <c:pt idx="196">
                  <c:v>1.4550745725718794E-3</c:v>
                </c:pt>
                <c:pt idx="197">
                  <c:v>1.7454545454545389E-2</c:v>
                </c:pt>
                <c:pt idx="198">
                  <c:v>1.6709044678532514E-2</c:v>
                </c:pt>
                <c:pt idx="199">
                  <c:v>1.8518518518518601E-2</c:v>
                </c:pt>
                <c:pt idx="200">
                  <c:v>1.736613603473236E-2</c:v>
                </c:pt>
                <c:pt idx="201">
                  <c:v>1.8458197611292082E-2</c:v>
                </c:pt>
                <c:pt idx="202">
                  <c:v>2.218181818181808E-2</c:v>
                </c:pt>
                <c:pt idx="203">
                  <c:v>1.9209858644436473E-2</c:v>
                </c:pt>
                <c:pt idx="204">
                  <c:v>2.0275162925416312E-2</c:v>
                </c:pt>
                <c:pt idx="205">
                  <c:v>1.36887608069165E-2</c:v>
                </c:pt>
                <c:pt idx="206">
                  <c:v>9.6947935368043581E-3</c:v>
                </c:pt>
                <c:pt idx="207">
                  <c:v>6.8124775905342716E-3</c:v>
                </c:pt>
                <c:pt idx="208">
                  <c:v>1.8162005085361477E-2</c:v>
                </c:pt>
                <c:pt idx="209">
                  <c:v>3.5739814152966343E-3</c:v>
                </c:pt>
                <c:pt idx="210">
                  <c:v>3.9299749910681747E-3</c:v>
                </c:pt>
                <c:pt idx="211">
                  <c:v>3.5650623885918886E-3</c:v>
                </c:pt>
                <c:pt idx="212">
                  <c:v>0</c:v>
                </c:pt>
                <c:pt idx="213">
                  <c:v>-3.553660270078085E-4</c:v>
                </c:pt>
                <c:pt idx="214">
                  <c:v>1.4229811454997687E-3</c:v>
                </c:pt>
                <c:pt idx="215">
                  <c:v>3.2005689900427292E-3</c:v>
                </c:pt>
                <c:pt idx="216">
                  <c:v>-1.4194464158977516E-3</c:v>
                </c:pt>
                <c:pt idx="217">
                  <c:v>0</c:v>
                </c:pt>
                <c:pt idx="218">
                  <c:v>4.6230440967283126E-3</c:v>
                </c:pt>
                <c:pt idx="219">
                  <c:v>1.0683760683760646E-2</c:v>
                </c:pt>
                <c:pt idx="220">
                  <c:v>1.2129860863360653E-2</c:v>
                </c:pt>
                <c:pt idx="221">
                  <c:v>1.0327635327635365E-2</c:v>
                </c:pt>
                <c:pt idx="222">
                  <c:v>1.1387900355871894E-2</c:v>
                </c:pt>
                <c:pt idx="223">
                  <c:v>9.9467140319715597E-3</c:v>
                </c:pt>
                <c:pt idx="224">
                  <c:v>9.6017069701279656E-3</c:v>
                </c:pt>
                <c:pt idx="225">
                  <c:v>1.3864201919658647E-2</c:v>
                </c:pt>
                <c:pt idx="226">
                  <c:v>1.3499111900532768E-2</c:v>
                </c:pt>
                <c:pt idx="227">
                  <c:v>1.2761432116270788E-2</c:v>
                </c:pt>
                <c:pt idx="228">
                  <c:v>9.2395167022032432E-3</c:v>
                </c:pt>
                <c:pt idx="229">
                  <c:v>8.5287846481876262E-3</c:v>
                </c:pt>
                <c:pt idx="230">
                  <c:v>8.4955752212390045E-3</c:v>
                </c:pt>
                <c:pt idx="231">
                  <c:v>2.4665257223397408E-3</c:v>
                </c:pt>
                <c:pt idx="232">
                  <c:v>5.9922453295735423E-3</c:v>
                </c:pt>
                <c:pt idx="233">
                  <c:v>1.0927035600986956E-2</c:v>
                </c:pt>
                <c:pt idx="234">
                  <c:v>9.1484869809992375E-3</c:v>
                </c:pt>
                <c:pt idx="235">
                  <c:v>9.4970102004925394E-3</c:v>
                </c:pt>
                <c:pt idx="236">
                  <c:v>1.2328284607256101E-2</c:v>
                </c:pt>
                <c:pt idx="237">
                  <c:v>8.4151472650770831E-3</c:v>
                </c:pt>
                <c:pt idx="238">
                  <c:v>1.1566771819137678E-2</c:v>
                </c:pt>
                <c:pt idx="239">
                  <c:v>1.4000700035001756E-2</c:v>
                </c:pt>
                <c:pt idx="240">
                  <c:v>2.464788732394374E-2</c:v>
                </c:pt>
                <c:pt idx="241">
                  <c:v>2.6779422128259345E-2</c:v>
                </c:pt>
                <c:pt idx="242">
                  <c:v>1.7199017199017286E-2</c:v>
                </c:pt>
                <c:pt idx="243">
                  <c:v>-7.4516695957820733E-2</c:v>
                </c:pt>
                <c:pt idx="244">
                  <c:v>-9.1100210231254364E-2</c:v>
                </c:pt>
                <c:pt idx="245">
                  <c:v>-9.2747559274755975E-2</c:v>
                </c:pt>
                <c:pt idx="246">
                  <c:v>-9.6234309623430936E-2</c:v>
                </c:pt>
                <c:pt idx="247">
                  <c:v>-8.8153310104529647E-2</c:v>
                </c:pt>
                <c:pt idx="248">
                  <c:v>-7.4808629088378598E-2</c:v>
                </c:pt>
                <c:pt idx="249">
                  <c:v>-7.8581363004172511E-2</c:v>
                </c:pt>
                <c:pt idx="250">
                  <c:v>-8.1774081774081742E-2</c:v>
                </c:pt>
                <c:pt idx="251">
                  <c:v>-8.2153952364515059E-2</c:v>
                </c:pt>
                <c:pt idx="252">
                  <c:v>-8.1786941580756056E-2</c:v>
                </c:pt>
                <c:pt idx="253">
                  <c:v>-8.0988332189430357E-2</c:v>
                </c:pt>
                <c:pt idx="254">
                  <c:v>-7.3153899240855802E-2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1F-49E9-8B49-9684298E445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Fin</c:v>
                </c:pt>
              </c:strCache>
            </c:strRef>
          </c:tx>
          <c:marker>
            <c:symbol val="none"/>
          </c:marker>
          <c:cat>
            <c:numRef>
              <c:f>Sheet1!$A$2:$A$256</c:f>
              <c:numCache>
                <c:formatCode>mmm\-yy</c:formatCode>
                <c:ptCount val="25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 formatCode="[$-409]mmm\-yy;@">
                  <c:v>43800</c:v>
                </c:pt>
                <c:pt idx="240" formatCode="[$-409]mmm\-yy;@">
                  <c:v>43831</c:v>
                </c:pt>
                <c:pt idx="241" formatCode="[$-409]mmm\-yy;@">
                  <c:v>43862</c:v>
                </c:pt>
                <c:pt idx="242" formatCode="[$-409]mmm\-yy;@">
                  <c:v>43891</c:v>
                </c:pt>
                <c:pt idx="243" formatCode="[$-409]mmm\-yy;@">
                  <c:v>43922</c:v>
                </c:pt>
                <c:pt idx="244" formatCode="[$-409]mmm\-yy;@">
                  <c:v>43952</c:v>
                </c:pt>
                <c:pt idx="245" formatCode="[$-409]mmm\-yy;@">
                  <c:v>43983</c:v>
                </c:pt>
                <c:pt idx="246" formatCode="[$-409]mmm\-yy;@">
                  <c:v>44013</c:v>
                </c:pt>
                <c:pt idx="247" formatCode="[$-409]mmm\-yy;@">
                  <c:v>44044</c:v>
                </c:pt>
                <c:pt idx="248" formatCode="[$-409]mmm\-yy;@">
                  <c:v>44075</c:v>
                </c:pt>
                <c:pt idx="249" formatCode="[$-409]mmm\-yy;@">
                  <c:v>44105</c:v>
                </c:pt>
                <c:pt idx="250" formatCode="[$-409]mmm\-yy;@">
                  <c:v>44136</c:v>
                </c:pt>
                <c:pt idx="251" formatCode="[$-409]mmm\-yy;@">
                  <c:v>44166</c:v>
                </c:pt>
                <c:pt idx="252" formatCode="[$-409]mmm\-yy;@">
                  <c:v>44197</c:v>
                </c:pt>
                <c:pt idx="253" formatCode="[$-409]mmm\-yy;@">
                  <c:v>44228</c:v>
                </c:pt>
                <c:pt idx="254" formatCode="[$-409]mmm\-yy;@">
                  <c:v>44256</c:v>
                </c:pt>
              </c:numCache>
            </c:numRef>
          </c:cat>
          <c:val>
            <c:numRef>
              <c:f>Sheet1!$F$2:$F$256</c:f>
              <c:numCache>
                <c:formatCode>0.00%</c:formatCode>
                <c:ptCount val="255"/>
                <c:pt idx="0">
                  <c:v>8.1754477030884232E-3</c:v>
                </c:pt>
                <c:pt idx="1">
                  <c:v>7.3891625615762901E-3</c:v>
                </c:pt>
                <c:pt idx="2">
                  <c:v>5.6980056980056037E-3</c:v>
                </c:pt>
                <c:pt idx="3">
                  <c:v>3.8789759503490284E-3</c:v>
                </c:pt>
                <c:pt idx="4">
                  <c:v>2.1946811257422816E-3</c:v>
                </c:pt>
                <c:pt idx="5">
                  <c:v>3.8654812524163695E-4</c:v>
                </c:pt>
                <c:pt idx="6">
                  <c:v>-1.5428130624839387E-3</c:v>
                </c:pt>
                <c:pt idx="7">
                  <c:v>-1.2856775520697639E-4</c:v>
                </c:pt>
                <c:pt idx="8">
                  <c:v>3.4740092640246356E-3</c:v>
                </c:pt>
                <c:pt idx="9">
                  <c:v>5.0193050193050315E-3</c:v>
                </c:pt>
                <c:pt idx="10">
                  <c:v>6.3030614870078772E-3</c:v>
                </c:pt>
                <c:pt idx="11">
                  <c:v>8.2315112540192192E-3</c:v>
                </c:pt>
                <c:pt idx="12">
                  <c:v>9.7824687862015924E-3</c:v>
                </c:pt>
                <c:pt idx="13">
                  <c:v>1.2353622442414114E-2</c:v>
                </c:pt>
                <c:pt idx="14">
                  <c:v>1.5323203708472732E-2</c:v>
                </c:pt>
                <c:pt idx="15">
                  <c:v>1.6099948480164938E-2</c:v>
                </c:pt>
                <c:pt idx="16">
                  <c:v>1.7647816565760754E-2</c:v>
                </c:pt>
                <c:pt idx="17">
                  <c:v>1.8160741885625997E-2</c:v>
                </c:pt>
                <c:pt idx="18">
                  <c:v>1.6224568632500658E-2</c:v>
                </c:pt>
                <c:pt idx="19">
                  <c:v>1.7873215893017935E-2</c:v>
                </c:pt>
                <c:pt idx="20">
                  <c:v>1.4873701756635382E-2</c:v>
                </c:pt>
                <c:pt idx="21">
                  <c:v>1.4982712255090291E-2</c:v>
                </c:pt>
                <c:pt idx="22">
                  <c:v>1.4955899271379192E-2</c:v>
                </c:pt>
                <c:pt idx="23">
                  <c:v>1.2118892715907714E-2</c:v>
                </c:pt>
                <c:pt idx="24">
                  <c:v>1.1982154238368459E-2</c:v>
                </c:pt>
                <c:pt idx="25">
                  <c:v>8.1352485064192237E-3</c:v>
                </c:pt>
                <c:pt idx="26">
                  <c:v>5.5802155992390468E-3</c:v>
                </c:pt>
                <c:pt idx="27">
                  <c:v>5.9576625681327933E-3</c:v>
                </c:pt>
                <c:pt idx="28">
                  <c:v>4.3037974683544089E-3</c:v>
                </c:pt>
                <c:pt idx="29">
                  <c:v>4.174573055028441E-3</c:v>
                </c:pt>
                <c:pt idx="30">
                  <c:v>6.3355296502787262E-3</c:v>
                </c:pt>
                <c:pt idx="31">
                  <c:v>4.1687721071248518E-3</c:v>
                </c:pt>
                <c:pt idx="32">
                  <c:v>6.0644346178142516E-3</c:v>
                </c:pt>
                <c:pt idx="33">
                  <c:v>8.3270249810749597E-3</c:v>
                </c:pt>
                <c:pt idx="34">
                  <c:v>7.9345088161208999E-3</c:v>
                </c:pt>
                <c:pt idx="35">
                  <c:v>1.0461305772624163E-2</c:v>
                </c:pt>
                <c:pt idx="36">
                  <c:v>1.0832598564050944E-2</c:v>
                </c:pt>
                <c:pt idx="37">
                  <c:v>1.3365275501197926E-2</c:v>
                </c:pt>
                <c:pt idx="38">
                  <c:v>1.5512674990540987E-2</c:v>
                </c:pt>
                <c:pt idx="39">
                  <c:v>1.7767137096774244E-2</c:v>
                </c:pt>
                <c:pt idx="40">
                  <c:v>2.0040332745147493E-2</c:v>
                </c:pt>
                <c:pt idx="41">
                  <c:v>1.9022423784328613E-2</c:v>
                </c:pt>
                <c:pt idx="42">
                  <c:v>2.0020146058927324E-2</c:v>
                </c:pt>
                <c:pt idx="43">
                  <c:v>1.912190212605358E-2</c:v>
                </c:pt>
                <c:pt idx="44">
                  <c:v>1.682782870777344E-2</c:v>
                </c:pt>
                <c:pt idx="45">
                  <c:v>1.2137137137137044E-2</c:v>
                </c:pt>
                <c:pt idx="46">
                  <c:v>1.0121204548294349E-2</c:v>
                </c:pt>
                <c:pt idx="47">
                  <c:v>7.4840962953723889E-3</c:v>
                </c:pt>
                <c:pt idx="48">
                  <c:v>6.6043613707165161E-3</c:v>
                </c:pt>
                <c:pt idx="49">
                  <c:v>5.1014059972627201E-3</c:v>
                </c:pt>
                <c:pt idx="50">
                  <c:v>4.2225534028812461E-3</c:v>
                </c:pt>
                <c:pt idx="51">
                  <c:v>2.4761668936486014E-3</c:v>
                </c:pt>
                <c:pt idx="52">
                  <c:v>2.7183986160879137E-3</c:v>
                </c:pt>
                <c:pt idx="53">
                  <c:v>3.3378662381011726E-3</c:v>
                </c:pt>
                <c:pt idx="54">
                  <c:v>-2.4688310085174692E-4</c:v>
                </c:pt>
                <c:pt idx="55">
                  <c:v>7.4064930255524075E-4</c:v>
                </c:pt>
                <c:pt idx="56">
                  <c:v>2.7170556996418682E-3</c:v>
                </c:pt>
                <c:pt idx="57">
                  <c:v>3.2142415626159604E-3</c:v>
                </c:pt>
                <c:pt idx="58">
                  <c:v>4.2058386937160464E-3</c:v>
                </c:pt>
                <c:pt idx="59">
                  <c:v>7.057075646898614E-3</c:v>
                </c:pt>
                <c:pt idx="60">
                  <c:v>8.1703391928695801E-3</c:v>
                </c:pt>
                <c:pt idx="61">
                  <c:v>8.4179252290170758E-3</c:v>
                </c:pt>
                <c:pt idx="62">
                  <c:v>6.5545387088794538E-3</c:v>
                </c:pt>
                <c:pt idx="63">
                  <c:v>6.4221316536989814E-3</c:v>
                </c:pt>
                <c:pt idx="64">
                  <c:v>4.8059149722736727E-3</c:v>
                </c:pt>
                <c:pt idx="65">
                  <c:v>6.8999507146376704E-3</c:v>
                </c:pt>
                <c:pt idx="66">
                  <c:v>1.1359427089764118E-2</c:v>
                </c:pt>
                <c:pt idx="67">
                  <c:v>1.3321820648821925E-2</c:v>
                </c:pt>
                <c:pt idx="68">
                  <c:v>1.2932627170833877E-2</c:v>
                </c:pt>
                <c:pt idx="69">
                  <c:v>1.7868145409735137E-2</c:v>
                </c:pt>
                <c:pt idx="70">
                  <c:v>2.020202020202011E-2</c:v>
                </c:pt>
                <c:pt idx="71">
                  <c:v>1.8686992869436869E-2</c:v>
                </c:pt>
                <c:pt idx="72">
                  <c:v>2.00147347740669E-2</c:v>
                </c:pt>
                <c:pt idx="73">
                  <c:v>2.2833292413454442E-2</c:v>
                </c:pt>
                <c:pt idx="74">
                  <c:v>2.5801695539992675E-2</c:v>
                </c:pt>
                <c:pt idx="75">
                  <c:v>2.7242606454779716E-2</c:v>
                </c:pt>
                <c:pt idx="76">
                  <c:v>2.7225901398086894E-2</c:v>
                </c:pt>
                <c:pt idx="77">
                  <c:v>2.3494860499265746E-2</c:v>
                </c:pt>
                <c:pt idx="78">
                  <c:v>2.1364912709070927E-2</c:v>
                </c:pt>
                <c:pt idx="79">
                  <c:v>1.9354838709677358E-2</c:v>
                </c:pt>
                <c:pt idx="80">
                  <c:v>2.0184824902723664E-2</c:v>
                </c:pt>
                <c:pt idx="81">
                  <c:v>1.5133171912832921E-2</c:v>
                </c:pt>
                <c:pt idx="82">
                  <c:v>1.3402559768171951E-2</c:v>
                </c:pt>
                <c:pt idx="83">
                  <c:v>1.2913347815592502E-2</c:v>
                </c:pt>
                <c:pt idx="84">
                  <c:v>9.8711929697845591E-3</c:v>
                </c:pt>
                <c:pt idx="85">
                  <c:v>6.9611137782044086E-3</c:v>
                </c:pt>
                <c:pt idx="86">
                  <c:v>3.7130195232961682E-3</c:v>
                </c:pt>
                <c:pt idx="87">
                  <c:v>-1.194600406164148E-3</c:v>
                </c:pt>
                <c:pt idx="88">
                  <c:v>-7.1633237822354978E-4</c:v>
                </c:pt>
                <c:pt idx="89">
                  <c:v>4.7824007651842138E-4</c:v>
                </c:pt>
                <c:pt idx="90">
                  <c:v>4.7812574707140065E-4</c:v>
                </c:pt>
                <c:pt idx="91">
                  <c:v>-3.8213518032004234E-3</c:v>
                </c:pt>
                <c:pt idx="92">
                  <c:v>-8.4624553039333028E-3</c:v>
                </c:pt>
                <c:pt idx="93">
                  <c:v>-9.1830649970184863E-3</c:v>
                </c:pt>
                <c:pt idx="94">
                  <c:v>-1.1914690813773388E-2</c:v>
                </c:pt>
                <c:pt idx="95">
                  <c:v>-1.3225306803288484E-2</c:v>
                </c:pt>
                <c:pt idx="96">
                  <c:v>-1.3350816545476207E-2</c:v>
                </c:pt>
                <c:pt idx="97">
                  <c:v>-1.4541120381406425E-2</c:v>
                </c:pt>
                <c:pt idx="98">
                  <c:v>-1.3484486873508339E-2</c:v>
                </c:pt>
                <c:pt idx="99">
                  <c:v>-1.2558306422676746E-2</c:v>
                </c:pt>
                <c:pt idx="100">
                  <c:v>-1.4575866188769382E-2</c:v>
                </c:pt>
                <c:pt idx="101">
                  <c:v>-1.5774378585086013E-2</c:v>
                </c:pt>
                <c:pt idx="102">
                  <c:v>-1.8040621266427692E-2</c:v>
                </c:pt>
                <c:pt idx="103">
                  <c:v>-1.6422920163030486E-2</c:v>
                </c:pt>
                <c:pt idx="104">
                  <c:v>-1.7670393076090862E-2</c:v>
                </c:pt>
                <c:pt idx="105">
                  <c:v>-2.0341839191141076E-2</c:v>
                </c:pt>
                <c:pt idx="106">
                  <c:v>-2.3031472326058067E-2</c:v>
                </c:pt>
                <c:pt idx="107">
                  <c:v>-2.5597681719391474E-2</c:v>
                </c:pt>
                <c:pt idx="108">
                  <c:v>-3.1412347468889656E-2</c:v>
                </c:pt>
                <c:pt idx="109">
                  <c:v>-3.6284470246734424E-2</c:v>
                </c:pt>
                <c:pt idx="110">
                  <c:v>-4.1127373896213903E-2</c:v>
                </c:pt>
                <c:pt idx="111">
                  <c:v>-4.6753875968992276E-2</c:v>
                </c:pt>
                <c:pt idx="112">
                  <c:v>-4.8981571290009684E-2</c:v>
                </c:pt>
                <c:pt idx="113">
                  <c:v>-5.0509956289460867E-2</c:v>
                </c:pt>
                <c:pt idx="114">
                  <c:v>-5.0249422070811511E-2</c:v>
                </c:pt>
                <c:pt idx="115">
                  <c:v>-5.1553930530164549E-2</c:v>
                </c:pt>
                <c:pt idx="116">
                  <c:v>-4.9069995105237352E-2</c:v>
                </c:pt>
                <c:pt idx="117">
                  <c:v>-4.7303108489986534E-2</c:v>
                </c:pt>
                <c:pt idx="118">
                  <c:v>-4.2705504813626227E-2</c:v>
                </c:pt>
                <c:pt idx="119">
                  <c:v>-4.0520446096654283E-2</c:v>
                </c:pt>
                <c:pt idx="120">
                  <c:v>-3.5549457403018625E-2</c:v>
                </c:pt>
                <c:pt idx="121">
                  <c:v>-3.0622489959839405E-2</c:v>
                </c:pt>
                <c:pt idx="122">
                  <c:v>-2.762709726252055E-2</c:v>
                </c:pt>
                <c:pt idx="123">
                  <c:v>-2.0584498094027959E-2</c:v>
                </c:pt>
                <c:pt idx="124">
                  <c:v>-1.8485466598674116E-2</c:v>
                </c:pt>
                <c:pt idx="125">
                  <c:v>-1.6879795396419484E-2</c:v>
                </c:pt>
                <c:pt idx="126">
                  <c:v>-1.6525749423520364E-2</c:v>
                </c:pt>
                <c:pt idx="127">
                  <c:v>-1.3621177075301971E-2</c:v>
                </c:pt>
                <c:pt idx="128">
                  <c:v>-1.1324153905546308E-2</c:v>
                </c:pt>
                <c:pt idx="129">
                  <c:v>-9.285530049007007E-3</c:v>
                </c:pt>
                <c:pt idx="130">
                  <c:v>-9.6699329551315216E-3</c:v>
                </c:pt>
                <c:pt idx="131">
                  <c:v>-7.6197856128116248E-3</c:v>
                </c:pt>
                <c:pt idx="132">
                  <c:v>-6.7252974650802155E-3</c:v>
                </c:pt>
                <c:pt idx="133">
                  <c:v>-6.2143966856551547E-3</c:v>
                </c:pt>
                <c:pt idx="134">
                  <c:v>-3.5028541774779764E-3</c:v>
                </c:pt>
                <c:pt idx="135">
                  <c:v>-3.7623248572911105E-3</c:v>
                </c:pt>
                <c:pt idx="136">
                  <c:v>3.896609949343155E-4</c:v>
                </c:pt>
                <c:pt idx="137">
                  <c:v>5.2029136316344982E-4</c:v>
                </c:pt>
                <c:pt idx="138">
                  <c:v>2.2144066692717512E-3</c:v>
                </c:pt>
                <c:pt idx="139">
                  <c:v>3.1266284523188137E-3</c:v>
                </c:pt>
                <c:pt idx="140">
                  <c:v>1.4317323961994255E-3</c:v>
                </c:pt>
                <c:pt idx="141">
                  <c:v>3.2543608435302573E-3</c:v>
                </c:pt>
                <c:pt idx="142">
                  <c:v>5.2076552532223097E-3</c:v>
                </c:pt>
                <c:pt idx="143">
                  <c:v>5.8563248308172167E-3</c:v>
                </c:pt>
                <c:pt idx="144">
                  <c:v>7.1614583333332593E-3</c:v>
                </c:pt>
                <c:pt idx="145">
                  <c:v>8.7285044293903269E-3</c:v>
                </c:pt>
                <c:pt idx="146">
                  <c:v>1.132665017575829E-2</c:v>
                </c:pt>
                <c:pt idx="147">
                  <c:v>1.1980726657116803E-2</c:v>
                </c:pt>
                <c:pt idx="148">
                  <c:v>1.0516748896390649E-2</c:v>
                </c:pt>
                <c:pt idx="149">
                  <c:v>1.1830473218928717E-2</c:v>
                </c:pt>
                <c:pt idx="150">
                  <c:v>1.1047569534702317E-2</c:v>
                </c:pt>
                <c:pt idx="151">
                  <c:v>1.1428571428571344E-2</c:v>
                </c:pt>
                <c:pt idx="152">
                  <c:v>1.3776969066805256E-2</c:v>
                </c:pt>
                <c:pt idx="153">
                  <c:v>1.3234721681588235E-2</c:v>
                </c:pt>
                <c:pt idx="154">
                  <c:v>1.217458878383626E-2</c:v>
                </c:pt>
                <c:pt idx="155">
                  <c:v>1.2679518695820846E-2</c:v>
                </c:pt>
                <c:pt idx="156">
                  <c:v>1.3057530704589482E-2</c:v>
                </c:pt>
                <c:pt idx="157">
                  <c:v>1.3818933230014263E-2</c:v>
                </c:pt>
                <c:pt idx="158">
                  <c:v>1.1457260556127613E-2</c:v>
                </c:pt>
                <c:pt idx="159">
                  <c:v>1.2997040277956451E-2</c:v>
                </c:pt>
                <c:pt idx="160">
                  <c:v>1.2848515996402465E-2</c:v>
                </c:pt>
                <c:pt idx="161">
                  <c:v>1.3490941796222566E-2</c:v>
                </c:pt>
                <c:pt idx="162">
                  <c:v>1.6068903458027917E-2</c:v>
                </c:pt>
                <c:pt idx="163">
                  <c:v>1.4766307139188584E-2</c:v>
                </c:pt>
                <c:pt idx="164">
                  <c:v>1.3333333333333419E-2</c:v>
                </c:pt>
                <c:pt idx="165">
                  <c:v>1.2933794339864191E-2</c:v>
                </c:pt>
                <c:pt idx="166">
                  <c:v>1.2156110044785562E-2</c:v>
                </c:pt>
                <c:pt idx="167">
                  <c:v>1.1115369873514691E-2</c:v>
                </c:pt>
                <c:pt idx="168">
                  <c:v>9.8264420622766746E-3</c:v>
                </c:pt>
                <c:pt idx="169">
                  <c:v>1.0191082802547768E-2</c:v>
                </c:pt>
                <c:pt idx="170">
                  <c:v>9.5456281023291734E-3</c:v>
                </c:pt>
                <c:pt idx="171">
                  <c:v>9.1463414634145312E-3</c:v>
                </c:pt>
                <c:pt idx="172">
                  <c:v>8.6261575542305735E-3</c:v>
                </c:pt>
                <c:pt idx="173">
                  <c:v>1.0141987829614507E-2</c:v>
                </c:pt>
                <c:pt idx="174">
                  <c:v>9.6153846153845812E-3</c:v>
                </c:pt>
                <c:pt idx="175">
                  <c:v>1.1641148930785716E-2</c:v>
                </c:pt>
                <c:pt idx="176">
                  <c:v>1.3157894736842035E-2</c:v>
                </c:pt>
                <c:pt idx="177">
                  <c:v>1.3400758533501866E-2</c:v>
                </c:pt>
                <c:pt idx="178">
                  <c:v>1.5676359039190846E-2</c:v>
                </c:pt>
                <c:pt idx="179">
                  <c:v>1.6047510740459847E-2</c:v>
                </c:pt>
                <c:pt idx="180">
                  <c:v>1.8450650827751769E-2</c:v>
                </c:pt>
                <c:pt idx="181">
                  <c:v>1.7906683480453989E-2</c:v>
                </c:pt>
                <c:pt idx="182">
                  <c:v>1.8784669692385236E-2</c:v>
                </c:pt>
                <c:pt idx="183">
                  <c:v>1.812688821752273E-2</c:v>
                </c:pt>
                <c:pt idx="184">
                  <c:v>1.8110929442837431E-2</c:v>
                </c:pt>
                <c:pt idx="185">
                  <c:v>1.8699799196787215E-2</c:v>
                </c:pt>
                <c:pt idx="186">
                  <c:v>1.9674185463659066E-2</c:v>
                </c:pt>
                <c:pt idx="187">
                  <c:v>1.8511569731082034E-2</c:v>
                </c:pt>
                <c:pt idx="188">
                  <c:v>1.8106893106893063E-2</c:v>
                </c:pt>
                <c:pt idx="189">
                  <c:v>1.8962075848303339E-2</c:v>
                </c:pt>
                <c:pt idx="190">
                  <c:v>1.8172765745581243E-2</c:v>
                </c:pt>
                <c:pt idx="191">
                  <c:v>1.8281308294988197E-2</c:v>
                </c:pt>
                <c:pt idx="192">
                  <c:v>1.8488646234024131E-2</c:v>
                </c:pt>
                <c:pt idx="193">
                  <c:v>1.7220019821605481E-2</c:v>
                </c:pt>
                <c:pt idx="194">
                  <c:v>1.8067070907066052E-2</c:v>
                </c:pt>
                <c:pt idx="195">
                  <c:v>2.0276953511374929E-2</c:v>
                </c:pt>
                <c:pt idx="196">
                  <c:v>2.0877084620135822E-2</c:v>
                </c:pt>
                <c:pt idx="197">
                  <c:v>2.0081310829124011E-2</c:v>
                </c:pt>
                <c:pt idx="198">
                  <c:v>2.0277743640162216E-2</c:v>
                </c:pt>
                <c:pt idx="199">
                  <c:v>2.1368046174628619E-2</c:v>
                </c:pt>
                <c:pt idx="200">
                  <c:v>2.0973874647369106E-2</c:v>
                </c:pt>
                <c:pt idx="201">
                  <c:v>1.9955925563173382E-2</c:v>
                </c:pt>
                <c:pt idx="202">
                  <c:v>1.9804400977995185E-2</c:v>
                </c:pt>
                <c:pt idx="203">
                  <c:v>2.1983390327308339E-2</c:v>
                </c:pt>
                <c:pt idx="204">
                  <c:v>2.3269980506822607E-2</c:v>
                </c:pt>
                <c:pt idx="205">
                  <c:v>2.3017902813299296E-2</c:v>
                </c:pt>
                <c:pt idx="206">
                  <c:v>2.2122280296584362E-2</c:v>
                </c:pt>
                <c:pt idx="207">
                  <c:v>2.0843431895298137E-2</c:v>
                </c:pt>
                <c:pt idx="208">
                  <c:v>2.0329138431752103E-2</c:v>
                </c:pt>
                <c:pt idx="209">
                  <c:v>2.0289855072463725E-2</c:v>
                </c:pt>
                <c:pt idx="210">
                  <c:v>1.903155866056383E-2</c:v>
                </c:pt>
                <c:pt idx="211">
                  <c:v>1.827582060839239E-2</c:v>
                </c:pt>
                <c:pt idx="212">
                  <c:v>1.8260451705910619E-2</c:v>
                </c:pt>
                <c:pt idx="213">
                  <c:v>1.8005041411595313E-2</c:v>
                </c:pt>
                <c:pt idx="214">
                  <c:v>1.8221050107887882E-2</c:v>
                </c:pt>
                <c:pt idx="215">
                  <c:v>1.5774378585086124E-2</c:v>
                </c:pt>
                <c:pt idx="216">
                  <c:v>1.2739611858554545E-2</c:v>
                </c:pt>
                <c:pt idx="217">
                  <c:v>1.5595238095237995E-2</c:v>
                </c:pt>
                <c:pt idx="218">
                  <c:v>1.5340706386014924E-2</c:v>
                </c:pt>
                <c:pt idx="219">
                  <c:v>1.4245014245014342E-2</c:v>
                </c:pt>
                <c:pt idx="220">
                  <c:v>1.6129032258064502E-2</c:v>
                </c:pt>
                <c:pt idx="221">
                  <c:v>1.6335227272727293E-2</c:v>
                </c:pt>
                <c:pt idx="222">
                  <c:v>1.5957446808510634E-2</c:v>
                </c:pt>
                <c:pt idx="223">
                  <c:v>1.6294721927027966E-2</c:v>
                </c:pt>
                <c:pt idx="224">
                  <c:v>1.8050967437470478E-2</c:v>
                </c:pt>
                <c:pt idx="225">
                  <c:v>1.9337342294540649E-2</c:v>
                </c:pt>
                <c:pt idx="226">
                  <c:v>1.9190016482222738E-2</c:v>
                </c:pt>
                <c:pt idx="227">
                  <c:v>1.9647058823529351E-2</c:v>
                </c:pt>
                <c:pt idx="228">
                  <c:v>2.033858452856796E-2</c:v>
                </c:pt>
                <c:pt idx="229">
                  <c:v>1.8403469698745845E-2</c:v>
                </c:pt>
                <c:pt idx="230">
                  <c:v>1.9793862731318779E-2</c:v>
                </c:pt>
                <c:pt idx="231">
                  <c:v>2.0833333333333259E-2</c:v>
                </c:pt>
                <c:pt idx="232">
                  <c:v>1.8907563025210017E-2</c:v>
                </c:pt>
                <c:pt idx="233">
                  <c:v>1.7703237829024054E-2</c:v>
                </c:pt>
                <c:pt idx="234">
                  <c:v>1.9429901105293856E-2</c:v>
                </c:pt>
                <c:pt idx="235">
                  <c:v>1.9983734169861656E-2</c:v>
                </c:pt>
                <c:pt idx="236">
                  <c:v>1.7962683972650328E-2</c:v>
                </c:pt>
                <c:pt idx="237">
                  <c:v>1.8507807981492208E-2</c:v>
                </c:pt>
                <c:pt idx="238">
                  <c:v>1.9290747372068928E-2</c:v>
                </c:pt>
                <c:pt idx="239">
                  <c:v>1.9037729318103214E-2</c:v>
                </c:pt>
                <c:pt idx="240">
                  <c:v>1.9587510081806592E-2</c:v>
                </c:pt>
                <c:pt idx="241">
                  <c:v>2.152394106814004E-2</c:v>
                </c:pt>
                <c:pt idx="242">
                  <c:v>1.6423567244745696E-2</c:v>
                </c:pt>
                <c:pt idx="243">
                  <c:v>-1.4446227929374E-2</c:v>
                </c:pt>
                <c:pt idx="244">
                  <c:v>-1.3402061855670055E-2</c:v>
                </c:pt>
                <c:pt idx="245">
                  <c:v>-1.1902037079423167E-2</c:v>
                </c:pt>
                <c:pt idx="246">
                  <c:v>-1.3238986532755126E-2</c:v>
                </c:pt>
                <c:pt idx="247">
                  <c:v>-1.1960359949880428E-2</c:v>
                </c:pt>
                <c:pt idx="248">
                  <c:v>-8.1967213114754189E-3</c:v>
                </c:pt>
                <c:pt idx="249">
                  <c:v>-6.7007382169221863E-3</c:v>
                </c:pt>
                <c:pt idx="250">
                  <c:v>-7.7062556663645143E-3</c:v>
                </c:pt>
                <c:pt idx="251">
                  <c:v>-6.5670289855072062E-3</c:v>
                </c:pt>
                <c:pt idx="252">
                  <c:v>-7.6844841224996685E-3</c:v>
                </c:pt>
                <c:pt idx="253">
                  <c:v>-1.1380281690140825E-2</c:v>
                </c:pt>
                <c:pt idx="254">
                  <c:v>-6.4406779661017044E-3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1F-49E9-8B49-9684298E445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Prof &amp; Biz Ser</c:v>
                </c:pt>
              </c:strCache>
            </c:strRef>
          </c:tx>
          <c:marker>
            <c:symbol val="none"/>
          </c:marker>
          <c:cat>
            <c:numRef>
              <c:f>Sheet1!$A$2:$A$256</c:f>
              <c:numCache>
                <c:formatCode>mmm\-yy</c:formatCode>
                <c:ptCount val="25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 formatCode="[$-409]mmm\-yy;@">
                  <c:v>43800</c:v>
                </c:pt>
                <c:pt idx="240" formatCode="[$-409]mmm\-yy;@">
                  <c:v>43831</c:v>
                </c:pt>
                <c:pt idx="241" formatCode="[$-409]mmm\-yy;@">
                  <c:v>43862</c:v>
                </c:pt>
                <c:pt idx="242" formatCode="[$-409]mmm\-yy;@">
                  <c:v>43891</c:v>
                </c:pt>
                <c:pt idx="243" formatCode="[$-409]mmm\-yy;@">
                  <c:v>43922</c:v>
                </c:pt>
                <c:pt idx="244" formatCode="[$-409]mmm\-yy;@">
                  <c:v>43952</c:v>
                </c:pt>
                <c:pt idx="245" formatCode="[$-409]mmm\-yy;@">
                  <c:v>43983</c:v>
                </c:pt>
                <c:pt idx="246" formatCode="[$-409]mmm\-yy;@">
                  <c:v>44013</c:v>
                </c:pt>
                <c:pt idx="247" formatCode="[$-409]mmm\-yy;@">
                  <c:v>44044</c:v>
                </c:pt>
                <c:pt idx="248" formatCode="[$-409]mmm\-yy;@">
                  <c:v>44075</c:v>
                </c:pt>
                <c:pt idx="249" formatCode="[$-409]mmm\-yy;@">
                  <c:v>44105</c:v>
                </c:pt>
                <c:pt idx="250" formatCode="[$-409]mmm\-yy;@">
                  <c:v>44136</c:v>
                </c:pt>
                <c:pt idx="251" formatCode="[$-409]mmm\-yy;@">
                  <c:v>44166</c:v>
                </c:pt>
                <c:pt idx="252" formatCode="[$-409]mmm\-yy;@">
                  <c:v>44197</c:v>
                </c:pt>
                <c:pt idx="253" formatCode="[$-409]mmm\-yy;@">
                  <c:v>44228</c:v>
                </c:pt>
                <c:pt idx="254" formatCode="[$-409]mmm\-yy;@">
                  <c:v>44256</c:v>
                </c:pt>
              </c:numCache>
            </c:numRef>
          </c:cat>
          <c:val>
            <c:numRef>
              <c:f>Sheet1!$G$2:$G$256</c:f>
              <c:numCache>
                <c:formatCode>0.00%</c:formatCode>
                <c:ptCount val="255"/>
                <c:pt idx="0">
                  <c:v>5.5167553021080229E-2</c:v>
                </c:pt>
                <c:pt idx="1">
                  <c:v>5.2148412597220473E-2</c:v>
                </c:pt>
                <c:pt idx="2">
                  <c:v>5.3708765016208027E-2</c:v>
                </c:pt>
                <c:pt idx="3">
                  <c:v>5.389335188816502E-2</c:v>
                </c:pt>
                <c:pt idx="4">
                  <c:v>4.7304106827916304E-2</c:v>
                </c:pt>
                <c:pt idx="5">
                  <c:v>4.5853169631671298E-2</c:v>
                </c:pt>
                <c:pt idx="6">
                  <c:v>4.3443031662926845E-2</c:v>
                </c:pt>
                <c:pt idx="7">
                  <c:v>4.2840266119505088E-2</c:v>
                </c:pt>
                <c:pt idx="8">
                  <c:v>4.5200546380230966E-2</c:v>
                </c:pt>
                <c:pt idx="9">
                  <c:v>3.6164585767882507E-2</c:v>
                </c:pt>
                <c:pt idx="10">
                  <c:v>3.4808187277852731E-2</c:v>
                </c:pt>
                <c:pt idx="11">
                  <c:v>2.9225137278828583E-2</c:v>
                </c:pt>
                <c:pt idx="12">
                  <c:v>2.47753218362885E-2</c:v>
                </c:pt>
                <c:pt idx="13">
                  <c:v>2.1025206010664155E-2</c:v>
                </c:pt>
                <c:pt idx="14">
                  <c:v>1.3511883218723542E-2</c:v>
                </c:pt>
                <c:pt idx="15">
                  <c:v>8.4028569713701096E-4</c:v>
                </c:pt>
                <c:pt idx="16">
                  <c:v>3.0071570337408815E-4</c:v>
                </c:pt>
                <c:pt idx="17">
                  <c:v>-7.7862961188308599E-3</c:v>
                </c:pt>
                <c:pt idx="18">
                  <c:v>-1.367899169703124E-2</c:v>
                </c:pt>
                <c:pt idx="19">
                  <c:v>-1.9258287622227477E-2</c:v>
                </c:pt>
                <c:pt idx="20">
                  <c:v>-2.8038493525008867E-2</c:v>
                </c:pt>
                <c:pt idx="21">
                  <c:v>-3.4783641004333066E-2</c:v>
                </c:pt>
                <c:pt idx="22">
                  <c:v>-4.4593154092147369E-2</c:v>
                </c:pt>
                <c:pt idx="23">
                  <c:v>-4.5171616574782192E-2</c:v>
                </c:pt>
                <c:pt idx="24">
                  <c:v>-4.7641621237260012E-2</c:v>
                </c:pt>
                <c:pt idx="25">
                  <c:v>-4.8009020236187805E-2</c:v>
                </c:pt>
                <c:pt idx="26">
                  <c:v>-4.4339959528627571E-2</c:v>
                </c:pt>
                <c:pt idx="27">
                  <c:v>-3.700149925037477E-2</c:v>
                </c:pt>
                <c:pt idx="28">
                  <c:v>-3.3970658970658985E-2</c:v>
                </c:pt>
                <c:pt idx="29">
                  <c:v>-3.0665217916213905E-2</c:v>
                </c:pt>
                <c:pt idx="30">
                  <c:v>-3.1976744186046457E-2</c:v>
                </c:pt>
                <c:pt idx="31">
                  <c:v>-2.6566964557115935E-2</c:v>
                </c:pt>
                <c:pt idx="32">
                  <c:v>-2.2857841339689489E-2</c:v>
                </c:pt>
                <c:pt idx="33">
                  <c:v>-1.5620195559928662E-2</c:v>
                </c:pt>
                <c:pt idx="34">
                  <c:v>-1.0475423045930743E-2</c:v>
                </c:pt>
                <c:pt idx="35">
                  <c:v>-1.2851555224436595E-2</c:v>
                </c:pt>
                <c:pt idx="36">
                  <c:v>-6.5331010452961413E-3</c:v>
                </c:pt>
                <c:pt idx="37">
                  <c:v>-2.9921456177534056E-3</c:v>
                </c:pt>
                <c:pt idx="38">
                  <c:v>-8.2829918415644466E-3</c:v>
                </c:pt>
                <c:pt idx="39">
                  <c:v>-8.1579275127662276E-3</c:v>
                </c:pt>
                <c:pt idx="40">
                  <c:v>-5.6015435364411559E-3</c:v>
                </c:pt>
                <c:pt idx="41">
                  <c:v>-4.1101008842944209E-3</c:v>
                </c:pt>
                <c:pt idx="42">
                  <c:v>2.8778778778779657E-3</c:v>
                </c:pt>
                <c:pt idx="43">
                  <c:v>7.4943792155890421E-4</c:v>
                </c:pt>
                <c:pt idx="44">
                  <c:v>5.6917688266200361E-3</c:v>
                </c:pt>
                <c:pt idx="45">
                  <c:v>5.9349034797275824E-3</c:v>
                </c:pt>
                <c:pt idx="46">
                  <c:v>1.096216487095969E-2</c:v>
                </c:pt>
                <c:pt idx="47">
                  <c:v>1.6792452830188598E-2</c:v>
                </c:pt>
                <c:pt idx="48">
                  <c:v>1.4342080541116076E-2</c:v>
                </c:pt>
                <c:pt idx="49">
                  <c:v>1.3442540952857351E-2</c:v>
                </c:pt>
                <c:pt idx="50">
                  <c:v>1.9593067068575776E-2</c:v>
                </c:pt>
                <c:pt idx="51">
                  <c:v>2.6307528096942256E-2</c:v>
                </c:pt>
                <c:pt idx="52">
                  <c:v>2.7664768104149751E-2</c:v>
                </c:pt>
                <c:pt idx="53">
                  <c:v>2.8701850925462624E-2</c:v>
                </c:pt>
                <c:pt idx="54">
                  <c:v>2.8758577666874618E-2</c:v>
                </c:pt>
                <c:pt idx="55">
                  <c:v>2.9018971542686067E-2</c:v>
                </c:pt>
                <c:pt idx="56">
                  <c:v>2.6991728341314802E-2</c:v>
                </c:pt>
                <c:pt idx="57">
                  <c:v>3.2915165817910763E-2</c:v>
                </c:pt>
                <c:pt idx="58">
                  <c:v>2.9369849433050321E-2</c:v>
                </c:pt>
                <c:pt idx="59">
                  <c:v>2.8576730376693282E-2</c:v>
                </c:pt>
                <c:pt idx="60">
                  <c:v>3.0069152877253646E-2</c:v>
                </c:pt>
                <c:pt idx="61">
                  <c:v>3.436362514652358E-2</c:v>
                </c:pt>
                <c:pt idx="62">
                  <c:v>3.4429662478443035E-2</c:v>
                </c:pt>
                <c:pt idx="63">
                  <c:v>3.1139116603450478E-2</c:v>
                </c:pt>
                <c:pt idx="64">
                  <c:v>2.7894512455082454E-2</c:v>
                </c:pt>
                <c:pt idx="65">
                  <c:v>3.1244301258282148E-2</c:v>
                </c:pt>
                <c:pt idx="66">
                  <c:v>3.2805772845794667E-2</c:v>
                </c:pt>
                <c:pt idx="67">
                  <c:v>3.6509187943477572E-2</c:v>
                </c:pt>
                <c:pt idx="68">
                  <c:v>3.9362926179373758E-2</c:v>
                </c:pt>
                <c:pt idx="69">
                  <c:v>3.3128908128908119E-2</c:v>
                </c:pt>
                <c:pt idx="70">
                  <c:v>3.9065791849756115E-2</c:v>
                </c:pt>
                <c:pt idx="71">
                  <c:v>4.0110650069156373E-2</c:v>
                </c:pt>
                <c:pt idx="72">
                  <c:v>3.9860936282443138E-2</c:v>
                </c:pt>
                <c:pt idx="73">
                  <c:v>3.8291780985327373E-2</c:v>
                </c:pt>
                <c:pt idx="74">
                  <c:v>4.1679071152128655E-2</c:v>
                </c:pt>
                <c:pt idx="75">
                  <c:v>3.915752002373174E-2</c:v>
                </c:pt>
                <c:pt idx="76">
                  <c:v>4.1180304556496905E-2</c:v>
                </c:pt>
                <c:pt idx="77">
                  <c:v>3.990568818155027E-2</c:v>
                </c:pt>
                <c:pt idx="78">
                  <c:v>3.816345702207613E-2</c:v>
                </c:pt>
                <c:pt idx="79">
                  <c:v>3.7271078345328057E-2</c:v>
                </c:pt>
                <c:pt idx="80">
                  <c:v>3.2337004020276172E-2</c:v>
                </c:pt>
                <c:pt idx="81">
                  <c:v>3.1368212768433823E-2</c:v>
                </c:pt>
                <c:pt idx="82">
                  <c:v>3.058741744873128E-2</c:v>
                </c:pt>
                <c:pt idx="83">
                  <c:v>3.0469472710453305E-2</c:v>
                </c:pt>
                <c:pt idx="84">
                  <c:v>3.1069863961263655E-2</c:v>
                </c:pt>
                <c:pt idx="85">
                  <c:v>2.9296875E-2</c:v>
                </c:pt>
                <c:pt idx="86">
                  <c:v>2.5950271506144595E-2</c:v>
                </c:pt>
                <c:pt idx="87">
                  <c:v>2.5749357693405583E-2</c:v>
                </c:pt>
                <c:pt idx="88">
                  <c:v>2.4300022763487306E-2</c:v>
                </c:pt>
                <c:pt idx="89">
                  <c:v>2.0915995918830088E-2</c:v>
                </c:pt>
                <c:pt idx="90">
                  <c:v>1.8832711231761223E-2</c:v>
                </c:pt>
                <c:pt idx="91">
                  <c:v>1.6753158844765359E-2</c:v>
                </c:pt>
                <c:pt idx="92">
                  <c:v>1.7157692741844421E-2</c:v>
                </c:pt>
                <c:pt idx="93">
                  <c:v>1.8959485385396713E-2</c:v>
                </c:pt>
                <c:pt idx="94">
                  <c:v>1.5120854412591367E-2</c:v>
                </c:pt>
                <c:pt idx="95">
                  <c:v>1.5766144868989418E-2</c:v>
                </c:pt>
                <c:pt idx="96">
                  <c:v>1.1572650528316686E-2</c:v>
                </c:pt>
                <c:pt idx="97">
                  <c:v>7.143654425717072E-3</c:v>
                </c:pt>
                <c:pt idx="98">
                  <c:v>3.1199509721990815E-3</c:v>
                </c:pt>
                <c:pt idx="99">
                  <c:v>1.6698207725704961E-3</c:v>
                </c:pt>
                <c:pt idx="100">
                  <c:v>-3.5001944552475184E-3</c:v>
                </c:pt>
                <c:pt idx="101">
                  <c:v>-6.3849869524179592E-3</c:v>
                </c:pt>
                <c:pt idx="102">
                  <c:v>-9.9916736053289323E-3</c:v>
                </c:pt>
                <c:pt idx="103">
                  <c:v>-1.4091539528432784E-2</c:v>
                </c:pt>
                <c:pt idx="104">
                  <c:v>-1.7867051381644683E-2</c:v>
                </c:pt>
                <c:pt idx="105">
                  <c:v>-2.5916491305792433E-2</c:v>
                </c:pt>
                <c:pt idx="106">
                  <c:v>-3.5384019048673832E-2</c:v>
                </c:pt>
                <c:pt idx="107">
                  <c:v>-4.5128148475475083E-2</c:v>
                </c:pt>
                <c:pt idx="108">
                  <c:v>-5.316679562285842E-2</c:v>
                </c:pt>
                <c:pt idx="109">
                  <c:v>-6.1509475784107259E-2</c:v>
                </c:pt>
                <c:pt idx="110">
                  <c:v>-6.7647875590113871E-2</c:v>
                </c:pt>
                <c:pt idx="111">
                  <c:v>-7.4683262947321638E-2</c:v>
                </c:pt>
                <c:pt idx="112">
                  <c:v>-7.4375557537912584E-2</c:v>
                </c:pt>
                <c:pt idx="113">
                  <c:v>-7.8173893607510037E-2</c:v>
                </c:pt>
                <c:pt idx="114">
                  <c:v>-7.631062517521725E-2</c:v>
                </c:pt>
                <c:pt idx="115">
                  <c:v>-7.3490518260086679E-2</c:v>
                </c:pt>
                <c:pt idx="116">
                  <c:v>-6.9548022598870052E-2</c:v>
                </c:pt>
                <c:pt idx="117">
                  <c:v>-6.2649232518476428E-2</c:v>
                </c:pt>
                <c:pt idx="118">
                  <c:v>-5.0057405281285883E-2</c:v>
                </c:pt>
                <c:pt idx="119">
                  <c:v>-4.2575345635448625E-2</c:v>
                </c:pt>
                <c:pt idx="120">
                  <c:v>-3.2687368666822314E-2</c:v>
                </c:pt>
                <c:pt idx="121">
                  <c:v>-2.0370807746811548E-2</c:v>
                </c:pt>
                <c:pt idx="122">
                  <c:v>-1.2688389825460167E-2</c:v>
                </c:pt>
                <c:pt idx="123">
                  <c:v>8.4073985106902782E-4</c:v>
                </c:pt>
                <c:pt idx="124">
                  <c:v>6.0233706782315544E-3</c:v>
                </c:pt>
                <c:pt idx="125">
                  <c:v>1.6184760865611825E-2</c:v>
                </c:pt>
                <c:pt idx="126">
                  <c:v>1.814981182469344E-2</c:v>
                </c:pt>
                <c:pt idx="127">
                  <c:v>2.2350440327968402E-2</c:v>
                </c:pt>
                <c:pt idx="128">
                  <c:v>2.3134373671746866E-2</c:v>
                </c:pt>
                <c:pt idx="129">
                  <c:v>2.6018922852983906E-2</c:v>
                </c:pt>
                <c:pt idx="130">
                  <c:v>2.7979211989364261E-2</c:v>
                </c:pt>
                <c:pt idx="131">
                  <c:v>3.1961814996072757E-2</c:v>
                </c:pt>
                <c:pt idx="132">
                  <c:v>3.1317885590152139E-2</c:v>
                </c:pt>
                <c:pt idx="133">
                  <c:v>3.4898438912663421E-2</c:v>
                </c:pt>
                <c:pt idx="134">
                  <c:v>3.9881742488234506E-2</c:v>
                </c:pt>
                <c:pt idx="135">
                  <c:v>3.7861514460578505E-2</c:v>
                </c:pt>
                <c:pt idx="136">
                  <c:v>3.8678002634415121E-2</c:v>
                </c:pt>
                <c:pt idx="137">
                  <c:v>3.5731329038415582E-2</c:v>
                </c:pt>
                <c:pt idx="138">
                  <c:v>3.5652536815119484E-2</c:v>
                </c:pt>
                <c:pt idx="139">
                  <c:v>3.6416562704211897E-2</c:v>
                </c:pt>
                <c:pt idx="140">
                  <c:v>3.9169139465875302E-2</c:v>
                </c:pt>
                <c:pt idx="141">
                  <c:v>3.777265472601532E-2</c:v>
                </c:pt>
                <c:pt idx="142">
                  <c:v>3.4095585209570345E-2</c:v>
                </c:pt>
                <c:pt idx="143">
                  <c:v>3.3840749414519866E-2</c:v>
                </c:pt>
                <c:pt idx="144">
                  <c:v>3.8265753905564415E-2</c:v>
                </c:pt>
                <c:pt idx="145">
                  <c:v>3.7623762376237657E-2</c:v>
                </c:pt>
                <c:pt idx="146">
                  <c:v>3.556715984914427E-2</c:v>
                </c:pt>
                <c:pt idx="147">
                  <c:v>3.4688096201653362E-2</c:v>
                </c:pt>
                <c:pt idx="148">
                  <c:v>3.3087387595111872E-2</c:v>
                </c:pt>
                <c:pt idx="149">
                  <c:v>3.5362552554282001E-2</c:v>
                </c:pt>
                <c:pt idx="150">
                  <c:v>3.7361119106556817E-2</c:v>
                </c:pt>
                <c:pt idx="151">
                  <c:v>3.4735756047231447E-2</c:v>
                </c:pt>
                <c:pt idx="152">
                  <c:v>3.1753283837806956E-2</c:v>
                </c:pt>
                <c:pt idx="153">
                  <c:v>3.3208020050125242E-2</c:v>
                </c:pt>
                <c:pt idx="154">
                  <c:v>3.4222045364106668E-2</c:v>
                </c:pt>
                <c:pt idx="155">
                  <c:v>3.2393249518631873E-2</c:v>
                </c:pt>
                <c:pt idx="156">
                  <c:v>2.9754860524091375E-2</c:v>
                </c:pt>
                <c:pt idx="157">
                  <c:v>3.0927256398742609E-2</c:v>
                </c:pt>
                <c:pt idx="158">
                  <c:v>3.2104437471985658E-2</c:v>
                </c:pt>
                <c:pt idx="159">
                  <c:v>3.2742917807453864E-2</c:v>
                </c:pt>
                <c:pt idx="160">
                  <c:v>3.4315366588550278E-2</c:v>
                </c:pt>
                <c:pt idx="161">
                  <c:v>3.3654113589586698E-2</c:v>
                </c:pt>
                <c:pt idx="162">
                  <c:v>3.3795782463929003E-2</c:v>
                </c:pt>
                <c:pt idx="163">
                  <c:v>3.3403500997119417E-2</c:v>
                </c:pt>
                <c:pt idx="164">
                  <c:v>3.4152551754677241E-2</c:v>
                </c:pt>
                <c:pt idx="165">
                  <c:v>3.2691989635591723E-2</c:v>
                </c:pt>
                <c:pt idx="166">
                  <c:v>3.3419447040070382E-2</c:v>
                </c:pt>
                <c:pt idx="167">
                  <c:v>3.0718595721338504E-2</c:v>
                </c:pt>
                <c:pt idx="168">
                  <c:v>3.0865210967000456E-2</c:v>
                </c:pt>
                <c:pt idx="169">
                  <c:v>2.8964991560951781E-2</c:v>
                </c:pt>
                <c:pt idx="170">
                  <c:v>2.8391509690027794E-2</c:v>
                </c:pt>
                <c:pt idx="171">
                  <c:v>2.8079857166044553E-2</c:v>
                </c:pt>
                <c:pt idx="172">
                  <c:v>2.7350703997410575E-2</c:v>
                </c:pt>
                <c:pt idx="173">
                  <c:v>2.8145517167150969E-2</c:v>
                </c:pt>
                <c:pt idx="174">
                  <c:v>2.7537710022008666E-2</c:v>
                </c:pt>
                <c:pt idx="175">
                  <c:v>2.9268292682926855E-2</c:v>
                </c:pt>
                <c:pt idx="176">
                  <c:v>3.0723117272386746E-2</c:v>
                </c:pt>
                <c:pt idx="177">
                  <c:v>2.9521674140508214E-2</c:v>
                </c:pt>
                <c:pt idx="178">
                  <c:v>2.861549917557582E-2</c:v>
                </c:pt>
                <c:pt idx="179">
                  <c:v>3.3422032996274664E-2</c:v>
                </c:pt>
                <c:pt idx="180">
                  <c:v>3.2117640813293047E-2</c:v>
                </c:pt>
                <c:pt idx="181">
                  <c:v>3.1112757288745518E-2</c:v>
                </c:pt>
                <c:pt idx="182">
                  <c:v>3.0035895270270174E-2</c:v>
                </c:pt>
                <c:pt idx="183">
                  <c:v>2.9207451847173882E-2</c:v>
                </c:pt>
                <c:pt idx="184">
                  <c:v>3.1190926275992403E-2</c:v>
                </c:pt>
                <c:pt idx="185">
                  <c:v>3.0567914158597276E-2</c:v>
                </c:pt>
                <c:pt idx="186">
                  <c:v>3.0508828753526229E-2</c:v>
                </c:pt>
                <c:pt idx="187">
                  <c:v>2.8852663923754074E-2</c:v>
                </c:pt>
                <c:pt idx="188">
                  <c:v>2.7055096847899529E-2</c:v>
                </c:pt>
                <c:pt idx="189">
                  <c:v>2.9349235156857612E-2</c:v>
                </c:pt>
                <c:pt idx="190">
                  <c:v>2.8233104090180428E-2</c:v>
                </c:pt>
                <c:pt idx="191">
                  <c:v>2.765475332166023E-2</c:v>
                </c:pt>
                <c:pt idx="192">
                  <c:v>2.6900524637383016E-2</c:v>
                </c:pt>
                <c:pt idx="193">
                  <c:v>2.5144968440498738E-2</c:v>
                </c:pt>
                <c:pt idx="194">
                  <c:v>2.4906472608004826E-2</c:v>
                </c:pt>
                <c:pt idx="195">
                  <c:v>2.4236846142046353E-2</c:v>
                </c:pt>
                <c:pt idx="196">
                  <c:v>2.0215907933598176E-2</c:v>
                </c:pt>
                <c:pt idx="197">
                  <c:v>1.9858804408553032E-2</c:v>
                </c:pt>
                <c:pt idx="198">
                  <c:v>2.0277805941397054E-2</c:v>
                </c:pt>
                <c:pt idx="199">
                  <c:v>1.8830675778283901E-2</c:v>
                </c:pt>
                <c:pt idx="200">
                  <c:v>2.1033471534027681E-2</c:v>
                </c:pt>
                <c:pt idx="201">
                  <c:v>1.8437358319480124E-2</c:v>
                </c:pt>
                <c:pt idx="202">
                  <c:v>1.8606990193613226E-2</c:v>
                </c:pt>
                <c:pt idx="203">
                  <c:v>1.6637434227010806E-2</c:v>
                </c:pt>
                <c:pt idx="204">
                  <c:v>1.8682694715752568E-2</c:v>
                </c:pt>
                <c:pt idx="205">
                  <c:v>1.8120838964809538E-2</c:v>
                </c:pt>
                <c:pt idx="206">
                  <c:v>1.885094254712727E-2</c:v>
                </c:pt>
                <c:pt idx="207">
                  <c:v>1.8671059857221284E-2</c:v>
                </c:pt>
                <c:pt idx="208">
                  <c:v>2.1212877464437341E-2</c:v>
                </c:pt>
                <c:pt idx="209">
                  <c:v>2.0717131474103478E-2</c:v>
                </c:pt>
                <c:pt idx="210">
                  <c:v>2.0570406439431643E-2</c:v>
                </c:pt>
                <c:pt idx="211">
                  <c:v>2.1662443483877469E-2</c:v>
                </c:pt>
                <c:pt idx="212">
                  <c:v>1.8371793602059983E-2</c:v>
                </c:pt>
                <c:pt idx="213">
                  <c:v>1.9884255824306196E-2</c:v>
                </c:pt>
                <c:pt idx="214">
                  <c:v>1.9303875586274888E-2</c:v>
                </c:pt>
                <c:pt idx="215">
                  <c:v>1.9569182234928872E-2</c:v>
                </c:pt>
                <c:pt idx="216">
                  <c:v>1.9913462484020039E-2</c:v>
                </c:pt>
                <c:pt idx="217">
                  <c:v>2.1633315305570555E-2</c:v>
                </c:pt>
                <c:pt idx="218">
                  <c:v>2.1888496270121793E-2</c:v>
                </c:pt>
                <c:pt idx="219">
                  <c:v>2.2641509433962259E-2</c:v>
                </c:pt>
                <c:pt idx="220">
                  <c:v>2.2043010752688108E-2</c:v>
                </c:pt>
                <c:pt idx="221">
                  <c:v>2.195550351288067E-2</c:v>
                </c:pt>
                <c:pt idx="222">
                  <c:v>2.074001947419668E-2</c:v>
                </c:pt>
                <c:pt idx="223">
                  <c:v>2.1494918056703893E-2</c:v>
                </c:pt>
                <c:pt idx="224">
                  <c:v>2.3146122052030149E-2</c:v>
                </c:pt>
                <c:pt idx="225">
                  <c:v>2.2261021388040092E-2</c:v>
                </c:pt>
                <c:pt idx="226">
                  <c:v>2.1941296134844412E-2</c:v>
                </c:pt>
                <c:pt idx="227">
                  <c:v>2.1465867337072231E-2</c:v>
                </c:pt>
                <c:pt idx="228">
                  <c:v>1.8849732439859324E-2</c:v>
                </c:pt>
                <c:pt idx="229">
                  <c:v>1.8576447374753391E-2</c:v>
                </c:pt>
                <c:pt idx="230">
                  <c:v>1.6857170300643487E-2</c:v>
                </c:pt>
                <c:pt idx="231">
                  <c:v>1.6533282215938971E-2</c:v>
                </c:pt>
                <c:pt idx="232">
                  <c:v>1.5255128879537061E-2</c:v>
                </c:pt>
                <c:pt idx="233">
                  <c:v>1.5038670867946191E-2</c:v>
                </c:pt>
                <c:pt idx="234">
                  <c:v>1.5501287799294161E-2</c:v>
                </c:pt>
                <c:pt idx="235">
                  <c:v>1.4996429421566315E-2</c:v>
                </c:pt>
                <c:pt idx="236">
                  <c:v>1.4210351219048567E-2</c:v>
                </c:pt>
                <c:pt idx="237">
                  <c:v>1.404307809090044E-2</c:v>
                </c:pt>
                <c:pt idx="238">
                  <c:v>1.4503057016920229E-2</c:v>
                </c:pt>
                <c:pt idx="239">
                  <c:v>1.3347216963271569E-2</c:v>
                </c:pt>
                <c:pt idx="240">
                  <c:v>1.4337087158133865E-2</c:v>
                </c:pt>
                <c:pt idx="241">
                  <c:v>1.4363335695724011E-2</c:v>
                </c:pt>
                <c:pt idx="242">
                  <c:v>6.8483445898077644E-3</c:v>
                </c:pt>
                <c:pt idx="243">
                  <c:v>-0.10041485951348295</c:v>
                </c:pt>
                <c:pt idx="244">
                  <c:v>-9.3405558172397596E-2</c:v>
                </c:pt>
                <c:pt idx="245">
                  <c:v>-7.9629368326983641E-2</c:v>
                </c:pt>
                <c:pt idx="246">
                  <c:v>-7.4021887182377566E-2</c:v>
                </c:pt>
                <c:pt idx="247">
                  <c:v>-6.5900562851782363E-2</c:v>
                </c:pt>
                <c:pt idx="248">
                  <c:v>-6.0215557638238049E-2</c:v>
                </c:pt>
                <c:pt idx="249">
                  <c:v>-5.0435108075231549E-2</c:v>
                </c:pt>
                <c:pt idx="250">
                  <c:v>-4.7372109320252265E-2</c:v>
                </c:pt>
                <c:pt idx="251">
                  <c:v>-4.0168145726296123E-2</c:v>
                </c:pt>
                <c:pt idx="252">
                  <c:v>-3.7178709707515023E-2</c:v>
                </c:pt>
                <c:pt idx="253">
                  <c:v>-3.4281987982672679E-2</c:v>
                </c:pt>
                <c:pt idx="254">
                  <c:v>-2.4298714701191493E-2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1F-49E9-8B49-9684298E445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Educ &amp; HC</c:v>
                </c:pt>
              </c:strCache>
            </c:strRef>
          </c:tx>
          <c:marker>
            <c:symbol val="none"/>
          </c:marker>
          <c:cat>
            <c:numRef>
              <c:f>Sheet1!$A$2:$A$256</c:f>
              <c:numCache>
                <c:formatCode>mmm\-yy</c:formatCode>
                <c:ptCount val="25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 formatCode="[$-409]mmm\-yy;@">
                  <c:v>43800</c:v>
                </c:pt>
                <c:pt idx="240" formatCode="[$-409]mmm\-yy;@">
                  <c:v>43831</c:v>
                </c:pt>
                <c:pt idx="241" formatCode="[$-409]mmm\-yy;@">
                  <c:v>43862</c:v>
                </c:pt>
                <c:pt idx="242" formatCode="[$-409]mmm\-yy;@">
                  <c:v>43891</c:v>
                </c:pt>
                <c:pt idx="243" formatCode="[$-409]mmm\-yy;@">
                  <c:v>43922</c:v>
                </c:pt>
                <c:pt idx="244" formatCode="[$-409]mmm\-yy;@">
                  <c:v>43952</c:v>
                </c:pt>
                <c:pt idx="245" formatCode="[$-409]mmm\-yy;@">
                  <c:v>43983</c:v>
                </c:pt>
                <c:pt idx="246" formatCode="[$-409]mmm\-yy;@">
                  <c:v>44013</c:v>
                </c:pt>
                <c:pt idx="247" formatCode="[$-409]mmm\-yy;@">
                  <c:v>44044</c:v>
                </c:pt>
                <c:pt idx="248" formatCode="[$-409]mmm\-yy;@">
                  <c:v>44075</c:v>
                </c:pt>
                <c:pt idx="249" formatCode="[$-409]mmm\-yy;@">
                  <c:v>44105</c:v>
                </c:pt>
                <c:pt idx="250" formatCode="[$-409]mmm\-yy;@">
                  <c:v>44136</c:v>
                </c:pt>
                <c:pt idx="251" formatCode="[$-409]mmm\-yy;@">
                  <c:v>44166</c:v>
                </c:pt>
                <c:pt idx="252" formatCode="[$-409]mmm\-yy;@">
                  <c:v>44197</c:v>
                </c:pt>
                <c:pt idx="253" formatCode="[$-409]mmm\-yy;@">
                  <c:v>44228</c:v>
                </c:pt>
                <c:pt idx="254" formatCode="[$-409]mmm\-yy;@">
                  <c:v>44256</c:v>
                </c:pt>
              </c:numCache>
            </c:numRef>
          </c:cat>
          <c:val>
            <c:numRef>
              <c:f>Sheet1!$H$2:$H$256</c:f>
              <c:numCache>
                <c:formatCode>0.00%</c:formatCode>
                <c:ptCount val="255"/>
                <c:pt idx="0">
                  <c:v>2.1652344542932633E-2</c:v>
                </c:pt>
                <c:pt idx="1">
                  <c:v>1.8878101402373337E-2</c:v>
                </c:pt>
                <c:pt idx="2">
                  <c:v>1.9115568418927031E-2</c:v>
                </c:pt>
                <c:pt idx="3">
                  <c:v>1.8336915636754325E-2</c:v>
                </c:pt>
                <c:pt idx="4">
                  <c:v>1.9465700093972416E-2</c:v>
                </c:pt>
                <c:pt idx="5">
                  <c:v>1.915862808145774E-2</c:v>
                </c:pt>
                <c:pt idx="6">
                  <c:v>1.9324640588431974E-2</c:v>
                </c:pt>
                <c:pt idx="7">
                  <c:v>2.1593795962026929E-2</c:v>
                </c:pt>
                <c:pt idx="8">
                  <c:v>2.4352815585801935E-2</c:v>
                </c:pt>
                <c:pt idx="9">
                  <c:v>2.2296173044925149E-2</c:v>
                </c:pt>
                <c:pt idx="10">
                  <c:v>2.3444245201567293E-2</c:v>
                </c:pt>
                <c:pt idx="11">
                  <c:v>2.5530503978779873E-2</c:v>
                </c:pt>
                <c:pt idx="12">
                  <c:v>2.7617723028015018E-2</c:v>
                </c:pt>
                <c:pt idx="13">
                  <c:v>3.0505558496559004E-2</c:v>
                </c:pt>
                <c:pt idx="14">
                  <c:v>3.2230367875305532E-2</c:v>
                </c:pt>
                <c:pt idx="15">
                  <c:v>3.3638942022294005E-2</c:v>
                </c:pt>
                <c:pt idx="16">
                  <c:v>3.6805372662628288E-2</c:v>
                </c:pt>
                <c:pt idx="17">
                  <c:v>3.7136847640331316E-2</c:v>
                </c:pt>
                <c:pt idx="18">
                  <c:v>3.9097349776961332E-2</c:v>
                </c:pt>
                <c:pt idx="19">
                  <c:v>4.070414239905773E-2</c:v>
                </c:pt>
                <c:pt idx="20">
                  <c:v>3.9471113137497627E-2</c:v>
                </c:pt>
                <c:pt idx="21">
                  <c:v>4.1601562499999911E-2</c:v>
                </c:pt>
                <c:pt idx="22">
                  <c:v>4.1142115509409383E-2</c:v>
                </c:pt>
                <c:pt idx="23">
                  <c:v>4.086647268024568E-2</c:v>
                </c:pt>
                <c:pt idx="24">
                  <c:v>4.0861046661510692E-2</c:v>
                </c:pt>
                <c:pt idx="25">
                  <c:v>4.0197778205869117E-2</c:v>
                </c:pt>
                <c:pt idx="26">
                  <c:v>3.9093991938063954E-2</c:v>
                </c:pt>
                <c:pt idx="27">
                  <c:v>3.8925403611766995E-2</c:v>
                </c:pt>
                <c:pt idx="28">
                  <c:v>3.6895916682542662E-2</c:v>
                </c:pt>
                <c:pt idx="29">
                  <c:v>4.075036440839086E-2</c:v>
                </c:pt>
                <c:pt idx="30">
                  <c:v>3.9520202020202122E-2</c:v>
                </c:pt>
                <c:pt idx="31">
                  <c:v>3.6848393384895983E-2</c:v>
                </c:pt>
                <c:pt idx="32">
                  <c:v>3.446331223760879E-2</c:v>
                </c:pt>
                <c:pt idx="33">
                  <c:v>3.387711731983245E-2</c:v>
                </c:pt>
                <c:pt idx="34">
                  <c:v>3.3844427823485512E-2</c:v>
                </c:pt>
                <c:pt idx="35">
                  <c:v>3.1620798906628611E-2</c:v>
                </c:pt>
                <c:pt idx="36">
                  <c:v>3.1331269349845092E-2</c:v>
                </c:pt>
                <c:pt idx="37">
                  <c:v>3.0680906228779614E-2</c:v>
                </c:pt>
                <c:pt idx="38">
                  <c:v>2.9556650246305383E-2</c:v>
                </c:pt>
                <c:pt idx="39">
                  <c:v>3.0894908175173486E-2</c:v>
                </c:pt>
                <c:pt idx="40">
                  <c:v>3.0438510534051888E-2</c:v>
                </c:pt>
                <c:pt idx="41">
                  <c:v>2.5210084033613356E-2</c:v>
                </c:pt>
                <c:pt idx="42">
                  <c:v>2.2834932588363888E-2</c:v>
                </c:pt>
                <c:pt idx="43">
                  <c:v>2.1954029959366794E-2</c:v>
                </c:pt>
                <c:pt idx="44">
                  <c:v>2.2654309770428149E-2</c:v>
                </c:pt>
                <c:pt idx="45">
                  <c:v>2.4242790641436418E-2</c:v>
                </c:pt>
                <c:pt idx="46">
                  <c:v>2.3572677397962316E-2</c:v>
                </c:pt>
                <c:pt idx="47">
                  <c:v>2.4689871130916474E-2</c:v>
                </c:pt>
                <c:pt idx="48">
                  <c:v>2.3535062439961507E-2</c:v>
                </c:pt>
                <c:pt idx="49">
                  <c:v>2.2160996645903319E-2</c:v>
                </c:pt>
                <c:pt idx="50">
                  <c:v>2.3624401913875603E-2</c:v>
                </c:pt>
                <c:pt idx="51">
                  <c:v>2.1806482364156388E-2</c:v>
                </c:pt>
                <c:pt idx="52">
                  <c:v>2.1396731054977636E-2</c:v>
                </c:pt>
                <c:pt idx="53">
                  <c:v>2.1620337372297405E-2</c:v>
                </c:pt>
                <c:pt idx="54">
                  <c:v>2.3275145469659142E-2</c:v>
                </c:pt>
                <c:pt idx="55">
                  <c:v>2.4864993175479189E-2</c:v>
                </c:pt>
                <c:pt idx="56">
                  <c:v>2.2389385772670689E-2</c:v>
                </c:pt>
                <c:pt idx="57">
                  <c:v>2.4908511391807275E-2</c:v>
                </c:pt>
                <c:pt idx="58">
                  <c:v>2.4325597832488999E-2</c:v>
                </c:pt>
                <c:pt idx="59">
                  <c:v>2.4682651622002894E-2</c:v>
                </c:pt>
                <c:pt idx="60">
                  <c:v>2.4753636790239231E-2</c:v>
                </c:pt>
                <c:pt idx="61">
                  <c:v>2.4258760107816801E-2</c:v>
                </c:pt>
                <c:pt idx="62">
                  <c:v>2.2845457201285502E-2</c:v>
                </c:pt>
                <c:pt idx="63">
                  <c:v>2.2973760932944565E-2</c:v>
                </c:pt>
                <c:pt idx="64">
                  <c:v>2.4439918533604832E-2</c:v>
                </c:pt>
                <c:pt idx="65">
                  <c:v>2.6860465116279153E-2</c:v>
                </c:pt>
                <c:pt idx="66">
                  <c:v>2.7967970291284727E-2</c:v>
                </c:pt>
                <c:pt idx="67">
                  <c:v>2.779386218876656E-2</c:v>
                </c:pt>
                <c:pt idx="68">
                  <c:v>3.0589189502346237E-2</c:v>
                </c:pt>
                <c:pt idx="69">
                  <c:v>2.5800506795669254E-2</c:v>
                </c:pt>
                <c:pt idx="70">
                  <c:v>2.7197975964579291E-2</c:v>
                </c:pt>
                <c:pt idx="71">
                  <c:v>2.6267492544161497E-2</c:v>
                </c:pt>
                <c:pt idx="72">
                  <c:v>2.724670864338874E-2</c:v>
                </c:pt>
                <c:pt idx="73">
                  <c:v>2.9633867276887882E-2</c:v>
                </c:pt>
                <c:pt idx="74">
                  <c:v>3.0789443619330559E-2</c:v>
                </c:pt>
                <c:pt idx="75">
                  <c:v>2.9981760145918912E-2</c:v>
                </c:pt>
                <c:pt idx="76">
                  <c:v>2.8117012212439674E-2</c:v>
                </c:pt>
                <c:pt idx="77">
                  <c:v>2.4912240969312549E-2</c:v>
                </c:pt>
                <c:pt idx="78">
                  <c:v>2.3255813953488413E-2</c:v>
                </c:pt>
                <c:pt idx="79">
                  <c:v>2.4338028169013981E-2</c:v>
                </c:pt>
                <c:pt idx="80">
                  <c:v>2.5802462195738896E-2</c:v>
                </c:pt>
                <c:pt idx="81">
                  <c:v>2.6723557152481536E-2</c:v>
                </c:pt>
                <c:pt idx="82">
                  <c:v>2.6477832512315169E-2</c:v>
                </c:pt>
                <c:pt idx="83">
                  <c:v>2.7048172571811691E-2</c:v>
                </c:pt>
                <c:pt idx="84">
                  <c:v>2.6133957427838972E-2</c:v>
                </c:pt>
                <c:pt idx="85">
                  <c:v>2.5169463273697179E-2</c:v>
                </c:pt>
                <c:pt idx="86">
                  <c:v>2.5602660016625034E-2</c:v>
                </c:pt>
                <c:pt idx="87">
                  <c:v>2.7282789153292741E-2</c:v>
                </c:pt>
                <c:pt idx="88">
                  <c:v>2.8066298342541485E-2</c:v>
                </c:pt>
                <c:pt idx="89">
                  <c:v>3.0880565683349959E-2</c:v>
                </c:pt>
                <c:pt idx="90">
                  <c:v>3.1056928508384818E-2</c:v>
                </c:pt>
                <c:pt idx="91">
                  <c:v>3.1514684853151564E-2</c:v>
                </c:pt>
                <c:pt idx="92">
                  <c:v>3.0907496711968463E-2</c:v>
                </c:pt>
                <c:pt idx="93">
                  <c:v>3.0675853018372612E-2</c:v>
                </c:pt>
                <c:pt idx="94">
                  <c:v>2.9339586628128966E-2</c:v>
                </c:pt>
                <c:pt idx="95">
                  <c:v>2.9709435194253953E-2</c:v>
                </c:pt>
                <c:pt idx="96">
                  <c:v>3.0572902525115353E-2</c:v>
                </c:pt>
                <c:pt idx="97">
                  <c:v>3.0730041732155433E-2</c:v>
                </c:pt>
                <c:pt idx="98">
                  <c:v>3.0312854595558436E-2</c:v>
                </c:pt>
                <c:pt idx="99">
                  <c:v>3.0329149383181653E-2</c:v>
                </c:pt>
                <c:pt idx="100">
                  <c:v>2.9987102321582082E-2</c:v>
                </c:pt>
                <c:pt idx="101">
                  <c:v>3.0169872997159786E-2</c:v>
                </c:pt>
                <c:pt idx="102">
                  <c:v>3.1244984217002836E-2</c:v>
                </c:pt>
                <c:pt idx="103">
                  <c:v>3.1031724873367139E-2</c:v>
                </c:pt>
                <c:pt idx="104">
                  <c:v>2.8226663831596888E-2</c:v>
                </c:pt>
                <c:pt idx="105">
                  <c:v>2.7269351159212585E-2</c:v>
                </c:pt>
                <c:pt idx="106">
                  <c:v>2.7867549668874281E-2</c:v>
                </c:pt>
                <c:pt idx="107">
                  <c:v>2.7372648488691587E-2</c:v>
                </c:pt>
                <c:pt idx="108">
                  <c:v>2.6557066076509539E-2</c:v>
                </c:pt>
                <c:pt idx="109">
                  <c:v>2.5712482910926537E-2</c:v>
                </c:pt>
                <c:pt idx="110">
                  <c:v>2.3389972729179753E-2</c:v>
                </c:pt>
                <c:pt idx="111">
                  <c:v>2.0652514901181585E-2</c:v>
                </c:pt>
                <c:pt idx="112">
                  <c:v>2.1705102786183872E-2</c:v>
                </c:pt>
                <c:pt idx="113">
                  <c:v>2.0287141073658033E-2</c:v>
                </c:pt>
                <c:pt idx="114">
                  <c:v>1.8365758754863792E-2</c:v>
                </c:pt>
                <c:pt idx="115">
                  <c:v>1.7789729534053889E-2</c:v>
                </c:pt>
                <c:pt idx="116">
                  <c:v>1.8042702786537745E-2</c:v>
                </c:pt>
                <c:pt idx="117">
                  <c:v>1.9263543872333866E-2</c:v>
                </c:pt>
                <c:pt idx="118">
                  <c:v>1.9019638162981245E-2</c:v>
                </c:pt>
                <c:pt idx="119">
                  <c:v>1.8619483592223096E-2</c:v>
                </c:pt>
                <c:pt idx="120">
                  <c:v>1.7349348116209917E-2</c:v>
                </c:pt>
                <c:pt idx="121">
                  <c:v>1.7019531450248593E-2</c:v>
                </c:pt>
                <c:pt idx="122">
                  <c:v>1.9575689248744421E-2</c:v>
                </c:pt>
                <c:pt idx="123">
                  <c:v>1.9517442753957281E-2</c:v>
                </c:pt>
                <c:pt idx="124">
                  <c:v>1.7975691962005991E-2</c:v>
                </c:pt>
                <c:pt idx="125">
                  <c:v>1.7385540940144883E-2</c:v>
                </c:pt>
                <c:pt idx="126">
                  <c:v>1.7881705639614776E-2</c:v>
                </c:pt>
                <c:pt idx="127">
                  <c:v>1.7072303236624231E-2</c:v>
                </c:pt>
                <c:pt idx="128">
                  <c:v>1.5691651432053533E-2</c:v>
                </c:pt>
                <c:pt idx="129">
                  <c:v>1.7126064045399181E-2</c:v>
                </c:pt>
                <c:pt idx="130">
                  <c:v>1.7653009610520964E-2</c:v>
                </c:pt>
                <c:pt idx="131">
                  <c:v>1.666330034336494E-2</c:v>
                </c:pt>
                <c:pt idx="132">
                  <c:v>1.6801210898082841E-2</c:v>
                </c:pt>
                <c:pt idx="133">
                  <c:v>1.6331468319975784E-2</c:v>
                </c:pt>
                <c:pt idx="134">
                  <c:v>1.4123441897868849E-2</c:v>
                </c:pt>
                <c:pt idx="135">
                  <c:v>1.6832479147824264E-2</c:v>
                </c:pt>
                <c:pt idx="136">
                  <c:v>1.5952643724290061E-2</c:v>
                </c:pt>
                <c:pt idx="137">
                  <c:v>1.6687546980706625E-2</c:v>
                </c:pt>
                <c:pt idx="138">
                  <c:v>1.7367367367367326E-2</c:v>
                </c:pt>
                <c:pt idx="139">
                  <c:v>1.7485137633011849E-2</c:v>
                </c:pt>
                <c:pt idx="140">
                  <c:v>2.0698965051747509E-2</c:v>
                </c:pt>
                <c:pt idx="141">
                  <c:v>1.9079406197070936E-2</c:v>
                </c:pt>
                <c:pt idx="142">
                  <c:v>1.8738505889954737E-2</c:v>
                </c:pt>
                <c:pt idx="143">
                  <c:v>1.9668222906526367E-2</c:v>
                </c:pt>
                <c:pt idx="144">
                  <c:v>2.0890190046146895E-2</c:v>
                </c:pt>
                <c:pt idx="145">
                  <c:v>2.4500322372662753E-2</c:v>
                </c:pt>
                <c:pt idx="146">
                  <c:v>2.5375427466917788E-2</c:v>
                </c:pt>
                <c:pt idx="147">
                  <c:v>2.3224786282551868E-2</c:v>
                </c:pt>
                <c:pt idx="148">
                  <c:v>2.4442030416748972E-2</c:v>
                </c:pt>
                <c:pt idx="149">
                  <c:v>2.2180599369085119E-2</c:v>
                </c:pt>
                <c:pt idx="150">
                  <c:v>2.1941260392581263E-2</c:v>
                </c:pt>
                <c:pt idx="151">
                  <c:v>2.1308980213089912E-2</c:v>
                </c:pt>
                <c:pt idx="152">
                  <c:v>2.0867009551800209E-2</c:v>
                </c:pt>
                <c:pt idx="153">
                  <c:v>2.0726401720682297E-2</c:v>
                </c:pt>
                <c:pt idx="154">
                  <c:v>1.9076893052302868E-2</c:v>
                </c:pt>
                <c:pt idx="155">
                  <c:v>1.9727228446176248E-2</c:v>
                </c:pt>
                <c:pt idx="156">
                  <c:v>1.8567123554000142E-2</c:v>
                </c:pt>
                <c:pt idx="157">
                  <c:v>1.4571331751948469E-2</c:v>
                </c:pt>
                <c:pt idx="158">
                  <c:v>1.5370486732079858E-2</c:v>
                </c:pt>
                <c:pt idx="159">
                  <c:v>1.6757618196745039E-2</c:v>
                </c:pt>
                <c:pt idx="160">
                  <c:v>1.5616715669735326E-2</c:v>
                </c:pt>
                <c:pt idx="161">
                  <c:v>1.6009258366284085E-2</c:v>
                </c:pt>
                <c:pt idx="162">
                  <c:v>1.4489962932652922E-2</c:v>
                </c:pt>
                <c:pt idx="163">
                  <c:v>1.6441517234748293E-2</c:v>
                </c:pt>
                <c:pt idx="164">
                  <c:v>1.4010844009404444E-2</c:v>
                </c:pt>
                <c:pt idx="165">
                  <c:v>1.3265648196925328E-2</c:v>
                </c:pt>
                <c:pt idx="166">
                  <c:v>1.4698137597548788E-2</c:v>
                </c:pt>
                <c:pt idx="167">
                  <c:v>1.2467160257941146E-2</c:v>
                </c:pt>
                <c:pt idx="168">
                  <c:v>1.297957625501045E-2</c:v>
                </c:pt>
                <c:pt idx="169">
                  <c:v>1.3980341635652316E-2</c:v>
                </c:pt>
                <c:pt idx="170">
                  <c:v>1.3662112629123646E-2</c:v>
                </c:pt>
                <c:pt idx="171">
                  <c:v>1.2681675691080141E-2</c:v>
                </c:pt>
                <c:pt idx="172">
                  <c:v>1.3905367566797944E-2</c:v>
                </c:pt>
                <c:pt idx="173">
                  <c:v>1.6136687233032854E-2</c:v>
                </c:pt>
                <c:pt idx="174">
                  <c:v>1.7984245990319891E-2</c:v>
                </c:pt>
                <c:pt idx="175">
                  <c:v>1.6459348247646943E-2</c:v>
                </c:pt>
                <c:pt idx="176">
                  <c:v>1.9400936923295253E-2</c:v>
                </c:pt>
                <c:pt idx="177">
                  <c:v>1.9614330276963798E-2</c:v>
                </c:pt>
                <c:pt idx="178">
                  <c:v>2.0383127300179327E-2</c:v>
                </c:pt>
                <c:pt idx="179">
                  <c:v>2.2740139648990354E-2</c:v>
                </c:pt>
                <c:pt idx="180">
                  <c:v>2.41661955907293E-2</c:v>
                </c:pt>
                <c:pt idx="181">
                  <c:v>2.5316455696202445E-2</c:v>
                </c:pt>
                <c:pt idx="182">
                  <c:v>2.5265332957640663E-2</c:v>
                </c:pt>
                <c:pt idx="183">
                  <c:v>2.7437737441958543E-2</c:v>
                </c:pt>
                <c:pt idx="184">
                  <c:v>2.7803782063283933E-2</c:v>
                </c:pt>
                <c:pt idx="185">
                  <c:v>2.7463801961700174E-2</c:v>
                </c:pt>
                <c:pt idx="186">
                  <c:v>2.7968116347363958E-2</c:v>
                </c:pt>
                <c:pt idx="187">
                  <c:v>2.8058256944767601E-2</c:v>
                </c:pt>
                <c:pt idx="188">
                  <c:v>2.7294248711878577E-2</c:v>
                </c:pt>
                <c:pt idx="189">
                  <c:v>2.9759421499096161E-2</c:v>
                </c:pt>
                <c:pt idx="190">
                  <c:v>2.9316563395912265E-2</c:v>
                </c:pt>
                <c:pt idx="191">
                  <c:v>2.9753667312482746E-2</c:v>
                </c:pt>
                <c:pt idx="192">
                  <c:v>2.732165033807088E-2</c:v>
                </c:pt>
                <c:pt idx="193">
                  <c:v>2.8179356556060409E-2</c:v>
                </c:pt>
                <c:pt idx="194">
                  <c:v>2.8307072187614413E-2</c:v>
                </c:pt>
                <c:pt idx="195">
                  <c:v>2.7344106637450905E-2</c:v>
                </c:pt>
                <c:pt idx="196">
                  <c:v>2.7643683395573326E-2</c:v>
                </c:pt>
                <c:pt idx="197">
                  <c:v>2.8184380398218023E-2</c:v>
                </c:pt>
                <c:pt idx="198">
                  <c:v>2.7796671654650051E-2</c:v>
                </c:pt>
                <c:pt idx="199">
                  <c:v>2.8288223046980976E-2</c:v>
                </c:pt>
                <c:pt idx="200">
                  <c:v>2.909945325561436E-2</c:v>
                </c:pt>
                <c:pt idx="201">
                  <c:v>2.7909070447895479E-2</c:v>
                </c:pt>
                <c:pt idx="202">
                  <c:v>2.7403414195867004E-2</c:v>
                </c:pt>
                <c:pt idx="203">
                  <c:v>2.7146888859024276E-2</c:v>
                </c:pt>
                <c:pt idx="204">
                  <c:v>2.6997985224983312E-2</c:v>
                </c:pt>
                <c:pt idx="205">
                  <c:v>2.7183859304557467E-2</c:v>
                </c:pt>
                <c:pt idx="206">
                  <c:v>2.6636971046770652E-2</c:v>
                </c:pt>
                <c:pt idx="207">
                  <c:v>2.6483003776938352E-2</c:v>
                </c:pt>
                <c:pt idx="208">
                  <c:v>2.5348991801462439E-2</c:v>
                </c:pt>
                <c:pt idx="209">
                  <c:v>2.4051640286497422E-2</c:v>
                </c:pt>
                <c:pt idx="210">
                  <c:v>2.4618371128562577E-2</c:v>
                </c:pt>
                <c:pt idx="211">
                  <c:v>2.4208812007570746E-2</c:v>
                </c:pt>
                <c:pt idx="212">
                  <c:v>2.2875960482985791E-2</c:v>
                </c:pt>
                <c:pt idx="213">
                  <c:v>2.1414495292314539E-2</c:v>
                </c:pt>
                <c:pt idx="214">
                  <c:v>2.1687800612155694E-2</c:v>
                </c:pt>
                <c:pt idx="215">
                  <c:v>2.0149156090540465E-2</c:v>
                </c:pt>
                <c:pt idx="216">
                  <c:v>2.1710698404394435E-2</c:v>
                </c:pt>
                <c:pt idx="217">
                  <c:v>2.0728315661393992E-2</c:v>
                </c:pt>
                <c:pt idx="218">
                  <c:v>2.0479000347101595E-2</c:v>
                </c:pt>
                <c:pt idx="219">
                  <c:v>1.8873641833686783E-2</c:v>
                </c:pt>
                <c:pt idx="220">
                  <c:v>1.8887496218178645E-2</c:v>
                </c:pt>
                <c:pt idx="221">
                  <c:v>1.9514722390121753E-2</c:v>
                </c:pt>
                <c:pt idx="222">
                  <c:v>1.7955563210471981E-2</c:v>
                </c:pt>
                <c:pt idx="223">
                  <c:v>1.8307619579698287E-2</c:v>
                </c:pt>
                <c:pt idx="224">
                  <c:v>1.8286401098901006E-2</c:v>
                </c:pt>
                <c:pt idx="225">
                  <c:v>1.9079060195506869E-2</c:v>
                </c:pt>
                <c:pt idx="226">
                  <c:v>1.7760849096978504E-2</c:v>
                </c:pt>
                <c:pt idx="227">
                  <c:v>1.9836689324953971E-2</c:v>
                </c:pt>
                <c:pt idx="228">
                  <c:v>1.9755931046253616E-2</c:v>
                </c:pt>
                <c:pt idx="229">
                  <c:v>1.8093575716292776E-2</c:v>
                </c:pt>
                <c:pt idx="230">
                  <c:v>1.9472789115646316E-2</c:v>
                </c:pt>
                <c:pt idx="231">
                  <c:v>2.141309427709559E-2</c:v>
                </c:pt>
                <c:pt idx="232">
                  <c:v>2.1209807414948711E-2</c:v>
                </c:pt>
                <c:pt idx="233">
                  <c:v>2.1385618700770825E-2</c:v>
                </c:pt>
                <c:pt idx="234">
                  <c:v>2.2968571549426775E-2</c:v>
                </c:pt>
                <c:pt idx="235">
                  <c:v>2.3253851023422589E-2</c:v>
                </c:pt>
                <c:pt idx="236">
                  <c:v>2.4576342635528103E-2</c:v>
                </c:pt>
                <c:pt idx="237">
                  <c:v>2.4022886953595002E-2</c:v>
                </c:pt>
                <c:pt idx="238">
                  <c:v>2.6281485219292744E-2</c:v>
                </c:pt>
                <c:pt idx="239">
                  <c:v>2.4229721232446044E-2</c:v>
                </c:pt>
                <c:pt idx="240">
                  <c:v>2.5691451525168496E-2</c:v>
                </c:pt>
                <c:pt idx="241">
                  <c:v>2.72225474617378E-2</c:v>
                </c:pt>
                <c:pt idx="242">
                  <c:v>1.5389106681124254E-2</c:v>
                </c:pt>
                <c:pt idx="243">
                  <c:v>-9.6460213801422556E-2</c:v>
                </c:pt>
                <c:pt idx="244">
                  <c:v>-8.1706405250477676E-2</c:v>
                </c:pt>
                <c:pt idx="245">
                  <c:v>-6.0035656536340687E-2</c:v>
                </c:pt>
                <c:pt idx="246">
                  <c:v>-5.3713198809130058E-2</c:v>
                </c:pt>
                <c:pt idx="247">
                  <c:v>-4.7925430998927654E-2</c:v>
                </c:pt>
                <c:pt idx="248">
                  <c:v>-4.7438798601110888E-2</c:v>
                </c:pt>
                <c:pt idx="249">
                  <c:v>-4.5398520953163546E-2</c:v>
                </c:pt>
                <c:pt idx="250">
                  <c:v>-4.6218143079570617E-2</c:v>
                </c:pt>
                <c:pt idx="251">
                  <c:v>-4.8459051283100685E-2</c:v>
                </c:pt>
                <c:pt idx="252">
                  <c:v>-5.2135601517562136E-2</c:v>
                </c:pt>
                <c:pt idx="253">
                  <c:v>-5.1821697537146383E-2</c:v>
                </c:pt>
                <c:pt idx="254">
                  <c:v>-3.9060253830040637E-2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1F-49E9-8B49-9684298E445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Leis &amp; Hosp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Sheet1!$A$2:$A$256</c:f>
              <c:numCache>
                <c:formatCode>mmm\-yy</c:formatCode>
                <c:ptCount val="25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 formatCode="[$-409]mmm\-yy;@">
                  <c:v>43800</c:v>
                </c:pt>
                <c:pt idx="240" formatCode="[$-409]mmm\-yy;@">
                  <c:v>43831</c:v>
                </c:pt>
                <c:pt idx="241" formatCode="[$-409]mmm\-yy;@">
                  <c:v>43862</c:v>
                </c:pt>
                <c:pt idx="242" formatCode="[$-409]mmm\-yy;@">
                  <c:v>43891</c:v>
                </c:pt>
                <c:pt idx="243" formatCode="[$-409]mmm\-yy;@">
                  <c:v>43922</c:v>
                </c:pt>
                <c:pt idx="244" formatCode="[$-409]mmm\-yy;@">
                  <c:v>43952</c:v>
                </c:pt>
                <c:pt idx="245" formatCode="[$-409]mmm\-yy;@">
                  <c:v>43983</c:v>
                </c:pt>
                <c:pt idx="246" formatCode="[$-409]mmm\-yy;@">
                  <c:v>44013</c:v>
                </c:pt>
                <c:pt idx="247" formatCode="[$-409]mmm\-yy;@">
                  <c:v>44044</c:v>
                </c:pt>
                <c:pt idx="248" formatCode="[$-409]mmm\-yy;@">
                  <c:v>44075</c:v>
                </c:pt>
                <c:pt idx="249" formatCode="[$-409]mmm\-yy;@">
                  <c:v>44105</c:v>
                </c:pt>
                <c:pt idx="250" formatCode="[$-409]mmm\-yy;@">
                  <c:v>44136</c:v>
                </c:pt>
                <c:pt idx="251" formatCode="[$-409]mmm\-yy;@">
                  <c:v>44166</c:v>
                </c:pt>
                <c:pt idx="252" formatCode="[$-409]mmm\-yy;@">
                  <c:v>44197</c:v>
                </c:pt>
                <c:pt idx="253" formatCode="[$-409]mmm\-yy;@">
                  <c:v>44228</c:v>
                </c:pt>
                <c:pt idx="254" formatCode="[$-409]mmm\-yy;@">
                  <c:v>44256</c:v>
                </c:pt>
              </c:numCache>
            </c:numRef>
          </c:cat>
          <c:val>
            <c:numRef>
              <c:f>Sheet1!$I$2:$I$256</c:f>
              <c:numCache>
                <c:formatCode>0.00%</c:formatCode>
                <c:ptCount val="255"/>
                <c:pt idx="0">
                  <c:v>2.880983750548971E-2</c:v>
                </c:pt>
                <c:pt idx="1">
                  <c:v>2.5733041575492388E-2</c:v>
                </c:pt>
                <c:pt idx="2">
                  <c:v>3.0149436336625035E-2</c:v>
                </c:pt>
                <c:pt idx="3">
                  <c:v>3.101585642097926E-2</c:v>
                </c:pt>
                <c:pt idx="4">
                  <c:v>2.789848774552417E-2</c:v>
                </c:pt>
                <c:pt idx="5">
                  <c:v>2.8598665395614953E-2</c:v>
                </c:pt>
                <c:pt idx="6">
                  <c:v>3.0659968820370587E-2</c:v>
                </c:pt>
                <c:pt idx="7">
                  <c:v>3.1123022391285504E-2</c:v>
                </c:pt>
                <c:pt idx="8">
                  <c:v>2.9576614641717791E-2</c:v>
                </c:pt>
                <c:pt idx="9">
                  <c:v>1.9574175824175866E-2</c:v>
                </c:pt>
                <c:pt idx="10">
                  <c:v>2.2598870056497189E-2</c:v>
                </c:pt>
                <c:pt idx="11">
                  <c:v>2.3065094823167653E-2</c:v>
                </c:pt>
                <c:pt idx="12">
                  <c:v>2.2539059165030295E-2</c:v>
                </c:pt>
                <c:pt idx="13">
                  <c:v>2.3722160593907304E-2</c:v>
                </c:pt>
                <c:pt idx="14">
                  <c:v>1.7984390906006009E-2</c:v>
                </c:pt>
                <c:pt idx="15">
                  <c:v>1.7407470001689962E-2</c:v>
                </c:pt>
                <c:pt idx="16">
                  <c:v>2.0377103238352845E-2</c:v>
                </c:pt>
                <c:pt idx="17">
                  <c:v>1.7440390934366778E-2</c:v>
                </c:pt>
                <c:pt idx="18">
                  <c:v>1.7647058823529349E-2</c:v>
                </c:pt>
                <c:pt idx="19">
                  <c:v>1.3918001173807371E-2</c:v>
                </c:pt>
                <c:pt idx="20">
                  <c:v>1.0134003350083853E-2</c:v>
                </c:pt>
                <c:pt idx="21">
                  <c:v>1.17042775345233E-2</c:v>
                </c:pt>
                <c:pt idx="22">
                  <c:v>3.2646911099949438E-3</c:v>
                </c:pt>
                <c:pt idx="23">
                  <c:v>-7.5150300601201092E-4</c:v>
                </c:pt>
                <c:pt idx="24">
                  <c:v>2.421307506053294E-3</c:v>
                </c:pt>
                <c:pt idx="25">
                  <c:v>-2.917396015670537E-3</c:v>
                </c:pt>
                <c:pt idx="26">
                  <c:v>-2.9166666666666785E-3</c:v>
                </c:pt>
                <c:pt idx="27">
                  <c:v>-9.302325581395321E-3</c:v>
                </c:pt>
                <c:pt idx="28">
                  <c:v>-1.0938017898574737E-2</c:v>
                </c:pt>
                <c:pt idx="29">
                  <c:v>-1.4160317986088078E-2</c:v>
                </c:pt>
                <c:pt idx="30">
                  <c:v>-1.6350123864574684E-2</c:v>
                </c:pt>
                <c:pt idx="31">
                  <c:v>-1.2982717274456324E-2</c:v>
                </c:pt>
                <c:pt idx="32">
                  <c:v>-5.8038305281485902E-3</c:v>
                </c:pt>
                <c:pt idx="33">
                  <c:v>4.5776113191844381E-3</c:v>
                </c:pt>
                <c:pt idx="34">
                  <c:v>1.0346266166040952E-2</c:v>
                </c:pt>
                <c:pt idx="35">
                  <c:v>1.2116654132196869E-2</c:v>
                </c:pt>
                <c:pt idx="36">
                  <c:v>1.3909711810761394E-2</c:v>
                </c:pt>
                <c:pt idx="37">
                  <c:v>1.4044474168199317E-2</c:v>
                </c:pt>
                <c:pt idx="38">
                  <c:v>1.2035102381947382E-2</c:v>
                </c:pt>
                <c:pt idx="39">
                  <c:v>1.3162307176391774E-2</c:v>
                </c:pt>
                <c:pt idx="40">
                  <c:v>1.3069705093833761E-2</c:v>
                </c:pt>
                <c:pt idx="41">
                  <c:v>1.8143637127257417E-2</c:v>
                </c:pt>
                <c:pt idx="42">
                  <c:v>1.9392209536601701E-2</c:v>
                </c:pt>
                <c:pt idx="43">
                  <c:v>2.0191018766755997E-2</c:v>
                </c:pt>
                <c:pt idx="44">
                  <c:v>1.8096906012842862E-2</c:v>
                </c:pt>
                <c:pt idx="45">
                  <c:v>1.5658657829328959E-2</c:v>
                </c:pt>
                <c:pt idx="46">
                  <c:v>1.4452060450904192E-2</c:v>
                </c:pt>
                <c:pt idx="47">
                  <c:v>1.7173051519154603E-2</c:v>
                </c:pt>
                <c:pt idx="48">
                  <c:v>1.4211780169226973E-2</c:v>
                </c:pt>
                <c:pt idx="49">
                  <c:v>1.9950535861500418E-2</c:v>
                </c:pt>
                <c:pt idx="50">
                  <c:v>2.609629201420427E-2</c:v>
                </c:pt>
                <c:pt idx="51">
                  <c:v>2.8961522548613949E-2</c:v>
                </c:pt>
                <c:pt idx="52">
                  <c:v>3.2170029771749986E-2</c:v>
                </c:pt>
                <c:pt idx="53">
                  <c:v>3.0855539971949453E-2</c:v>
                </c:pt>
                <c:pt idx="54">
                  <c:v>2.8987894260067426E-2</c:v>
                </c:pt>
                <c:pt idx="55">
                  <c:v>2.5293586269196089E-2</c:v>
                </c:pt>
                <c:pt idx="56">
                  <c:v>2.8014416775884676E-2</c:v>
                </c:pt>
                <c:pt idx="57">
                  <c:v>2.6347989232400781E-2</c:v>
                </c:pt>
                <c:pt idx="58">
                  <c:v>2.6212959947899739E-2</c:v>
                </c:pt>
                <c:pt idx="59">
                  <c:v>2.5162337662337553E-2</c:v>
                </c:pt>
                <c:pt idx="60">
                  <c:v>2.5838328203466654E-2</c:v>
                </c:pt>
                <c:pt idx="61">
                  <c:v>2.5703200775945678E-2</c:v>
                </c:pt>
                <c:pt idx="62">
                  <c:v>2.358148893360168E-2</c:v>
                </c:pt>
                <c:pt idx="63">
                  <c:v>2.9513470044230106E-2</c:v>
                </c:pt>
                <c:pt idx="64">
                  <c:v>2.53184840958256E-2</c:v>
                </c:pt>
                <c:pt idx="65">
                  <c:v>2.7370948379351834E-2</c:v>
                </c:pt>
                <c:pt idx="66">
                  <c:v>2.9771908763505328E-2</c:v>
                </c:pt>
                <c:pt idx="67">
                  <c:v>3.2519022827392829E-2</c:v>
                </c:pt>
                <c:pt idx="68">
                  <c:v>2.4860557768924263E-2</c:v>
                </c:pt>
                <c:pt idx="69">
                  <c:v>2.0505484024797349E-2</c:v>
                </c:pt>
                <c:pt idx="70">
                  <c:v>2.2052990639378045E-2</c:v>
                </c:pt>
                <c:pt idx="71">
                  <c:v>2.1773555027711833E-2</c:v>
                </c:pt>
                <c:pt idx="72">
                  <c:v>2.2108172127911496E-2</c:v>
                </c:pt>
                <c:pt idx="73">
                  <c:v>2.2852639873916392E-2</c:v>
                </c:pt>
                <c:pt idx="74">
                  <c:v>2.4846674005346792E-2</c:v>
                </c:pt>
                <c:pt idx="75">
                  <c:v>2.1246680206217672E-2</c:v>
                </c:pt>
                <c:pt idx="76">
                  <c:v>1.9926545284050912E-2</c:v>
                </c:pt>
                <c:pt idx="77">
                  <c:v>1.7449559866012265E-2</c:v>
                </c:pt>
                <c:pt idx="78">
                  <c:v>2.0439884977073053E-2</c:v>
                </c:pt>
                <c:pt idx="79">
                  <c:v>2.0246683732836779E-2</c:v>
                </c:pt>
                <c:pt idx="80">
                  <c:v>2.2391540973410118E-2</c:v>
                </c:pt>
                <c:pt idx="81">
                  <c:v>2.7024922118380035E-2</c:v>
                </c:pt>
                <c:pt idx="82">
                  <c:v>2.8484942564420912E-2</c:v>
                </c:pt>
                <c:pt idx="83">
                  <c:v>2.9988376598217847E-2</c:v>
                </c:pt>
                <c:pt idx="84">
                  <c:v>3.0359212050985018E-2</c:v>
                </c:pt>
                <c:pt idx="85">
                  <c:v>2.9352850539291264E-2</c:v>
                </c:pt>
                <c:pt idx="86">
                  <c:v>2.5241675617615478E-2</c:v>
                </c:pt>
                <c:pt idx="87">
                  <c:v>2.3022793330273794E-2</c:v>
                </c:pt>
                <c:pt idx="88">
                  <c:v>2.6969046889365522E-2</c:v>
                </c:pt>
                <c:pt idx="89">
                  <c:v>2.6950463211086406E-2</c:v>
                </c:pt>
                <c:pt idx="90">
                  <c:v>2.1858339680121963E-2</c:v>
                </c:pt>
                <c:pt idx="91">
                  <c:v>2.0301094890510907E-2</c:v>
                </c:pt>
                <c:pt idx="92">
                  <c:v>2.3650190114068437E-2</c:v>
                </c:pt>
                <c:pt idx="93">
                  <c:v>2.3659664821415127E-2</c:v>
                </c:pt>
                <c:pt idx="94">
                  <c:v>2.1432344728699704E-2</c:v>
                </c:pt>
                <c:pt idx="95">
                  <c:v>1.941017153174851E-2</c:v>
                </c:pt>
                <c:pt idx="96">
                  <c:v>1.5294646873594164E-2</c:v>
                </c:pt>
                <c:pt idx="97">
                  <c:v>1.3621734900082227E-2</c:v>
                </c:pt>
                <c:pt idx="98">
                  <c:v>1.2572027239392325E-2</c:v>
                </c:pt>
                <c:pt idx="99">
                  <c:v>1.0168224299065498E-2</c:v>
                </c:pt>
                <c:pt idx="100">
                  <c:v>7.0128319904505521E-3</c:v>
                </c:pt>
                <c:pt idx="101">
                  <c:v>5.1442630284053159E-3</c:v>
                </c:pt>
                <c:pt idx="102">
                  <c:v>3.4284862487887757E-3</c:v>
                </c:pt>
                <c:pt idx="103">
                  <c:v>8.9425441538115713E-4</c:v>
                </c:pt>
                <c:pt idx="104">
                  <c:v>-6.0916722383180799E-3</c:v>
                </c:pt>
                <c:pt idx="105">
                  <c:v>-1.0889695533002453E-2</c:v>
                </c:pt>
                <c:pt idx="106">
                  <c:v>-1.7362393793867725E-2</c:v>
                </c:pt>
                <c:pt idx="107">
                  <c:v>-2.1697416974169714E-2</c:v>
                </c:pt>
                <c:pt idx="108">
                  <c:v>-2.3630187564613769E-2</c:v>
                </c:pt>
                <c:pt idx="109">
                  <c:v>-2.5843609244628252E-2</c:v>
                </c:pt>
                <c:pt idx="110">
                  <c:v>-2.9857364570246125E-2</c:v>
                </c:pt>
                <c:pt idx="111">
                  <c:v>-3.3676263785064053E-2</c:v>
                </c:pt>
                <c:pt idx="112">
                  <c:v>-2.904133945769749E-2</c:v>
                </c:pt>
                <c:pt idx="113">
                  <c:v>-3.0114226375908659E-2</c:v>
                </c:pt>
                <c:pt idx="114">
                  <c:v>-2.8596895194236027E-2</c:v>
                </c:pt>
                <c:pt idx="115">
                  <c:v>-2.8665028665028625E-2</c:v>
                </c:pt>
                <c:pt idx="116">
                  <c:v>-2.4291800583003176E-2</c:v>
                </c:pt>
                <c:pt idx="117">
                  <c:v>-2.6737567405632157E-2</c:v>
                </c:pt>
                <c:pt idx="118">
                  <c:v>-2.3609022556390968E-2</c:v>
                </c:pt>
                <c:pt idx="119">
                  <c:v>-2.3536511768255886E-2</c:v>
                </c:pt>
                <c:pt idx="120">
                  <c:v>-2.1933141733474493E-2</c:v>
                </c:pt>
                <c:pt idx="121">
                  <c:v>-2.0162207231107399E-2</c:v>
                </c:pt>
                <c:pt idx="122">
                  <c:v>-1.4016911708692015E-2</c:v>
                </c:pt>
                <c:pt idx="123">
                  <c:v>-5.8976715686274161E-3</c:v>
                </c:pt>
                <c:pt idx="124">
                  <c:v>-7.1722875019075705E-3</c:v>
                </c:pt>
                <c:pt idx="125">
                  <c:v>-3.2119914346895317E-3</c:v>
                </c:pt>
                <c:pt idx="126">
                  <c:v>-2.2939287352806703E-3</c:v>
                </c:pt>
                <c:pt idx="127">
                  <c:v>2.6828146558333099E-3</c:v>
                </c:pt>
                <c:pt idx="128">
                  <c:v>6.3582043817986822E-3</c:v>
                </c:pt>
                <c:pt idx="129">
                  <c:v>1.0157752981916124E-2</c:v>
                </c:pt>
                <c:pt idx="130">
                  <c:v>1.0780840905590727E-2</c:v>
                </c:pt>
                <c:pt idx="131">
                  <c:v>1.6455500618046903E-2</c:v>
                </c:pt>
                <c:pt idx="132">
                  <c:v>1.6780080420661925E-2</c:v>
                </c:pt>
                <c:pt idx="133">
                  <c:v>2.0190299373404441E-2</c:v>
                </c:pt>
                <c:pt idx="134">
                  <c:v>2.3487599474619536E-2</c:v>
                </c:pt>
                <c:pt idx="135">
                  <c:v>2.4578164727636853E-2</c:v>
                </c:pt>
                <c:pt idx="136">
                  <c:v>2.1595450353519841E-2</c:v>
                </c:pt>
                <c:pt idx="137">
                  <c:v>2.3707227251803076E-2</c:v>
                </c:pt>
                <c:pt idx="138">
                  <c:v>2.4678111587982832E-2</c:v>
                </c:pt>
                <c:pt idx="139">
                  <c:v>2.400428101827079E-2</c:v>
                </c:pt>
                <c:pt idx="140">
                  <c:v>2.1998934307680518E-2</c:v>
                </c:pt>
                <c:pt idx="141">
                  <c:v>2.5672278509941249E-2</c:v>
                </c:pt>
                <c:pt idx="142">
                  <c:v>2.9331098582965121E-2</c:v>
                </c:pt>
                <c:pt idx="143">
                  <c:v>2.895796914190174E-2</c:v>
                </c:pt>
                <c:pt idx="144">
                  <c:v>3.4299186249904912E-2</c:v>
                </c:pt>
                <c:pt idx="145">
                  <c:v>3.4349408553230099E-2</c:v>
                </c:pt>
                <c:pt idx="146">
                  <c:v>3.4649354570846169E-2</c:v>
                </c:pt>
                <c:pt idx="147">
                  <c:v>3.0906903293728361E-2</c:v>
                </c:pt>
                <c:pt idx="148">
                  <c:v>3.0993756112239534E-2</c:v>
                </c:pt>
                <c:pt idx="149">
                  <c:v>2.6905493517199952E-2</c:v>
                </c:pt>
                <c:pt idx="150">
                  <c:v>2.7299925205684472E-2</c:v>
                </c:pt>
                <c:pt idx="151">
                  <c:v>3.0533781261664839E-2</c:v>
                </c:pt>
                <c:pt idx="152">
                  <c:v>3.3219127066885124E-2</c:v>
                </c:pt>
                <c:pt idx="153">
                  <c:v>3.1120023767082561E-2</c:v>
                </c:pt>
                <c:pt idx="154">
                  <c:v>2.9531492857671537E-2</c:v>
                </c:pt>
                <c:pt idx="155">
                  <c:v>3.2501107992317868E-2</c:v>
                </c:pt>
                <c:pt idx="156">
                  <c:v>3.2132352941176556E-2</c:v>
                </c:pt>
                <c:pt idx="157">
                  <c:v>3.2329008137233384E-2</c:v>
                </c:pt>
                <c:pt idx="158">
                  <c:v>2.9695024077046606E-2</c:v>
                </c:pt>
                <c:pt idx="159">
                  <c:v>3.2314537894813533E-2</c:v>
                </c:pt>
                <c:pt idx="160">
                  <c:v>3.5607442539219214E-2</c:v>
                </c:pt>
                <c:pt idx="161">
                  <c:v>4.014012552911983E-2</c:v>
                </c:pt>
                <c:pt idx="162">
                  <c:v>4.0262104113578445E-2</c:v>
                </c:pt>
                <c:pt idx="163">
                  <c:v>3.7887568820631712E-2</c:v>
                </c:pt>
                <c:pt idx="164">
                  <c:v>3.3664936562860515E-2</c:v>
                </c:pt>
                <c:pt idx="165">
                  <c:v>3.6879636966073548E-2</c:v>
                </c:pt>
                <c:pt idx="166">
                  <c:v>3.7526959022286199E-2</c:v>
                </c:pt>
                <c:pt idx="167">
                  <c:v>3.4053512662755692E-2</c:v>
                </c:pt>
                <c:pt idx="168">
                  <c:v>3.2200612666524187E-2</c:v>
                </c:pt>
                <c:pt idx="169">
                  <c:v>3.0322397386734812E-2</c:v>
                </c:pt>
                <c:pt idx="170">
                  <c:v>3.1956352299298496E-2</c:v>
                </c:pt>
                <c:pt idx="171">
                  <c:v>3.264556246466932E-2</c:v>
                </c:pt>
                <c:pt idx="172">
                  <c:v>3.3608116677235289E-2</c:v>
                </c:pt>
                <c:pt idx="173">
                  <c:v>3.0943025540274949E-2</c:v>
                </c:pt>
                <c:pt idx="174">
                  <c:v>2.9045352743561015E-2</c:v>
                </c:pt>
                <c:pt idx="175">
                  <c:v>2.7779716618971273E-2</c:v>
                </c:pt>
                <c:pt idx="176">
                  <c:v>2.9918404351767958E-2</c:v>
                </c:pt>
                <c:pt idx="177">
                  <c:v>2.8898923237235197E-2</c:v>
                </c:pt>
                <c:pt idx="178">
                  <c:v>2.8894124168514335E-2</c:v>
                </c:pt>
                <c:pt idx="179">
                  <c:v>3.0303030303030276E-2</c:v>
                </c:pt>
                <c:pt idx="180">
                  <c:v>2.940161501828964E-2</c:v>
                </c:pt>
                <c:pt idx="181">
                  <c:v>3.1911227513956808E-2</c:v>
                </c:pt>
                <c:pt idx="182">
                  <c:v>2.8632243889041398E-2</c:v>
                </c:pt>
                <c:pt idx="183">
                  <c:v>2.7986861913233962E-2</c:v>
                </c:pt>
                <c:pt idx="184">
                  <c:v>2.951601908657131E-2</c:v>
                </c:pt>
                <c:pt idx="185">
                  <c:v>2.8244742394337496E-2</c:v>
                </c:pt>
                <c:pt idx="186">
                  <c:v>3.1626198734951982E-2</c:v>
                </c:pt>
                <c:pt idx="187">
                  <c:v>3.2325976230899833E-2</c:v>
                </c:pt>
                <c:pt idx="188">
                  <c:v>3.4601841820151691E-2</c:v>
                </c:pt>
                <c:pt idx="189">
                  <c:v>3.4096279792046547E-2</c:v>
                </c:pt>
                <c:pt idx="190">
                  <c:v>3.5355916223314798E-2</c:v>
                </c:pt>
                <c:pt idx="191">
                  <c:v>3.4515175933387043E-2</c:v>
                </c:pt>
                <c:pt idx="192">
                  <c:v>3.6138115990613562E-2</c:v>
                </c:pt>
                <c:pt idx="193">
                  <c:v>3.4865081485439431E-2</c:v>
                </c:pt>
                <c:pt idx="194">
                  <c:v>3.6980174888191719E-2</c:v>
                </c:pt>
                <c:pt idx="195">
                  <c:v>3.5878319909472101E-2</c:v>
                </c:pt>
                <c:pt idx="196">
                  <c:v>3.1781765212209434E-2</c:v>
                </c:pt>
                <c:pt idx="197">
                  <c:v>3.5146942017474148E-2</c:v>
                </c:pt>
                <c:pt idx="198">
                  <c:v>3.3689345991561259E-2</c:v>
                </c:pt>
                <c:pt idx="199">
                  <c:v>3.4471416354187268E-2</c:v>
                </c:pt>
                <c:pt idx="200">
                  <c:v>3.3117350611951091E-2</c:v>
                </c:pt>
                <c:pt idx="201">
                  <c:v>3.0295116218333806E-2</c:v>
                </c:pt>
                <c:pt idx="202">
                  <c:v>2.9400286197476255E-2</c:v>
                </c:pt>
                <c:pt idx="203">
                  <c:v>2.8495391405945814E-2</c:v>
                </c:pt>
                <c:pt idx="204">
                  <c:v>2.6724472628445683E-2</c:v>
                </c:pt>
                <c:pt idx="205">
                  <c:v>2.6526397315089767E-2</c:v>
                </c:pt>
                <c:pt idx="206">
                  <c:v>2.4718377856453255E-2</c:v>
                </c:pt>
                <c:pt idx="207">
                  <c:v>2.7374373473846525E-2</c:v>
                </c:pt>
                <c:pt idx="208">
                  <c:v>2.8107553102740157E-2</c:v>
                </c:pt>
                <c:pt idx="209">
                  <c:v>2.7111707909712957E-2</c:v>
                </c:pt>
                <c:pt idx="210">
                  <c:v>2.8700810000637844E-2</c:v>
                </c:pt>
                <c:pt idx="211">
                  <c:v>2.6327503974562738E-2</c:v>
                </c:pt>
                <c:pt idx="212">
                  <c:v>1.9322141273360849E-2</c:v>
                </c:pt>
                <c:pt idx="213">
                  <c:v>2.3954372623574249E-2</c:v>
                </c:pt>
                <c:pt idx="214">
                  <c:v>2.2052318968785567E-2</c:v>
                </c:pt>
                <c:pt idx="215">
                  <c:v>2.1899652887346077E-2</c:v>
                </c:pt>
                <c:pt idx="216">
                  <c:v>2.0230667422953319E-2</c:v>
                </c:pt>
                <c:pt idx="217">
                  <c:v>1.9364979566174112E-2</c:v>
                </c:pt>
                <c:pt idx="218">
                  <c:v>1.8594132797286278E-2</c:v>
                </c:pt>
                <c:pt idx="219">
                  <c:v>1.4323242431823813E-2</c:v>
                </c:pt>
                <c:pt idx="220">
                  <c:v>1.504275638224839E-2</c:v>
                </c:pt>
                <c:pt idx="221">
                  <c:v>1.5252443503704249E-2</c:v>
                </c:pt>
                <c:pt idx="222">
                  <c:v>1.333002666005334E-2</c:v>
                </c:pt>
                <c:pt idx="223">
                  <c:v>1.2949996901914673E-2</c:v>
                </c:pt>
                <c:pt idx="224">
                  <c:v>1.485394655065253E-2</c:v>
                </c:pt>
                <c:pt idx="225">
                  <c:v>1.2687213764079663E-2</c:v>
                </c:pt>
                <c:pt idx="226">
                  <c:v>1.211746522411139E-2</c:v>
                </c:pt>
                <c:pt idx="227">
                  <c:v>1.3957509881422858E-2</c:v>
                </c:pt>
                <c:pt idx="228">
                  <c:v>1.9026439337781031E-2</c:v>
                </c:pt>
                <c:pt idx="229">
                  <c:v>1.5604761611052842E-2</c:v>
                </c:pt>
                <c:pt idx="230">
                  <c:v>1.6836262719704065E-2</c:v>
                </c:pt>
                <c:pt idx="231">
                  <c:v>1.7882469013997593E-2</c:v>
                </c:pt>
                <c:pt idx="232">
                  <c:v>1.5496248923871692E-2</c:v>
                </c:pt>
                <c:pt idx="233">
                  <c:v>1.3245033112582849E-2</c:v>
                </c:pt>
                <c:pt idx="234">
                  <c:v>1.1686245717082766E-2</c:v>
                </c:pt>
                <c:pt idx="235">
                  <c:v>1.4191338390017183E-2</c:v>
                </c:pt>
                <c:pt idx="236">
                  <c:v>1.9535795210974261E-2</c:v>
                </c:pt>
                <c:pt idx="237">
                  <c:v>2.2245309539815405E-2</c:v>
                </c:pt>
                <c:pt idx="238">
                  <c:v>2.4311282145256907E-2</c:v>
                </c:pt>
                <c:pt idx="239">
                  <c:v>2.3937142161042813E-2</c:v>
                </c:pt>
                <c:pt idx="240">
                  <c:v>2.1944713870029053E-2</c:v>
                </c:pt>
                <c:pt idx="241">
                  <c:v>2.7268310457913225E-2</c:v>
                </c:pt>
                <c:pt idx="242">
                  <c:v>-2.1530810286268798E-2</c:v>
                </c:pt>
                <c:pt idx="243">
                  <c:v>-0.47349609256678982</c:v>
                </c:pt>
                <c:pt idx="244">
                  <c:v>-0.38561220782366479</c:v>
                </c:pt>
                <c:pt idx="245">
                  <c:v>-0.26422173807794724</c:v>
                </c:pt>
                <c:pt idx="246">
                  <c:v>-0.22443302086483219</c:v>
                </c:pt>
                <c:pt idx="247">
                  <c:v>-0.21815440289505428</c:v>
                </c:pt>
                <c:pt idx="248">
                  <c:v>-0.19768140317155214</c:v>
                </c:pt>
                <c:pt idx="249">
                  <c:v>-0.18562802654391108</c:v>
                </c:pt>
                <c:pt idx="250">
                  <c:v>-0.18707138171626214</c:v>
                </c:pt>
                <c:pt idx="251">
                  <c:v>-0.218725834275177</c:v>
                </c:pt>
                <c:pt idx="252">
                  <c:v>-0.2219124451299086</c:v>
                </c:pt>
                <c:pt idx="253">
                  <c:v>-0.20011823825007391</c:v>
                </c:pt>
                <c:pt idx="254">
                  <c:v>-0.14857744994731292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1F-49E9-8B49-9684298E445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Other Serv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Sheet1!$A$2:$A$256</c:f>
              <c:numCache>
                <c:formatCode>mmm\-yy</c:formatCode>
                <c:ptCount val="25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 formatCode="[$-409]mmm\-yy;@">
                  <c:v>43800</c:v>
                </c:pt>
                <c:pt idx="240" formatCode="[$-409]mmm\-yy;@">
                  <c:v>43831</c:v>
                </c:pt>
                <c:pt idx="241" formatCode="[$-409]mmm\-yy;@">
                  <c:v>43862</c:v>
                </c:pt>
                <c:pt idx="242" formatCode="[$-409]mmm\-yy;@">
                  <c:v>43891</c:v>
                </c:pt>
                <c:pt idx="243" formatCode="[$-409]mmm\-yy;@">
                  <c:v>43922</c:v>
                </c:pt>
                <c:pt idx="244" formatCode="[$-409]mmm\-yy;@">
                  <c:v>43952</c:v>
                </c:pt>
                <c:pt idx="245" formatCode="[$-409]mmm\-yy;@">
                  <c:v>43983</c:v>
                </c:pt>
                <c:pt idx="246" formatCode="[$-409]mmm\-yy;@">
                  <c:v>44013</c:v>
                </c:pt>
                <c:pt idx="247" formatCode="[$-409]mmm\-yy;@">
                  <c:v>44044</c:v>
                </c:pt>
                <c:pt idx="248" formatCode="[$-409]mmm\-yy;@">
                  <c:v>44075</c:v>
                </c:pt>
                <c:pt idx="249" formatCode="[$-409]mmm\-yy;@">
                  <c:v>44105</c:v>
                </c:pt>
                <c:pt idx="250" formatCode="[$-409]mmm\-yy;@">
                  <c:v>44136</c:v>
                </c:pt>
                <c:pt idx="251" formatCode="[$-409]mmm\-yy;@">
                  <c:v>44166</c:v>
                </c:pt>
                <c:pt idx="252" formatCode="[$-409]mmm\-yy;@">
                  <c:v>44197</c:v>
                </c:pt>
                <c:pt idx="253" formatCode="[$-409]mmm\-yy;@">
                  <c:v>44228</c:v>
                </c:pt>
                <c:pt idx="254" formatCode="[$-409]mmm\-yy;@">
                  <c:v>44256</c:v>
                </c:pt>
              </c:numCache>
            </c:numRef>
          </c:cat>
          <c:val>
            <c:numRef>
              <c:f>Sheet1!$J$2:$J$256</c:f>
              <c:numCache>
                <c:formatCode>0.00%</c:formatCode>
                <c:ptCount val="255"/>
                <c:pt idx="0">
                  <c:v>2.123858674077006E-2</c:v>
                </c:pt>
                <c:pt idx="1">
                  <c:v>2.0392001583844799E-2</c:v>
                </c:pt>
                <c:pt idx="2">
                  <c:v>2.0569620253164667E-2</c:v>
                </c:pt>
                <c:pt idx="3">
                  <c:v>1.8357678641926611E-2</c:v>
                </c:pt>
                <c:pt idx="4">
                  <c:v>1.6768593410929178E-2</c:v>
                </c:pt>
                <c:pt idx="5">
                  <c:v>1.4945919370698224E-2</c:v>
                </c:pt>
                <c:pt idx="6">
                  <c:v>1.3150147203140339E-2</c:v>
                </c:pt>
                <c:pt idx="7">
                  <c:v>1.3927030207924629E-2</c:v>
                </c:pt>
                <c:pt idx="8">
                  <c:v>1.5481089555163585E-2</c:v>
                </c:pt>
                <c:pt idx="9">
                  <c:v>1.3878029710711504E-2</c:v>
                </c:pt>
                <c:pt idx="10">
                  <c:v>1.2680452594615588E-2</c:v>
                </c:pt>
                <c:pt idx="11">
                  <c:v>1.1288439081354573E-2</c:v>
                </c:pt>
                <c:pt idx="12">
                  <c:v>1.1467444120505377E-2</c:v>
                </c:pt>
                <c:pt idx="13">
                  <c:v>8.5370585952657674E-3</c:v>
                </c:pt>
                <c:pt idx="14">
                  <c:v>7.9457364341084524E-3</c:v>
                </c:pt>
                <c:pt idx="15">
                  <c:v>1.1630160883892238E-2</c:v>
                </c:pt>
                <c:pt idx="16">
                  <c:v>1.6298020954598424E-2</c:v>
                </c:pt>
                <c:pt idx="17">
                  <c:v>1.7244720015500814E-2</c:v>
                </c:pt>
                <c:pt idx="18">
                  <c:v>2.0534676481983816E-2</c:v>
                </c:pt>
                <c:pt idx="19">
                  <c:v>2.1280711936544794E-2</c:v>
                </c:pt>
                <c:pt idx="20">
                  <c:v>2.1420301042068601E-2</c:v>
                </c:pt>
                <c:pt idx="21">
                  <c:v>2.1399652978600248E-2</c:v>
                </c:pt>
                <c:pt idx="22">
                  <c:v>2.369485648237335E-2</c:v>
                </c:pt>
                <c:pt idx="23">
                  <c:v>2.6366435719784365E-2</c:v>
                </c:pt>
                <c:pt idx="24">
                  <c:v>2.6710222905457437E-2</c:v>
                </c:pt>
                <c:pt idx="25">
                  <c:v>3.0011542901115851E-2</c:v>
                </c:pt>
                <c:pt idx="26">
                  <c:v>3.0955585464333746E-2</c:v>
                </c:pt>
                <c:pt idx="27">
                  <c:v>2.816631538608938E-2</c:v>
                </c:pt>
                <c:pt idx="28">
                  <c:v>2.5009545628102314E-2</c:v>
                </c:pt>
                <c:pt idx="29">
                  <c:v>2.1904761904761871E-2</c:v>
                </c:pt>
                <c:pt idx="30">
                  <c:v>1.746393318147299E-2</c:v>
                </c:pt>
                <c:pt idx="31">
                  <c:v>1.7048683462776992E-2</c:v>
                </c:pt>
                <c:pt idx="32">
                  <c:v>1.7192518420555469E-2</c:v>
                </c:pt>
                <c:pt idx="33">
                  <c:v>1.7553793884484747E-2</c:v>
                </c:pt>
                <c:pt idx="34">
                  <c:v>1.7124576590139329E-2</c:v>
                </c:pt>
                <c:pt idx="35">
                  <c:v>1.2375773485842956E-2</c:v>
                </c:pt>
                <c:pt idx="36">
                  <c:v>1.0481003181733062E-2</c:v>
                </c:pt>
                <c:pt idx="37">
                  <c:v>9.5255883451625945E-3</c:v>
                </c:pt>
                <c:pt idx="38">
                  <c:v>6.7139127191346848E-3</c:v>
                </c:pt>
                <c:pt idx="39">
                  <c:v>5.7771151695862333E-3</c:v>
                </c:pt>
                <c:pt idx="40">
                  <c:v>5.9601415533618862E-3</c:v>
                </c:pt>
                <c:pt idx="41">
                  <c:v>5.9645852749301564E-3</c:v>
                </c:pt>
                <c:pt idx="42">
                  <c:v>7.4626865671640896E-3</c:v>
                </c:pt>
                <c:pt idx="43">
                  <c:v>5.4013782827342371E-3</c:v>
                </c:pt>
                <c:pt idx="44">
                  <c:v>3.5289747399702698E-3</c:v>
                </c:pt>
                <c:pt idx="45">
                  <c:v>2.2259321090707385E-3</c:v>
                </c:pt>
                <c:pt idx="46">
                  <c:v>0</c:v>
                </c:pt>
                <c:pt idx="47">
                  <c:v>5.5565845526950319E-4</c:v>
                </c:pt>
                <c:pt idx="48">
                  <c:v>1.1113169105390064E-3</c:v>
                </c:pt>
                <c:pt idx="49">
                  <c:v>1.8501387604064057E-4</c:v>
                </c:pt>
                <c:pt idx="50">
                  <c:v>3.7050759540571132E-3</c:v>
                </c:pt>
                <c:pt idx="51">
                  <c:v>4.0763387066888868E-3</c:v>
                </c:pt>
                <c:pt idx="52">
                  <c:v>3.1475652656915987E-3</c:v>
                </c:pt>
                <c:pt idx="53">
                  <c:v>4.2616268297201998E-3</c:v>
                </c:pt>
                <c:pt idx="54">
                  <c:v>2.4074074074074137E-3</c:v>
                </c:pt>
                <c:pt idx="55">
                  <c:v>2.5935531678400459E-3</c:v>
                </c:pt>
                <c:pt idx="56">
                  <c:v>7.4032944660373801E-4</c:v>
                </c:pt>
                <c:pt idx="57">
                  <c:v>-9.2541180825467251E-4</c:v>
                </c:pt>
                <c:pt idx="58">
                  <c:v>-9.2506938020353591E-4</c:v>
                </c:pt>
                <c:pt idx="59">
                  <c:v>-1.1106997408367736E-3</c:v>
                </c:pt>
                <c:pt idx="60">
                  <c:v>-1.2950971322849281E-3</c:v>
                </c:pt>
                <c:pt idx="61">
                  <c:v>-2.404735479097253E-3</c:v>
                </c:pt>
                <c:pt idx="62">
                  <c:v>-5.9062384643779886E-3</c:v>
                </c:pt>
                <c:pt idx="63">
                  <c:v>-4.9824690902380286E-3</c:v>
                </c:pt>
                <c:pt idx="64">
                  <c:v>-6.4599483204134112E-3</c:v>
                </c:pt>
                <c:pt idx="65">
                  <c:v>-4.0590405904058491E-3</c:v>
                </c:pt>
                <c:pt idx="66">
                  <c:v>-1.6626639571402091E-3</c:v>
                </c:pt>
                <c:pt idx="67">
                  <c:v>-2.2172949002217113E-3</c:v>
                </c:pt>
                <c:pt idx="68">
                  <c:v>-1.4795635287589981E-3</c:v>
                </c:pt>
                <c:pt idx="69">
                  <c:v>-2.2230455724342457E-3</c:v>
                </c:pt>
                <c:pt idx="70">
                  <c:v>-1.2962962962963509E-3</c:v>
                </c:pt>
                <c:pt idx="71">
                  <c:v>1.6679021497405522E-3</c:v>
                </c:pt>
                <c:pt idx="72">
                  <c:v>5.0018525379771361E-3</c:v>
                </c:pt>
                <c:pt idx="73">
                  <c:v>6.1190432041535736E-3</c:v>
                </c:pt>
                <c:pt idx="74">
                  <c:v>7.2409951726699617E-3</c:v>
                </c:pt>
                <c:pt idx="75">
                  <c:v>6.3056379821957442E-3</c:v>
                </c:pt>
                <c:pt idx="76">
                  <c:v>9.2885008359651078E-3</c:v>
                </c:pt>
                <c:pt idx="77">
                  <c:v>6.298629121896937E-3</c:v>
                </c:pt>
                <c:pt idx="78">
                  <c:v>4.6262028127312949E-3</c:v>
                </c:pt>
                <c:pt idx="79">
                  <c:v>5.9259259259258901E-3</c:v>
                </c:pt>
                <c:pt idx="80">
                  <c:v>9.0757547694018115E-3</c:v>
                </c:pt>
                <c:pt idx="81">
                  <c:v>1.2625324916450076E-2</c:v>
                </c:pt>
                <c:pt idx="82">
                  <c:v>1.1496384201743037E-2</c:v>
                </c:pt>
                <c:pt idx="83">
                  <c:v>1.1285846438482849E-2</c:v>
                </c:pt>
                <c:pt idx="84">
                  <c:v>7.7419354838710319E-3</c:v>
                </c:pt>
                <c:pt idx="85">
                  <c:v>8.8462956137118631E-3</c:v>
                </c:pt>
                <c:pt idx="86">
                  <c:v>1.0875576036866397E-2</c:v>
                </c:pt>
                <c:pt idx="87">
                  <c:v>1.1979358643567917E-2</c:v>
                </c:pt>
                <c:pt idx="88">
                  <c:v>1.1595803423522844E-2</c:v>
                </c:pt>
                <c:pt idx="89">
                  <c:v>1.2334315169366672E-2</c:v>
                </c:pt>
                <c:pt idx="90">
                  <c:v>1.3077914901455046E-2</c:v>
                </c:pt>
                <c:pt idx="91">
                  <c:v>1.178203240058906E-2</c:v>
                </c:pt>
                <c:pt idx="92">
                  <c:v>8.0763582966225655E-3</c:v>
                </c:pt>
                <c:pt idx="93">
                  <c:v>7.3340667400072501E-3</c:v>
                </c:pt>
                <c:pt idx="94">
                  <c:v>9.1659028414299293E-3</c:v>
                </c:pt>
                <c:pt idx="95">
                  <c:v>9.1474570069520755E-3</c:v>
                </c:pt>
                <c:pt idx="96">
                  <c:v>1.0060362173038184E-2</c:v>
                </c:pt>
                <c:pt idx="97">
                  <c:v>1.0778224333211517E-2</c:v>
                </c:pt>
                <c:pt idx="98">
                  <c:v>1.002917578409912E-2</c:v>
                </c:pt>
                <c:pt idx="99">
                  <c:v>8.9236933163359122E-3</c:v>
                </c:pt>
                <c:pt idx="100">
                  <c:v>7.2780203784570396E-3</c:v>
                </c:pt>
                <c:pt idx="101">
                  <c:v>4.7281323877068626E-3</c:v>
                </c:pt>
                <c:pt idx="102">
                  <c:v>3.8181818181817206E-3</c:v>
                </c:pt>
                <c:pt idx="103">
                  <c:v>3.0931586608442529E-3</c:v>
                </c:pt>
                <c:pt idx="104">
                  <c:v>3.6416605972322547E-3</c:v>
                </c:pt>
                <c:pt idx="105">
                  <c:v>4.0043684018928882E-3</c:v>
                </c:pt>
                <c:pt idx="106">
                  <c:v>-5.2679382379654527E-3</c:v>
                </c:pt>
                <c:pt idx="107">
                  <c:v>-1.2690355329949221E-2</c:v>
                </c:pt>
                <c:pt idx="108">
                  <c:v>-1.7022817819630554E-2</c:v>
                </c:pt>
                <c:pt idx="109">
                  <c:v>-2.2049521055485299E-2</c:v>
                </c:pt>
                <c:pt idx="110">
                  <c:v>-2.8163928506950708E-2</c:v>
                </c:pt>
                <c:pt idx="111">
                  <c:v>-3.0324909747292406E-2</c:v>
                </c:pt>
                <c:pt idx="112">
                  <c:v>-3.0166184971098242E-2</c:v>
                </c:pt>
                <c:pt idx="113">
                  <c:v>-2.7692307692307683E-2</c:v>
                </c:pt>
                <c:pt idx="114">
                  <c:v>-2.7712370947292175E-2</c:v>
                </c:pt>
                <c:pt idx="115">
                  <c:v>-2.7933974242699056E-2</c:v>
                </c:pt>
                <c:pt idx="116">
                  <c:v>-2.8846153846153855E-2</c:v>
                </c:pt>
                <c:pt idx="117">
                  <c:v>-3.3176214648295899E-2</c:v>
                </c:pt>
                <c:pt idx="118">
                  <c:v>-2.7757487216946708E-2</c:v>
                </c:pt>
                <c:pt idx="119">
                  <c:v>-2.3136246786632397E-2</c:v>
                </c:pt>
                <c:pt idx="120">
                  <c:v>-1.9344141488577771E-2</c:v>
                </c:pt>
                <c:pt idx="121">
                  <c:v>-1.7556828682313785E-2</c:v>
                </c:pt>
                <c:pt idx="122">
                  <c:v>-1.0031580902842285E-2</c:v>
                </c:pt>
                <c:pt idx="123">
                  <c:v>-6.8875651526433268E-3</c:v>
                </c:pt>
                <c:pt idx="124">
                  <c:v>-7.2639225181597711E-3</c:v>
                </c:pt>
                <c:pt idx="125">
                  <c:v>-1.061057334326132E-2</c:v>
                </c:pt>
                <c:pt idx="126">
                  <c:v>-7.8241430700447534E-3</c:v>
                </c:pt>
                <c:pt idx="127">
                  <c:v>-6.7176712073148126E-3</c:v>
                </c:pt>
                <c:pt idx="128">
                  <c:v>-3.9230338128152242E-3</c:v>
                </c:pt>
                <c:pt idx="129">
                  <c:v>4.5002812675791759E-3</c:v>
                </c:pt>
                <c:pt idx="130">
                  <c:v>4.1322314049587749E-3</c:v>
                </c:pt>
                <c:pt idx="131">
                  <c:v>3.1954887218044181E-3</c:v>
                </c:pt>
                <c:pt idx="132">
                  <c:v>7.5145594589520748E-4</c:v>
                </c:pt>
                <c:pt idx="133">
                  <c:v>3.950338600451575E-3</c:v>
                </c:pt>
                <c:pt idx="134">
                  <c:v>7.5060987051989159E-4</c:v>
                </c:pt>
                <c:pt idx="135">
                  <c:v>1.3120899718837009E-3</c:v>
                </c:pt>
                <c:pt idx="136">
                  <c:v>3.0018761726078314E-3</c:v>
                </c:pt>
                <c:pt idx="137">
                  <c:v>6.9614299153339942E-3</c:v>
                </c:pt>
                <c:pt idx="138">
                  <c:v>6.196019526849339E-3</c:v>
                </c:pt>
                <c:pt idx="139">
                  <c:v>9.9567912831111105E-3</c:v>
                </c:pt>
                <c:pt idx="140">
                  <c:v>9.1897974493624357E-3</c:v>
                </c:pt>
                <c:pt idx="141">
                  <c:v>4.6667911144298024E-3</c:v>
                </c:pt>
                <c:pt idx="142">
                  <c:v>8.2304526748970819E-3</c:v>
                </c:pt>
                <c:pt idx="143">
                  <c:v>1.2366498032602591E-2</c:v>
                </c:pt>
                <c:pt idx="144">
                  <c:v>1.6331894124272495E-2</c:v>
                </c:pt>
                <c:pt idx="145">
                  <c:v>1.4614952220348476E-2</c:v>
                </c:pt>
                <c:pt idx="146">
                  <c:v>1.6688543033939629E-2</c:v>
                </c:pt>
                <c:pt idx="147">
                  <c:v>1.4039685511044508E-2</c:v>
                </c:pt>
                <c:pt idx="148">
                  <c:v>1.3280957725402276E-2</c:v>
                </c:pt>
                <c:pt idx="149">
                  <c:v>1.3452914798206317E-2</c:v>
                </c:pt>
                <c:pt idx="150">
                  <c:v>1.3808546370591479E-2</c:v>
                </c:pt>
                <c:pt idx="151">
                  <c:v>1.0230654761904656E-2</c:v>
                </c:pt>
                <c:pt idx="152">
                  <c:v>1.1336182865638422E-2</c:v>
                </c:pt>
                <c:pt idx="153">
                  <c:v>1.1891490152359685E-2</c:v>
                </c:pt>
                <c:pt idx="154">
                  <c:v>1.0946196660482466E-2</c:v>
                </c:pt>
                <c:pt idx="155">
                  <c:v>9.0690357208957906E-3</c:v>
                </c:pt>
                <c:pt idx="156">
                  <c:v>8.1270779460658193E-3</c:v>
                </c:pt>
                <c:pt idx="157">
                  <c:v>7.5715604801478431E-3</c:v>
                </c:pt>
                <c:pt idx="158">
                  <c:v>5.3485798598302825E-3</c:v>
                </c:pt>
                <c:pt idx="159">
                  <c:v>7.0149529259737609E-3</c:v>
                </c:pt>
                <c:pt idx="160">
                  <c:v>9.7840132914897016E-3</c:v>
                </c:pt>
                <c:pt idx="161">
                  <c:v>1.0324483775811188E-2</c:v>
                </c:pt>
                <c:pt idx="162">
                  <c:v>9.2030185900975336E-3</c:v>
                </c:pt>
                <c:pt idx="163">
                  <c:v>1.1600073651261367E-2</c:v>
                </c:pt>
                <c:pt idx="164">
                  <c:v>1.1025358324145529E-2</c:v>
                </c:pt>
                <c:pt idx="165">
                  <c:v>1.1568123393316254E-2</c:v>
                </c:pt>
                <c:pt idx="166">
                  <c:v>1.1745274362268354E-2</c:v>
                </c:pt>
                <c:pt idx="167">
                  <c:v>1.3389581804842177E-2</c:v>
                </c:pt>
                <c:pt idx="168">
                  <c:v>1.3741297178453626E-2</c:v>
                </c:pt>
                <c:pt idx="169">
                  <c:v>1.4479472140762395E-2</c:v>
                </c:pt>
                <c:pt idx="170">
                  <c:v>1.8712162905888841E-2</c:v>
                </c:pt>
                <c:pt idx="171">
                  <c:v>2.0164986251145711E-2</c:v>
                </c:pt>
                <c:pt idx="172">
                  <c:v>1.7550274223034679E-2</c:v>
                </c:pt>
                <c:pt idx="173">
                  <c:v>1.5145985401459949E-2</c:v>
                </c:pt>
                <c:pt idx="174">
                  <c:v>1.4955316432609944E-2</c:v>
                </c:pt>
                <c:pt idx="175">
                  <c:v>1.5653440116490724E-2</c:v>
                </c:pt>
                <c:pt idx="176">
                  <c:v>1.3267902580879731E-2</c:v>
                </c:pt>
                <c:pt idx="177">
                  <c:v>1.3251043746596469E-2</c:v>
                </c:pt>
                <c:pt idx="178">
                  <c:v>1.3966987121349472E-2</c:v>
                </c:pt>
                <c:pt idx="179">
                  <c:v>1.2126696832579276E-2</c:v>
                </c:pt>
                <c:pt idx="180">
                  <c:v>1.2109163202602469E-2</c:v>
                </c:pt>
                <c:pt idx="181">
                  <c:v>1.2646793134597933E-2</c:v>
                </c:pt>
                <c:pt idx="182">
                  <c:v>9.7244732576986515E-3</c:v>
                </c:pt>
                <c:pt idx="183">
                  <c:v>8.8050314465408785E-3</c:v>
                </c:pt>
                <c:pt idx="184">
                  <c:v>1.0240747394897554E-2</c:v>
                </c:pt>
                <c:pt idx="185">
                  <c:v>9.7069926298760656E-3</c:v>
                </c:pt>
                <c:pt idx="186">
                  <c:v>1.1500449236298227E-2</c:v>
                </c:pt>
                <c:pt idx="187">
                  <c:v>7.1684587813620748E-3</c:v>
                </c:pt>
                <c:pt idx="188">
                  <c:v>8.2511210762332698E-3</c:v>
                </c:pt>
                <c:pt idx="189">
                  <c:v>8.5990684342529544E-3</c:v>
                </c:pt>
                <c:pt idx="190">
                  <c:v>8.5867620751340912E-3</c:v>
                </c:pt>
                <c:pt idx="191">
                  <c:v>1.0908440629470606E-2</c:v>
                </c:pt>
                <c:pt idx="192">
                  <c:v>8.7500000000000355E-3</c:v>
                </c:pt>
                <c:pt idx="193">
                  <c:v>1.070472792149868E-2</c:v>
                </c:pt>
                <c:pt idx="194">
                  <c:v>1.1771000535045539E-2</c:v>
                </c:pt>
                <c:pt idx="195">
                  <c:v>1.1578197363733445E-2</c:v>
                </c:pt>
                <c:pt idx="196">
                  <c:v>8.3585274764361728E-3</c:v>
                </c:pt>
                <c:pt idx="197">
                  <c:v>1.139398255296431E-2</c:v>
                </c:pt>
                <c:pt idx="198">
                  <c:v>1.0659086871557921E-2</c:v>
                </c:pt>
                <c:pt idx="199">
                  <c:v>1.4590747330960774E-2</c:v>
                </c:pt>
                <c:pt idx="200">
                  <c:v>1.6367194449386169E-2</c:v>
                </c:pt>
                <c:pt idx="201">
                  <c:v>1.5808170515097641E-2</c:v>
                </c:pt>
                <c:pt idx="202">
                  <c:v>1.6140475345867378E-2</c:v>
                </c:pt>
                <c:pt idx="203">
                  <c:v>1.0790730585529706E-2</c:v>
                </c:pt>
                <c:pt idx="204">
                  <c:v>1.4515843512125981E-2</c:v>
                </c:pt>
                <c:pt idx="205">
                  <c:v>1.3592233009708687E-2</c:v>
                </c:pt>
                <c:pt idx="206">
                  <c:v>1.2515423937951686E-2</c:v>
                </c:pt>
                <c:pt idx="207">
                  <c:v>1.2150026413100923E-2</c:v>
                </c:pt>
                <c:pt idx="208">
                  <c:v>1.5696649029982357E-2</c:v>
                </c:pt>
                <c:pt idx="209">
                  <c:v>1.5138179897905335E-2</c:v>
                </c:pt>
                <c:pt idx="210">
                  <c:v>1.5116892248198344E-2</c:v>
                </c:pt>
                <c:pt idx="211">
                  <c:v>1.3854787793756485E-2</c:v>
                </c:pt>
                <c:pt idx="212">
                  <c:v>1.0677402415543602E-2</c:v>
                </c:pt>
                <c:pt idx="213">
                  <c:v>1.346389228886169E-2</c:v>
                </c:pt>
                <c:pt idx="214">
                  <c:v>1.3265840460813472E-2</c:v>
                </c:pt>
                <c:pt idx="215">
                  <c:v>1.5925796289814498E-2</c:v>
                </c:pt>
                <c:pt idx="216">
                  <c:v>1.3784679811551293E-2</c:v>
                </c:pt>
                <c:pt idx="217">
                  <c:v>1.2539184952978122E-2</c:v>
                </c:pt>
                <c:pt idx="218">
                  <c:v>1.1838440111420656E-2</c:v>
                </c:pt>
                <c:pt idx="219">
                  <c:v>1.2352122477383487E-2</c:v>
                </c:pt>
                <c:pt idx="220">
                  <c:v>1.250217051571445E-2</c:v>
                </c:pt>
                <c:pt idx="221">
                  <c:v>1.3351829374024682E-2</c:v>
                </c:pt>
                <c:pt idx="222">
                  <c:v>9.6969696969697594E-3</c:v>
                </c:pt>
                <c:pt idx="223">
                  <c:v>9.1679640200656998E-3</c:v>
                </c:pt>
                <c:pt idx="224">
                  <c:v>1.1084170419120243E-2</c:v>
                </c:pt>
                <c:pt idx="225">
                  <c:v>8.6266390614215815E-3</c:v>
                </c:pt>
                <c:pt idx="226">
                  <c:v>6.373815676141259E-3</c:v>
                </c:pt>
                <c:pt idx="227">
                  <c:v>7.5796726959518335E-3</c:v>
                </c:pt>
                <c:pt idx="228">
                  <c:v>7.2289156626506035E-3</c:v>
                </c:pt>
                <c:pt idx="229">
                  <c:v>6.707946336429238E-3</c:v>
                </c:pt>
                <c:pt idx="230">
                  <c:v>9.6352374397796758E-3</c:v>
                </c:pt>
                <c:pt idx="231">
                  <c:v>1.1170304175975199E-2</c:v>
                </c:pt>
                <c:pt idx="232">
                  <c:v>8.0603670039445241E-3</c:v>
                </c:pt>
                <c:pt idx="233">
                  <c:v>8.5557837097878231E-3</c:v>
                </c:pt>
                <c:pt idx="234">
                  <c:v>1.2519293431658474E-2</c:v>
                </c:pt>
                <c:pt idx="235">
                  <c:v>1.285567363729867E-2</c:v>
                </c:pt>
                <c:pt idx="236">
                  <c:v>1.1305241521068821E-2</c:v>
                </c:pt>
                <c:pt idx="237">
                  <c:v>9.7502565856997236E-3</c:v>
                </c:pt>
                <c:pt idx="238">
                  <c:v>1.2666894899007186E-2</c:v>
                </c:pt>
                <c:pt idx="239">
                  <c:v>1.1967857753462097E-2</c:v>
                </c:pt>
                <c:pt idx="240">
                  <c:v>1.332877648667119E-2</c:v>
                </c:pt>
                <c:pt idx="241">
                  <c:v>1.4351614556637582E-2</c:v>
                </c:pt>
                <c:pt idx="242">
                  <c:v>-4.4308111792774607E-3</c:v>
                </c:pt>
                <c:pt idx="243">
                  <c:v>-0.23062542488103333</c:v>
                </c:pt>
                <c:pt idx="244">
                  <c:v>-0.18730860837019392</c:v>
                </c:pt>
                <c:pt idx="245">
                  <c:v>-0.12572107227689178</c:v>
                </c:pt>
                <c:pt idx="246">
                  <c:v>-9.9593495934959364E-2</c:v>
                </c:pt>
                <c:pt idx="247">
                  <c:v>-8.7832120494161448E-2</c:v>
                </c:pt>
                <c:pt idx="248">
                  <c:v>-7.8590785907859062E-2</c:v>
                </c:pt>
                <c:pt idx="249">
                  <c:v>-7.0303235642893425E-2</c:v>
                </c:pt>
                <c:pt idx="250">
                  <c:v>-7.285327924273155E-2</c:v>
                </c:pt>
                <c:pt idx="251">
                  <c:v>-7.6026355803345158E-2</c:v>
                </c:pt>
                <c:pt idx="252">
                  <c:v>-7.5885328836424959E-2</c:v>
                </c:pt>
                <c:pt idx="253">
                  <c:v>-7.3269327943405793E-2</c:v>
                </c:pt>
                <c:pt idx="254">
                  <c:v>-5.1523450872988708E-2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81F-49E9-8B49-9684298E4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950872"/>
        <c:axId val="355956360"/>
        <c:extLst>
          <c:ext xmlns:c15="http://schemas.microsoft.com/office/drawing/2012/chart" uri="{02D57815-91ED-43cb-92C2-25804820EDAC}">
            <c15:filteredLine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Govt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Sheet1!$A$2:$A$256</c15:sqref>
                        </c15:formulaRef>
                      </c:ext>
                    </c:extLst>
                    <c:numCache>
                      <c:formatCode>mmm\-yy</c:formatCode>
                      <c:ptCount val="255"/>
                      <c:pt idx="0">
                        <c:v>36526</c:v>
                      </c:pt>
                      <c:pt idx="1">
                        <c:v>36557</c:v>
                      </c:pt>
                      <c:pt idx="2">
                        <c:v>36586</c:v>
                      </c:pt>
                      <c:pt idx="3">
                        <c:v>36617</c:v>
                      </c:pt>
                      <c:pt idx="4">
                        <c:v>36647</c:v>
                      </c:pt>
                      <c:pt idx="5">
                        <c:v>36678</c:v>
                      </c:pt>
                      <c:pt idx="6">
                        <c:v>36708</c:v>
                      </c:pt>
                      <c:pt idx="7">
                        <c:v>36739</c:v>
                      </c:pt>
                      <c:pt idx="8">
                        <c:v>36770</c:v>
                      </c:pt>
                      <c:pt idx="9">
                        <c:v>36800</c:v>
                      </c:pt>
                      <c:pt idx="10">
                        <c:v>36831</c:v>
                      </c:pt>
                      <c:pt idx="11">
                        <c:v>36861</c:v>
                      </c:pt>
                      <c:pt idx="12">
                        <c:v>36892</c:v>
                      </c:pt>
                      <c:pt idx="13">
                        <c:v>36923</c:v>
                      </c:pt>
                      <c:pt idx="14">
                        <c:v>36951</c:v>
                      </c:pt>
                      <c:pt idx="15">
                        <c:v>36982</c:v>
                      </c:pt>
                      <c:pt idx="16">
                        <c:v>37012</c:v>
                      </c:pt>
                      <c:pt idx="17">
                        <c:v>37043</c:v>
                      </c:pt>
                      <c:pt idx="18">
                        <c:v>37073</c:v>
                      </c:pt>
                      <c:pt idx="19">
                        <c:v>37104</c:v>
                      </c:pt>
                      <c:pt idx="20">
                        <c:v>37135</c:v>
                      </c:pt>
                      <c:pt idx="21">
                        <c:v>37165</c:v>
                      </c:pt>
                      <c:pt idx="22">
                        <c:v>37196</c:v>
                      </c:pt>
                      <c:pt idx="23">
                        <c:v>37226</c:v>
                      </c:pt>
                      <c:pt idx="24">
                        <c:v>37257</c:v>
                      </c:pt>
                      <c:pt idx="25">
                        <c:v>37288</c:v>
                      </c:pt>
                      <c:pt idx="26">
                        <c:v>37316</c:v>
                      </c:pt>
                      <c:pt idx="27">
                        <c:v>37347</c:v>
                      </c:pt>
                      <c:pt idx="28">
                        <c:v>37377</c:v>
                      </c:pt>
                      <c:pt idx="29">
                        <c:v>37408</c:v>
                      </c:pt>
                      <c:pt idx="30">
                        <c:v>37438</c:v>
                      </c:pt>
                      <c:pt idx="31">
                        <c:v>37469</c:v>
                      </c:pt>
                      <c:pt idx="32">
                        <c:v>37500</c:v>
                      </c:pt>
                      <c:pt idx="33">
                        <c:v>37530</c:v>
                      </c:pt>
                      <c:pt idx="34">
                        <c:v>37561</c:v>
                      </c:pt>
                      <c:pt idx="35">
                        <c:v>37591</c:v>
                      </c:pt>
                      <c:pt idx="36">
                        <c:v>37622</c:v>
                      </c:pt>
                      <c:pt idx="37">
                        <c:v>37653</c:v>
                      </c:pt>
                      <c:pt idx="38">
                        <c:v>37681</c:v>
                      </c:pt>
                      <c:pt idx="39">
                        <c:v>37712</c:v>
                      </c:pt>
                      <c:pt idx="40">
                        <c:v>37742</c:v>
                      </c:pt>
                      <c:pt idx="41">
                        <c:v>37773</c:v>
                      </c:pt>
                      <c:pt idx="42">
                        <c:v>37803</c:v>
                      </c:pt>
                      <c:pt idx="43">
                        <c:v>37834</c:v>
                      </c:pt>
                      <c:pt idx="44">
                        <c:v>37865</c:v>
                      </c:pt>
                      <c:pt idx="45">
                        <c:v>37895</c:v>
                      </c:pt>
                      <c:pt idx="46">
                        <c:v>37926</c:v>
                      </c:pt>
                      <c:pt idx="47">
                        <c:v>37956</c:v>
                      </c:pt>
                      <c:pt idx="48">
                        <c:v>37987</c:v>
                      </c:pt>
                      <c:pt idx="49">
                        <c:v>38018</c:v>
                      </c:pt>
                      <c:pt idx="50">
                        <c:v>38047</c:v>
                      </c:pt>
                      <c:pt idx="51">
                        <c:v>38078</c:v>
                      </c:pt>
                      <c:pt idx="52">
                        <c:v>38108</c:v>
                      </c:pt>
                      <c:pt idx="53">
                        <c:v>38139</c:v>
                      </c:pt>
                      <c:pt idx="54">
                        <c:v>38169</c:v>
                      </c:pt>
                      <c:pt idx="55">
                        <c:v>38200</c:v>
                      </c:pt>
                      <c:pt idx="56">
                        <c:v>38231</c:v>
                      </c:pt>
                      <c:pt idx="57">
                        <c:v>38261</c:v>
                      </c:pt>
                      <c:pt idx="58">
                        <c:v>38292</c:v>
                      </c:pt>
                      <c:pt idx="59">
                        <c:v>38322</c:v>
                      </c:pt>
                      <c:pt idx="60">
                        <c:v>38353</c:v>
                      </c:pt>
                      <c:pt idx="61">
                        <c:v>38384</c:v>
                      </c:pt>
                      <c:pt idx="62">
                        <c:v>38412</c:v>
                      </c:pt>
                      <c:pt idx="63">
                        <c:v>38443</c:v>
                      </c:pt>
                      <c:pt idx="64">
                        <c:v>38473</c:v>
                      </c:pt>
                      <c:pt idx="65">
                        <c:v>38504</c:v>
                      </c:pt>
                      <c:pt idx="66">
                        <c:v>38534</c:v>
                      </c:pt>
                      <c:pt idx="67">
                        <c:v>38565</c:v>
                      </c:pt>
                      <c:pt idx="68">
                        <c:v>38596</c:v>
                      </c:pt>
                      <c:pt idx="69">
                        <c:v>38626</c:v>
                      </c:pt>
                      <c:pt idx="70">
                        <c:v>38657</c:v>
                      </c:pt>
                      <c:pt idx="71">
                        <c:v>38687</c:v>
                      </c:pt>
                      <c:pt idx="72">
                        <c:v>38718</c:v>
                      </c:pt>
                      <c:pt idx="73">
                        <c:v>38749</c:v>
                      </c:pt>
                      <c:pt idx="74">
                        <c:v>38777</c:v>
                      </c:pt>
                      <c:pt idx="75">
                        <c:v>38808</c:v>
                      </c:pt>
                      <c:pt idx="76">
                        <c:v>38838</c:v>
                      </c:pt>
                      <c:pt idx="77">
                        <c:v>38869</c:v>
                      </c:pt>
                      <c:pt idx="78">
                        <c:v>38899</c:v>
                      </c:pt>
                      <c:pt idx="79">
                        <c:v>38930</c:v>
                      </c:pt>
                      <c:pt idx="80">
                        <c:v>38961</c:v>
                      </c:pt>
                      <c:pt idx="81">
                        <c:v>38991</c:v>
                      </c:pt>
                      <c:pt idx="82">
                        <c:v>39022</c:v>
                      </c:pt>
                      <c:pt idx="83">
                        <c:v>39052</c:v>
                      </c:pt>
                      <c:pt idx="84">
                        <c:v>39083</c:v>
                      </c:pt>
                      <c:pt idx="85">
                        <c:v>39114</c:v>
                      </c:pt>
                      <c:pt idx="86">
                        <c:v>39142</c:v>
                      </c:pt>
                      <c:pt idx="87">
                        <c:v>39173</c:v>
                      </c:pt>
                      <c:pt idx="88">
                        <c:v>39203</c:v>
                      </c:pt>
                      <c:pt idx="89">
                        <c:v>39234</c:v>
                      </c:pt>
                      <c:pt idx="90">
                        <c:v>39264</c:v>
                      </c:pt>
                      <c:pt idx="91">
                        <c:v>39295</c:v>
                      </c:pt>
                      <c:pt idx="92">
                        <c:v>39326</c:v>
                      </c:pt>
                      <c:pt idx="93">
                        <c:v>39356</c:v>
                      </c:pt>
                      <c:pt idx="94">
                        <c:v>39387</c:v>
                      </c:pt>
                      <c:pt idx="95">
                        <c:v>39417</c:v>
                      </c:pt>
                      <c:pt idx="96">
                        <c:v>39448</c:v>
                      </c:pt>
                      <c:pt idx="97">
                        <c:v>39479</c:v>
                      </c:pt>
                      <c:pt idx="98">
                        <c:v>39508</c:v>
                      </c:pt>
                      <c:pt idx="99">
                        <c:v>39539</c:v>
                      </c:pt>
                      <c:pt idx="100">
                        <c:v>39569</c:v>
                      </c:pt>
                      <c:pt idx="101">
                        <c:v>39600</c:v>
                      </c:pt>
                      <c:pt idx="102">
                        <c:v>39630</c:v>
                      </c:pt>
                      <c:pt idx="103">
                        <c:v>39661</c:v>
                      </c:pt>
                      <c:pt idx="104">
                        <c:v>39692</c:v>
                      </c:pt>
                      <c:pt idx="105">
                        <c:v>39722</c:v>
                      </c:pt>
                      <c:pt idx="106">
                        <c:v>39753</c:v>
                      </c:pt>
                      <c:pt idx="107">
                        <c:v>39783</c:v>
                      </c:pt>
                      <c:pt idx="108">
                        <c:v>39814</c:v>
                      </c:pt>
                      <c:pt idx="109">
                        <c:v>39845</c:v>
                      </c:pt>
                      <c:pt idx="110">
                        <c:v>39873</c:v>
                      </c:pt>
                      <c:pt idx="111">
                        <c:v>39904</c:v>
                      </c:pt>
                      <c:pt idx="112">
                        <c:v>39934</c:v>
                      </c:pt>
                      <c:pt idx="113">
                        <c:v>39965</c:v>
                      </c:pt>
                      <c:pt idx="114">
                        <c:v>39995</c:v>
                      </c:pt>
                      <c:pt idx="115">
                        <c:v>40026</c:v>
                      </c:pt>
                      <c:pt idx="116">
                        <c:v>40057</c:v>
                      </c:pt>
                      <c:pt idx="117">
                        <c:v>40087</c:v>
                      </c:pt>
                      <c:pt idx="118">
                        <c:v>40118</c:v>
                      </c:pt>
                      <c:pt idx="119">
                        <c:v>40148</c:v>
                      </c:pt>
                      <c:pt idx="120">
                        <c:v>40179</c:v>
                      </c:pt>
                      <c:pt idx="121">
                        <c:v>40210</c:v>
                      </c:pt>
                      <c:pt idx="122">
                        <c:v>40238</c:v>
                      </c:pt>
                      <c:pt idx="123">
                        <c:v>40269</c:v>
                      </c:pt>
                      <c:pt idx="124">
                        <c:v>40299</c:v>
                      </c:pt>
                      <c:pt idx="125">
                        <c:v>40330</c:v>
                      </c:pt>
                      <c:pt idx="126">
                        <c:v>40360</c:v>
                      </c:pt>
                      <c:pt idx="127">
                        <c:v>40391</c:v>
                      </c:pt>
                      <c:pt idx="128">
                        <c:v>40422</c:v>
                      </c:pt>
                      <c:pt idx="129">
                        <c:v>40452</c:v>
                      </c:pt>
                      <c:pt idx="130">
                        <c:v>40483</c:v>
                      </c:pt>
                      <c:pt idx="131">
                        <c:v>40513</c:v>
                      </c:pt>
                      <c:pt idx="132">
                        <c:v>40544</c:v>
                      </c:pt>
                      <c:pt idx="133">
                        <c:v>40575</c:v>
                      </c:pt>
                      <c:pt idx="134">
                        <c:v>40603</c:v>
                      </c:pt>
                      <c:pt idx="135">
                        <c:v>40634</c:v>
                      </c:pt>
                      <c:pt idx="136">
                        <c:v>40664</c:v>
                      </c:pt>
                      <c:pt idx="137">
                        <c:v>40695</c:v>
                      </c:pt>
                      <c:pt idx="138">
                        <c:v>40725</c:v>
                      </c:pt>
                      <c:pt idx="139">
                        <c:v>40756</c:v>
                      </c:pt>
                      <c:pt idx="140">
                        <c:v>40787</c:v>
                      </c:pt>
                      <c:pt idx="141">
                        <c:v>40817</c:v>
                      </c:pt>
                      <c:pt idx="142">
                        <c:v>40848</c:v>
                      </c:pt>
                      <c:pt idx="143">
                        <c:v>40878</c:v>
                      </c:pt>
                      <c:pt idx="144">
                        <c:v>40909</c:v>
                      </c:pt>
                      <c:pt idx="145">
                        <c:v>40940</c:v>
                      </c:pt>
                      <c:pt idx="146">
                        <c:v>40969</c:v>
                      </c:pt>
                      <c:pt idx="147">
                        <c:v>41000</c:v>
                      </c:pt>
                      <c:pt idx="148">
                        <c:v>41030</c:v>
                      </c:pt>
                      <c:pt idx="149">
                        <c:v>41061</c:v>
                      </c:pt>
                      <c:pt idx="150">
                        <c:v>41091</c:v>
                      </c:pt>
                      <c:pt idx="151">
                        <c:v>41122</c:v>
                      </c:pt>
                      <c:pt idx="152">
                        <c:v>41153</c:v>
                      </c:pt>
                      <c:pt idx="153">
                        <c:v>41183</c:v>
                      </c:pt>
                      <c:pt idx="154">
                        <c:v>41214</c:v>
                      </c:pt>
                      <c:pt idx="155">
                        <c:v>41244</c:v>
                      </c:pt>
                      <c:pt idx="156">
                        <c:v>41275</c:v>
                      </c:pt>
                      <c:pt idx="157">
                        <c:v>41306</c:v>
                      </c:pt>
                      <c:pt idx="158">
                        <c:v>41334</c:v>
                      </c:pt>
                      <c:pt idx="159">
                        <c:v>41365</c:v>
                      </c:pt>
                      <c:pt idx="160">
                        <c:v>41395</c:v>
                      </c:pt>
                      <c:pt idx="161">
                        <c:v>41426</c:v>
                      </c:pt>
                      <c:pt idx="162">
                        <c:v>41456</c:v>
                      </c:pt>
                      <c:pt idx="163">
                        <c:v>41487</c:v>
                      </c:pt>
                      <c:pt idx="164">
                        <c:v>41518</c:v>
                      </c:pt>
                      <c:pt idx="165">
                        <c:v>41548</c:v>
                      </c:pt>
                      <c:pt idx="166">
                        <c:v>41579</c:v>
                      </c:pt>
                      <c:pt idx="167">
                        <c:v>41609</c:v>
                      </c:pt>
                      <c:pt idx="168">
                        <c:v>41640</c:v>
                      </c:pt>
                      <c:pt idx="169">
                        <c:v>41671</c:v>
                      </c:pt>
                      <c:pt idx="170">
                        <c:v>41699</c:v>
                      </c:pt>
                      <c:pt idx="171">
                        <c:v>41730</c:v>
                      </c:pt>
                      <c:pt idx="172">
                        <c:v>41760</c:v>
                      </c:pt>
                      <c:pt idx="173">
                        <c:v>41791</c:v>
                      </c:pt>
                      <c:pt idx="174">
                        <c:v>41821</c:v>
                      </c:pt>
                      <c:pt idx="175">
                        <c:v>41852</c:v>
                      </c:pt>
                      <c:pt idx="176">
                        <c:v>41883</c:v>
                      </c:pt>
                      <c:pt idx="177">
                        <c:v>41913</c:v>
                      </c:pt>
                      <c:pt idx="178">
                        <c:v>41944</c:v>
                      </c:pt>
                      <c:pt idx="179">
                        <c:v>41974</c:v>
                      </c:pt>
                      <c:pt idx="180">
                        <c:v>42005</c:v>
                      </c:pt>
                      <c:pt idx="181">
                        <c:v>42036</c:v>
                      </c:pt>
                      <c:pt idx="182">
                        <c:v>42064</c:v>
                      </c:pt>
                      <c:pt idx="183">
                        <c:v>42095</c:v>
                      </c:pt>
                      <c:pt idx="184">
                        <c:v>42125</c:v>
                      </c:pt>
                      <c:pt idx="185">
                        <c:v>42156</c:v>
                      </c:pt>
                      <c:pt idx="186">
                        <c:v>42186</c:v>
                      </c:pt>
                      <c:pt idx="187">
                        <c:v>42217</c:v>
                      </c:pt>
                      <c:pt idx="188">
                        <c:v>42248</c:v>
                      </c:pt>
                      <c:pt idx="189">
                        <c:v>42278</c:v>
                      </c:pt>
                      <c:pt idx="190">
                        <c:v>42309</c:v>
                      </c:pt>
                      <c:pt idx="191">
                        <c:v>42339</c:v>
                      </c:pt>
                      <c:pt idx="192">
                        <c:v>42370</c:v>
                      </c:pt>
                      <c:pt idx="193">
                        <c:v>42401</c:v>
                      </c:pt>
                      <c:pt idx="194">
                        <c:v>42430</c:v>
                      </c:pt>
                      <c:pt idx="195">
                        <c:v>42461</c:v>
                      </c:pt>
                      <c:pt idx="196">
                        <c:v>42491</c:v>
                      </c:pt>
                      <c:pt idx="197">
                        <c:v>42522</c:v>
                      </c:pt>
                      <c:pt idx="198">
                        <c:v>42552</c:v>
                      </c:pt>
                      <c:pt idx="199">
                        <c:v>42583</c:v>
                      </c:pt>
                      <c:pt idx="200">
                        <c:v>42614</c:v>
                      </c:pt>
                      <c:pt idx="201">
                        <c:v>42644</c:v>
                      </c:pt>
                      <c:pt idx="202">
                        <c:v>42675</c:v>
                      </c:pt>
                      <c:pt idx="203">
                        <c:v>42705</c:v>
                      </c:pt>
                      <c:pt idx="204">
                        <c:v>42736</c:v>
                      </c:pt>
                      <c:pt idx="205">
                        <c:v>42767</c:v>
                      </c:pt>
                      <c:pt idx="206">
                        <c:v>42795</c:v>
                      </c:pt>
                      <c:pt idx="207">
                        <c:v>42826</c:v>
                      </c:pt>
                      <c:pt idx="208">
                        <c:v>42856</c:v>
                      </c:pt>
                      <c:pt idx="209">
                        <c:v>42887</c:v>
                      </c:pt>
                      <c:pt idx="210">
                        <c:v>42917</c:v>
                      </c:pt>
                      <c:pt idx="211">
                        <c:v>42948</c:v>
                      </c:pt>
                      <c:pt idx="212">
                        <c:v>42979</c:v>
                      </c:pt>
                      <c:pt idx="213">
                        <c:v>43009</c:v>
                      </c:pt>
                      <c:pt idx="214">
                        <c:v>43040</c:v>
                      </c:pt>
                      <c:pt idx="215">
                        <c:v>43070</c:v>
                      </c:pt>
                      <c:pt idx="216">
                        <c:v>43101</c:v>
                      </c:pt>
                      <c:pt idx="217">
                        <c:v>43132</c:v>
                      </c:pt>
                      <c:pt idx="218">
                        <c:v>43160</c:v>
                      </c:pt>
                      <c:pt idx="219">
                        <c:v>43191</c:v>
                      </c:pt>
                      <c:pt idx="220">
                        <c:v>43221</c:v>
                      </c:pt>
                      <c:pt idx="221">
                        <c:v>43252</c:v>
                      </c:pt>
                      <c:pt idx="222">
                        <c:v>43282</c:v>
                      </c:pt>
                      <c:pt idx="223">
                        <c:v>43313</c:v>
                      </c:pt>
                      <c:pt idx="224">
                        <c:v>43344</c:v>
                      </c:pt>
                      <c:pt idx="225">
                        <c:v>43374</c:v>
                      </c:pt>
                      <c:pt idx="226">
                        <c:v>43405</c:v>
                      </c:pt>
                      <c:pt idx="227">
                        <c:v>43435</c:v>
                      </c:pt>
                      <c:pt idx="228">
                        <c:v>43466</c:v>
                      </c:pt>
                      <c:pt idx="229">
                        <c:v>43497</c:v>
                      </c:pt>
                      <c:pt idx="230">
                        <c:v>43525</c:v>
                      </c:pt>
                      <c:pt idx="231">
                        <c:v>43556</c:v>
                      </c:pt>
                      <c:pt idx="232">
                        <c:v>43586</c:v>
                      </c:pt>
                      <c:pt idx="233">
                        <c:v>43617</c:v>
                      </c:pt>
                      <c:pt idx="234">
                        <c:v>43647</c:v>
                      </c:pt>
                      <c:pt idx="235">
                        <c:v>43678</c:v>
                      </c:pt>
                      <c:pt idx="236">
                        <c:v>43709</c:v>
                      </c:pt>
                      <c:pt idx="237">
                        <c:v>43739</c:v>
                      </c:pt>
                      <c:pt idx="238">
                        <c:v>43770</c:v>
                      </c:pt>
                      <c:pt idx="239" formatCode="[$-409]mmm\-yy;@">
                        <c:v>43800</c:v>
                      </c:pt>
                      <c:pt idx="240" formatCode="[$-409]mmm\-yy;@">
                        <c:v>43831</c:v>
                      </c:pt>
                      <c:pt idx="241" formatCode="[$-409]mmm\-yy;@">
                        <c:v>43862</c:v>
                      </c:pt>
                      <c:pt idx="242" formatCode="[$-409]mmm\-yy;@">
                        <c:v>43891</c:v>
                      </c:pt>
                      <c:pt idx="243" formatCode="[$-409]mmm\-yy;@">
                        <c:v>43922</c:v>
                      </c:pt>
                      <c:pt idx="244" formatCode="[$-409]mmm\-yy;@">
                        <c:v>43952</c:v>
                      </c:pt>
                      <c:pt idx="245" formatCode="[$-409]mmm\-yy;@">
                        <c:v>43983</c:v>
                      </c:pt>
                      <c:pt idx="246" formatCode="[$-409]mmm\-yy;@">
                        <c:v>44013</c:v>
                      </c:pt>
                      <c:pt idx="247" formatCode="[$-409]mmm\-yy;@">
                        <c:v>44044</c:v>
                      </c:pt>
                      <c:pt idx="248" formatCode="[$-409]mmm\-yy;@">
                        <c:v>44075</c:v>
                      </c:pt>
                      <c:pt idx="249" formatCode="[$-409]mmm\-yy;@">
                        <c:v>44105</c:v>
                      </c:pt>
                      <c:pt idx="250" formatCode="[$-409]mmm\-yy;@">
                        <c:v>44136</c:v>
                      </c:pt>
                      <c:pt idx="251" formatCode="[$-409]mmm\-yy;@">
                        <c:v>44166</c:v>
                      </c:pt>
                      <c:pt idx="252" formatCode="[$-409]mmm\-yy;@">
                        <c:v>44197</c:v>
                      </c:pt>
                      <c:pt idx="253" formatCode="[$-409]mmm\-yy;@">
                        <c:v>44228</c:v>
                      </c:pt>
                      <c:pt idx="254" formatCode="[$-409]mmm\-yy;@">
                        <c:v>44256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Sheet1!$K$2:$K$256</c15:sqref>
                        </c15:formulaRef>
                      </c:ext>
                    </c:extLst>
                    <c:numCache>
                      <c:formatCode>0.00%</c:formatCode>
                      <c:ptCount val="255"/>
                      <c:pt idx="0">
                        <c:v>2.424815773750244E-2</c:v>
                      </c:pt>
                      <c:pt idx="1">
                        <c:v>2.2587370929308959E-2</c:v>
                      </c:pt>
                      <c:pt idx="2">
                        <c:v>2.8014676715589104E-2</c:v>
                      </c:pt>
                      <c:pt idx="3">
                        <c:v>2.7919157977961184E-2</c:v>
                      </c:pt>
                      <c:pt idx="4">
                        <c:v>4.5380394483167663E-2</c:v>
                      </c:pt>
                      <c:pt idx="5">
                        <c:v>3.0337411207576936E-2</c:v>
                      </c:pt>
                      <c:pt idx="6">
                        <c:v>2.5959978366684622E-2</c:v>
                      </c:pt>
                      <c:pt idx="7">
                        <c:v>2.2674846625766909E-2</c:v>
                      </c:pt>
                      <c:pt idx="8">
                        <c:v>1.6222309351107578E-2</c:v>
                      </c:pt>
                      <c:pt idx="9">
                        <c:v>1.3980544556875474E-2</c:v>
                      </c:pt>
                      <c:pt idx="10">
                        <c:v>1.2880562060889833E-2</c:v>
                      </c:pt>
                      <c:pt idx="11">
                        <c:v>1.2852969814995063E-2</c:v>
                      </c:pt>
                      <c:pt idx="12">
                        <c:v>1.2833600700014491E-2</c:v>
                      </c:pt>
                      <c:pt idx="13">
                        <c:v>1.4903636098839712E-2</c:v>
                      </c:pt>
                      <c:pt idx="14">
                        <c:v>1.0225244778854892E-2</c:v>
                      </c:pt>
                      <c:pt idx="15">
                        <c:v>9.1337371406594592E-3</c:v>
                      </c:pt>
                      <c:pt idx="16">
                        <c:v>-5.5799877051118107E-3</c:v>
                      </c:pt>
                      <c:pt idx="17">
                        <c:v>1.1969167424713989E-2</c:v>
                      </c:pt>
                      <c:pt idx="18">
                        <c:v>1.5239373172952542E-2</c:v>
                      </c:pt>
                      <c:pt idx="19">
                        <c:v>1.8284781878389333E-2</c:v>
                      </c:pt>
                      <c:pt idx="20">
                        <c:v>2.4451410658307138E-2</c:v>
                      </c:pt>
                      <c:pt idx="21">
                        <c:v>2.5647206286458113E-2</c:v>
                      </c:pt>
                      <c:pt idx="22">
                        <c:v>2.7263969171483549E-2</c:v>
                      </c:pt>
                      <c:pt idx="23">
                        <c:v>2.6485291290136548E-2</c:v>
                      </c:pt>
                      <c:pt idx="24">
                        <c:v>2.6013918886489185E-2</c:v>
                      </c:pt>
                      <c:pt idx="25">
                        <c:v>2.3151248445422379E-2</c:v>
                      </c:pt>
                      <c:pt idx="26">
                        <c:v>2.3203628550966915E-2</c:v>
                      </c:pt>
                      <c:pt idx="27">
                        <c:v>2.1484375E-2</c:v>
                      </c:pt>
                      <c:pt idx="28">
                        <c:v>2.3063388653763894E-2</c:v>
                      </c:pt>
                      <c:pt idx="29">
                        <c:v>1.9491886265789793E-2</c:v>
                      </c:pt>
                      <c:pt idx="30">
                        <c:v>1.6945952324758151E-2</c:v>
                      </c:pt>
                      <c:pt idx="31">
                        <c:v>1.7485154114431189E-2</c:v>
                      </c:pt>
                      <c:pt idx="32">
                        <c:v>1.4311270125223707E-2</c:v>
                      </c:pt>
                      <c:pt idx="33">
                        <c:v>1.3349001175088082E-2</c:v>
                      </c:pt>
                      <c:pt idx="34">
                        <c:v>1.1957235299634217E-2</c:v>
                      </c:pt>
                      <c:pt idx="35">
                        <c:v>1.0910793725122936E-2</c:v>
                      </c:pt>
                      <c:pt idx="36">
                        <c:v>1.1648032932591201E-2</c:v>
                      </c:pt>
                      <c:pt idx="37">
                        <c:v>1.0939691444600275E-2</c:v>
                      </c:pt>
                      <c:pt idx="38">
                        <c:v>8.3523867295038912E-3</c:v>
                      </c:pt>
                      <c:pt idx="39">
                        <c:v>7.0885603693513488E-3</c:v>
                      </c:pt>
                      <c:pt idx="40">
                        <c:v>2.4635121316352038E-3</c:v>
                      </c:pt>
                      <c:pt idx="41">
                        <c:v>2.6451343449811482E-3</c:v>
                      </c:pt>
                      <c:pt idx="42">
                        <c:v>4.1310805792795779E-3</c:v>
                      </c:pt>
                      <c:pt idx="43">
                        <c:v>-1.528556209180576E-3</c:v>
                      </c:pt>
                      <c:pt idx="44">
                        <c:v>-1.9493177387914784E-3</c:v>
                      </c:pt>
                      <c:pt idx="45">
                        <c:v>-4.6384340646632438E-5</c:v>
                      </c:pt>
                      <c:pt idx="46">
                        <c:v>-2.1315045641999708E-3</c:v>
                      </c:pt>
                      <c:pt idx="47">
                        <c:v>-1.9455252918287869E-3</c:v>
                      </c:pt>
                      <c:pt idx="48">
                        <c:v>-4.0691759918616288E-3</c:v>
                      </c:pt>
                      <c:pt idx="49">
                        <c:v>-3.4221235664076977E-3</c:v>
                      </c:pt>
                      <c:pt idx="50">
                        <c:v>-1.0180472003702423E-3</c:v>
                      </c:pt>
                      <c:pt idx="51">
                        <c:v>8.7983329474417005E-4</c:v>
                      </c:pt>
                      <c:pt idx="52">
                        <c:v>2.1792553438122475E-3</c:v>
                      </c:pt>
                      <c:pt idx="53">
                        <c:v>-2.3141719892627588E-4</c:v>
                      </c:pt>
                      <c:pt idx="54">
                        <c:v>-1.2480931909583104E-3</c:v>
                      </c:pt>
                      <c:pt idx="55">
                        <c:v>3.2473557246242013E-3</c:v>
                      </c:pt>
                      <c:pt idx="56">
                        <c:v>6.0918898809523281E-3</c:v>
                      </c:pt>
                      <c:pt idx="57">
                        <c:v>4.5458762408385756E-3</c:v>
                      </c:pt>
                      <c:pt idx="58">
                        <c:v>7.2904573949383877E-3</c:v>
                      </c:pt>
                      <c:pt idx="59">
                        <c:v>6.8226120857699524E-3</c:v>
                      </c:pt>
                      <c:pt idx="60">
                        <c:v>9.146624570526507E-3</c:v>
                      </c:pt>
                      <c:pt idx="61">
                        <c:v>9.0023201856148649E-3</c:v>
                      </c:pt>
                      <c:pt idx="62">
                        <c:v>7.0409486751898953E-3</c:v>
                      </c:pt>
                      <c:pt idx="63">
                        <c:v>6.4772832423429794E-3</c:v>
                      </c:pt>
                      <c:pt idx="64">
                        <c:v>7.7264735819375652E-3</c:v>
                      </c:pt>
                      <c:pt idx="65">
                        <c:v>7.4996527938522295E-3</c:v>
                      </c:pt>
                      <c:pt idx="66">
                        <c:v>1.161714338609654E-2</c:v>
                      </c:pt>
                      <c:pt idx="67">
                        <c:v>1.0959030796263702E-2</c:v>
                      </c:pt>
                      <c:pt idx="68">
                        <c:v>9.7064941067714905E-3</c:v>
                      </c:pt>
                      <c:pt idx="69">
                        <c:v>7.9885482083488224E-3</c:v>
                      </c:pt>
                      <c:pt idx="70">
                        <c:v>7.6986907615710365E-3</c:v>
                      </c:pt>
                      <c:pt idx="71">
                        <c:v>8.5741944406030335E-3</c:v>
                      </c:pt>
                      <c:pt idx="72">
                        <c:v>5.1529790660225228E-3</c:v>
                      </c:pt>
                      <c:pt idx="73">
                        <c:v>6.1626195732156219E-3</c:v>
                      </c:pt>
                      <c:pt idx="74">
                        <c:v>7.49770009199624E-3</c:v>
                      </c:pt>
                      <c:pt idx="75">
                        <c:v>7.5848119885997267E-3</c:v>
                      </c:pt>
                      <c:pt idx="76">
                        <c:v>6.6571782746429609E-3</c:v>
                      </c:pt>
                      <c:pt idx="77">
                        <c:v>7.3059780361164339E-3</c:v>
                      </c:pt>
                      <c:pt idx="78">
                        <c:v>5.3072242302236727E-3</c:v>
                      </c:pt>
                      <c:pt idx="79">
                        <c:v>6.7694278003933572E-3</c:v>
                      </c:pt>
                      <c:pt idx="80">
                        <c:v>1.0849164568551117E-2</c:v>
                      </c:pt>
                      <c:pt idx="81">
                        <c:v>1.0948737917449325E-2</c:v>
                      </c:pt>
                      <c:pt idx="82">
                        <c:v>1.0247495310856003E-2</c:v>
                      </c:pt>
                      <c:pt idx="83">
                        <c:v>9.5525389643036362E-3</c:v>
                      </c:pt>
                      <c:pt idx="84">
                        <c:v>1.1351672998580975E-2</c:v>
                      </c:pt>
                      <c:pt idx="85">
                        <c:v>1.1564128348112268E-2</c:v>
                      </c:pt>
                      <c:pt idx="86">
                        <c:v>1.1231338172853045E-2</c:v>
                      </c:pt>
                      <c:pt idx="87">
                        <c:v>1.16793649345317E-2</c:v>
                      </c:pt>
                      <c:pt idx="88">
                        <c:v>1.2177323725257594E-2</c:v>
                      </c:pt>
                      <c:pt idx="89">
                        <c:v>1.3000638627862493E-2</c:v>
                      </c:pt>
                      <c:pt idx="90">
                        <c:v>9.0110590269876223E-3</c:v>
                      </c:pt>
                      <c:pt idx="91">
                        <c:v>9.7678433510517415E-3</c:v>
                      </c:pt>
                      <c:pt idx="92">
                        <c:v>8.9212933611086953E-3</c:v>
                      </c:pt>
                      <c:pt idx="93">
                        <c:v>1.0377016494471647E-2</c:v>
                      </c:pt>
                      <c:pt idx="94">
                        <c:v>1.1366209301272523E-2</c:v>
                      </c:pt>
                      <c:pt idx="95">
                        <c:v>1.3038754074610637E-2</c:v>
                      </c:pt>
                      <c:pt idx="96">
                        <c:v>1.3260918759900431E-2</c:v>
                      </c:pt>
                      <c:pt idx="97">
                        <c:v>1.2923049116623675E-2</c:v>
                      </c:pt>
                      <c:pt idx="98">
                        <c:v>1.3273736963294036E-2</c:v>
                      </c:pt>
                      <c:pt idx="99">
                        <c:v>1.2401352874858995E-2</c:v>
                      </c:pt>
                      <c:pt idx="100">
                        <c:v>1.306718334610002E-2</c:v>
                      </c:pt>
                      <c:pt idx="101">
                        <c:v>1.3959562300175588E-2</c:v>
                      </c:pt>
                      <c:pt idx="102">
                        <c:v>1.7906273961481256E-2</c:v>
                      </c:pt>
                      <c:pt idx="103">
                        <c:v>1.5342391793395027E-2</c:v>
                      </c:pt>
                      <c:pt idx="104">
                        <c:v>1.1580412047219379E-2</c:v>
                      </c:pt>
                      <c:pt idx="105">
                        <c:v>1.1301968874736446E-2</c:v>
                      </c:pt>
                      <c:pt idx="106">
                        <c:v>1.0119100922360458E-2</c:v>
                      </c:pt>
                      <c:pt idx="107">
                        <c:v>8.0443332141579837E-3</c:v>
                      </c:pt>
                      <c:pt idx="108">
                        <c:v>8.531356083616215E-3</c:v>
                      </c:pt>
                      <c:pt idx="109">
                        <c:v>7.0928313333631365E-3</c:v>
                      </c:pt>
                      <c:pt idx="110">
                        <c:v>5.2132067905359403E-3</c:v>
                      </c:pt>
                      <c:pt idx="111">
                        <c:v>1.0111358574610207E-2</c:v>
                      </c:pt>
                      <c:pt idx="112">
                        <c:v>5.9600587110260062E-3</c:v>
                      </c:pt>
                      <c:pt idx="113">
                        <c:v>2.620242483456936E-3</c:v>
                      </c:pt>
                      <c:pt idx="114">
                        <c:v>-2.0825948245303261E-3</c:v>
                      </c:pt>
                      <c:pt idx="115">
                        <c:v>-1.3293747507422404E-3</c:v>
                      </c:pt>
                      <c:pt idx="116">
                        <c:v>-3.8159471091981922E-3</c:v>
                      </c:pt>
                      <c:pt idx="117">
                        <c:v>-1.1086966162578982E-3</c:v>
                      </c:pt>
                      <c:pt idx="118">
                        <c:v>-1.1968085106383031E-3</c:v>
                      </c:pt>
                      <c:pt idx="119">
                        <c:v>-3.2807235325412742E-3</c:v>
                      </c:pt>
                      <c:pt idx="120">
                        <c:v>-3.8974268125249178E-3</c:v>
                      </c:pt>
                      <c:pt idx="121">
                        <c:v>-4.4294826364280615E-3</c:v>
                      </c:pt>
                      <c:pt idx="122">
                        <c:v>-1.8617021276595702E-3</c:v>
                      </c:pt>
                      <c:pt idx="123">
                        <c:v>-4.7625347268157592E-3</c:v>
                      </c:pt>
                      <c:pt idx="124">
                        <c:v>1.6757306450899678E-2</c:v>
                      </c:pt>
                      <c:pt idx="125">
                        <c:v>7.264351523742052E-3</c:v>
                      </c:pt>
                      <c:pt idx="126">
                        <c:v>2.1313440788597315E-3</c:v>
                      </c:pt>
                      <c:pt idx="127">
                        <c:v>-5.1914629276300639E-3</c:v>
                      </c:pt>
                      <c:pt idx="128">
                        <c:v>-9.0864549463275379E-3</c:v>
                      </c:pt>
                      <c:pt idx="129">
                        <c:v>-1.0078138874089815E-2</c:v>
                      </c:pt>
                      <c:pt idx="130">
                        <c:v>-1.0917321262148838E-2</c:v>
                      </c:pt>
                      <c:pt idx="131">
                        <c:v>-9.607686148919159E-3</c:v>
                      </c:pt>
                      <c:pt idx="132">
                        <c:v>-1.0359699435329661E-2</c:v>
                      </c:pt>
                      <c:pt idx="133">
                        <c:v>-1.1612386545648667E-2</c:v>
                      </c:pt>
                      <c:pt idx="134">
                        <c:v>-1.4477307043254339E-2</c:v>
                      </c:pt>
                      <c:pt idx="135">
                        <c:v>-1.7058797465550057E-2</c:v>
                      </c:pt>
                      <c:pt idx="136">
                        <c:v>-3.770220907984001E-2</c:v>
                      </c:pt>
                      <c:pt idx="137">
                        <c:v>-2.5329815303430037E-2</c:v>
                      </c:pt>
                      <c:pt idx="138">
                        <c:v>-2.3040453719703979E-2</c:v>
                      </c:pt>
                      <c:pt idx="139">
                        <c:v>-1.7975022301516486E-2</c:v>
                      </c:pt>
                      <c:pt idx="140">
                        <c:v>-1.1866768553063345E-2</c:v>
                      </c:pt>
                      <c:pt idx="141">
                        <c:v>-1.3409875768040536E-2</c:v>
                      </c:pt>
                      <c:pt idx="142">
                        <c:v>-1.4178669179342185E-2</c:v>
                      </c:pt>
                      <c:pt idx="143">
                        <c:v>-1.4012395580705994E-2</c:v>
                      </c:pt>
                      <c:pt idx="144">
                        <c:v>-1.4017431934585267E-2</c:v>
                      </c:pt>
                      <c:pt idx="145">
                        <c:v>-1.2063920774251669E-2</c:v>
                      </c:pt>
                      <c:pt idx="146">
                        <c:v>-1.1220259552992107E-2</c:v>
                      </c:pt>
                      <c:pt idx="147">
                        <c:v>-1.1404615939415774E-2</c:v>
                      </c:pt>
                      <c:pt idx="148">
                        <c:v>-9.8513263138867435E-3</c:v>
                      </c:pt>
                      <c:pt idx="149">
                        <c:v>-1.0557661072008617E-2</c:v>
                      </c:pt>
                      <c:pt idx="150">
                        <c:v>-6.168080185042446E-3</c:v>
                      </c:pt>
                      <c:pt idx="151">
                        <c:v>-4.5873643093973238E-3</c:v>
                      </c:pt>
                      <c:pt idx="152">
                        <c:v>-2.6384024018559771E-3</c:v>
                      </c:pt>
                      <c:pt idx="153">
                        <c:v>-4.3185744158560357E-3</c:v>
                      </c:pt>
                      <c:pt idx="154">
                        <c:v>-4.0052796868599305E-3</c:v>
                      </c:pt>
                      <c:pt idx="155">
                        <c:v>-3.0518356563724591E-3</c:v>
                      </c:pt>
                      <c:pt idx="156">
                        <c:v>-3.5086120477535454E-3</c:v>
                      </c:pt>
                      <c:pt idx="157">
                        <c:v>-3.0072447259306134E-3</c:v>
                      </c:pt>
                      <c:pt idx="158">
                        <c:v>-3.3268012578042683E-3</c:v>
                      </c:pt>
                      <c:pt idx="159">
                        <c:v>-2.8270484702019871E-3</c:v>
                      </c:pt>
                      <c:pt idx="160">
                        <c:v>-2.145041303454831E-3</c:v>
                      </c:pt>
                      <c:pt idx="161">
                        <c:v>-4.1039671682626677E-3</c:v>
                      </c:pt>
                      <c:pt idx="162">
                        <c:v>-4.4722310956966105E-3</c:v>
                      </c:pt>
                      <c:pt idx="163">
                        <c:v>-3.8784449717101932E-3</c:v>
                      </c:pt>
                      <c:pt idx="164">
                        <c:v>-4.10490307867728E-3</c:v>
                      </c:pt>
                      <c:pt idx="165">
                        <c:v>-3.3328767748710408E-3</c:v>
                      </c:pt>
                      <c:pt idx="166">
                        <c:v>-1.827902938353998E-3</c:v>
                      </c:pt>
                      <c:pt idx="167">
                        <c:v>-3.061177868140863E-3</c:v>
                      </c:pt>
                      <c:pt idx="168">
                        <c:v>-2.5149755361471016E-3</c:v>
                      </c:pt>
                      <c:pt idx="169">
                        <c:v>-2.5592980211142091E-3</c:v>
                      </c:pt>
                      <c:pt idx="170">
                        <c:v>-1.6918152720621915E-3</c:v>
                      </c:pt>
                      <c:pt idx="171">
                        <c:v>-7.3162924687919517E-4</c:v>
                      </c:pt>
                      <c:pt idx="172">
                        <c:v>-1.4635931211123276E-3</c:v>
                      </c:pt>
                      <c:pt idx="173">
                        <c:v>2.5183150183150094E-3</c:v>
                      </c:pt>
                      <c:pt idx="174">
                        <c:v>3.942241576896599E-3</c:v>
                      </c:pt>
                      <c:pt idx="175">
                        <c:v>1.0993541294490594E-3</c:v>
                      </c:pt>
                      <c:pt idx="176">
                        <c:v>2.8394779024500938E-3</c:v>
                      </c:pt>
                      <c:pt idx="177">
                        <c:v>3.9853412734769389E-3</c:v>
                      </c:pt>
                      <c:pt idx="178">
                        <c:v>4.0745318866455271E-3</c:v>
                      </c:pt>
                      <c:pt idx="179">
                        <c:v>5.8203483043079984E-3</c:v>
                      </c:pt>
                      <c:pt idx="180">
                        <c:v>6.6929494819840674E-3</c:v>
                      </c:pt>
                      <c:pt idx="181">
                        <c:v>7.0103092783504461E-3</c:v>
                      </c:pt>
                      <c:pt idx="182">
                        <c:v>6.274904960380967E-3</c:v>
                      </c:pt>
                      <c:pt idx="183">
                        <c:v>6.9555667414085143E-3</c:v>
                      </c:pt>
                      <c:pt idx="184">
                        <c:v>8.2447783070722647E-3</c:v>
                      </c:pt>
                      <c:pt idx="185">
                        <c:v>5.4807033569308494E-3</c:v>
                      </c:pt>
                      <c:pt idx="186">
                        <c:v>6.8033423131363957E-3</c:v>
                      </c:pt>
                      <c:pt idx="187">
                        <c:v>9.3800045756120554E-3</c:v>
                      </c:pt>
                      <c:pt idx="188">
                        <c:v>6.5305749646069611E-3</c:v>
                      </c:pt>
                      <c:pt idx="189">
                        <c:v>6.3421088652644286E-3</c:v>
                      </c:pt>
                      <c:pt idx="190">
                        <c:v>6.7937260623747164E-3</c:v>
                      </c:pt>
                      <c:pt idx="191">
                        <c:v>6.8346471043878587E-3</c:v>
                      </c:pt>
                      <c:pt idx="192">
                        <c:v>7.0127504553734177E-3</c:v>
                      </c:pt>
                      <c:pt idx="193">
                        <c:v>7.2800072800072169E-3</c:v>
                      </c:pt>
                      <c:pt idx="194">
                        <c:v>9.4674556213016903E-3</c:v>
                      </c:pt>
                      <c:pt idx="195">
                        <c:v>8.1345148829812253E-3</c:v>
                      </c:pt>
                      <c:pt idx="196">
                        <c:v>8.495366163910667E-3</c:v>
                      </c:pt>
                      <c:pt idx="197">
                        <c:v>7.4948898478310877E-3</c:v>
                      </c:pt>
                      <c:pt idx="198">
                        <c:v>1.0839002267573727E-2</c:v>
                      </c:pt>
                      <c:pt idx="199">
                        <c:v>1.015412511332725E-2</c:v>
                      </c:pt>
                      <c:pt idx="200">
                        <c:v>1.284029038112533E-2</c:v>
                      </c:pt>
                      <c:pt idx="201">
                        <c:v>1.0836053681537949E-2</c:v>
                      </c:pt>
                      <c:pt idx="202">
                        <c:v>8.8764095828992584E-3</c:v>
                      </c:pt>
                      <c:pt idx="203">
                        <c:v>9.3677874824635854E-3</c:v>
                      </c:pt>
                      <c:pt idx="204">
                        <c:v>8.7727231617980017E-3</c:v>
                      </c:pt>
                      <c:pt idx="205">
                        <c:v>8.2211581895383912E-3</c:v>
                      </c:pt>
                      <c:pt idx="206">
                        <c:v>6.6281900982956277E-3</c:v>
                      </c:pt>
                      <c:pt idx="207">
                        <c:v>6.9419401370356404E-3</c:v>
                      </c:pt>
                      <c:pt idx="208">
                        <c:v>6.0813550159917185E-3</c:v>
                      </c:pt>
                      <c:pt idx="209">
                        <c:v>7.3489630297565167E-3</c:v>
                      </c:pt>
                      <c:pt idx="210">
                        <c:v>3.3200233298935622E-3</c:v>
                      </c:pt>
                      <c:pt idx="211">
                        <c:v>3.9041464728055697E-3</c:v>
                      </c:pt>
                      <c:pt idx="212">
                        <c:v>2.822201317027373E-3</c:v>
                      </c:pt>
                      <c:pt idx="213">
                        <c:v>3.5433953801300433E-3</c:v>
                      </c:pt>
                      <c:pt idx="214">
                        <c:v>5.0276069488710551E-3</c:v>
                      </c:pt>
                      <c:pt idx="215">
                        <c:v>4.0799856527977685E-3</c:v>
                      </c:pt>
                      <c:pt idx="216">
                        <c:v>2.510310202617827E-3</c:v>
                      </c:pt>
                      <c:pt idx="217">
                        <c:v>3.449820788530511E-3</c:v>
                      </c:pt>
                      <c:pt idx="218">
                        <c:v>3.4938409854423647E-3</c:v>
                      </c:pt>
                      <c:pt idx="219">
                        <c:v>3.6708747425910904E-3</c:v>
                      </c:pt>
                      <c:pt idx="220">
                        <c:v>4.3879287185457638E-3</c:v>
                      </c:pt>
                      <c:pt idx="221">
                        <c:v>5.1022691670770115E-3</c:v>
                      </c:pt>
                      <c:pt idx="222">
                        <c:v>4.5163886777266349E-3</c:v>
                      </c:pt>
                      <c:pt idx="223">
                        <c:v>5.0958830628939911E-3</c:v>
                      </c:pt>
                      <c:pt idx="224">
                        <c:v>4.8244438488340702E-3</c:v>
                      </c:pt>
                      <c:pt idx="225">
                        <c:v>5.3633681952265366E-3</c:v>
                      </c:pt>
                      <c:pt idx="226">
                        <c:v>3.9305015856001546E-3</c:v>
                      </c:pt>
                      <c:pt idx="227">
                        <c:v>5.4029917392275362E-3</c:v>
                      </c:pt>
                      <c:pt idx="228">
                        <c:v>6.8413521731354177E-3</c:v>
                      </c:pt>
                      <c:pt idx="229">
                        <c:v>4.4648836897798194E-3</c:v>
                      </c:pt>
                      <c:pt idx="230">
                        <c:v>5.4010623577198658E-3</c:v>
                      </c:pt>
                      <c:pt idx="231">
                        <c:v>6.3782337198929895E-3</c:v>
                      </c:pt>
                      <c:pt idx="232">
                        <c:v>5.5278174037090011E-3</c:v>
                      </c:pt>
                      <c:pt idx="233">
                        <c:v>4.675602262100842E-3</c:v>
                      </c:pt>
                      <c:pt idx="234">
                        <c:v>6.3657407407406996E-3</c:v>
                      </c:pt>
                      <c:pt idx="235">
                        <c:v>7.916388703580246E-3</c:v>
                      </c:pt>
                      <c:pt idx="236">
                        <c:v>8.7134346936961204E-3</c:v>
                      </c:pt>
                      <c:pt idx="237">
                        <c:v>8.8023472926113122E-3</c:v>
                      </c:pt>
                      <c:pt idx="238">
                        <c:v>1.0633091604751455E-2</c:v>
                      </c:pt>
                      <c:pt idx="239">
                        <c:v>9.4599395985077717E-3</c:v>
                      </c:pt>
                      <c:pt idx="240">
                        <c:v>1.2079761957632051E-2</c:v>
                      </c:pt>
                      <c:pt idx="241">
                        <c:v>1.5024225452282547E-2</c:v>
                      </c:pt>
                      <c:pt idx="242">
                        <c:v>1.1099271887764273E-2</c:v>
                      </c:pt>
                      <c:pt idx="243">
                        <c:v>-3.2664096086513328E-2</c:v>
                      </c:pt>
                      <c:pt idx="244">
                        <c:v>-5.5062954424543342E-2</c:v>
                      </c:pt>
                      <c:pt idx="245">
                        <c:v>-5.358567502880951E-2</c:v>
                      </c:pt>
                      <c:pt idx="246">
                        <c:v>-4.6490025213429487E-2</c:v>
                      </c:pt>
                      <c:pt idx="247">
                        <c:v>-2.6033623086087476E-2</c:v>
                      </c:pt>
                      <c:pt idx="248">
                        <c:v>-3.6712208021154713E-2</c:v>
                      </c:pt>
                      <c:pt idx="249">
                        <c:v>-4.8871849109818455E-2</c:v>
                      </c:pt>
                      <c:pt idx="250">
                        <c:v>-5.4058813171332987E-2</c:v>
                      </c:pt>
                      <c:pt idx="251">
                        <c:v>-5.6007743411500721E-2</c:v>
                      </c:pt>
                      <c:pt idx="252">
                        <c:v>-5.3622361665715879E-2</c:v>
                      </c:pt>
                      <c:pt idx="253">
                        <c:v>-5.9294941975038373E-2</c:v>
                      </c:pt>
                      <c:pt idx="254">
                        <c:v>-5.4052867304821284E-2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581F-49E9-8B49-9684298E4454}"/>
                  </c:ext>
                </c:extLst>
              </c15:ser>
            </c15:filteredLineSeries>
          </c:ext>
        </c:extLst>
      </c:lineChart>
      <c:dateAx>
        <c:axId val="3559508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crossAx val="355956360"/>
        <c:crosses val="autoZero"/>
        <c:auto val="1"/>
        <c:lblOffset val="100"/>
        <c:baseTimeUnit val="months"/>
      </c:dateAx>
      <c:valAx>
        <c:axId val="355956360"/>
        <c:scaling>
          <c:orientation val="minMax"/>
          <c:max val="0.1"/>
          <c:min val="-0.2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5950872"/>
        <c:crosses val="autoZero"/>
        <c:crossBetween val="between"/>
        <c:majorUnit val="5.000000000000001E-2"/>
      </c:valAx>
    </c:plotArea>
    <c:legend>
      <c:legendPos val="r"/>
      <c:layout>
        <c:manualLayout>
          <c:xMode val="edge"/>
          <c:yMode val="edge"/>
          <c:x val="0.63429467907420667"/>
          <c:y val="0.39616523680808557"/>
          <c:w val="0.21873562395609639"/>
          <c:h val="0.35512202765699064"/>
        </c:manualLayout>
      </c:layout>
      <c:overlay val="0"/>
      <c:spPr>
        <a:solidFill>
          <a:schemeClr val="bg1"/>
        </a:solidFill>
        <a:ln>
          <a:solidFill>
            <a:schemeClr val="accent4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Sheet1!$A$2:$A$318</c:f>
              <c:numCache>
                <c:formatCode>[$-409]mmm\-yy;@</c:formatCode>
                <c:ptCount val="317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  <c:pt idx="307">
                  <c:v>44044</c:v>
                </c:pt>
                <c:pt idx="308">
                  <c:v>44075</c:v>
                </c:pt>
                <c:pt idx="309">
                  <c:v>44105</c:v>
                </c:pt>
                <c:pt idx="310">
                  <c:v>44136</c:v>
                </c:pt>
                <c:pt idx="311">
                  <c:v>44166</c:v>
                </c:pt>
                <c:pt idx="312">
                  <c:v>44197</c:v>
                </c:pt>
                <c:pt idx="313">
                  <c:v>44228</c:v>
                </c:pt>
                <c:pt idx="314">
                  <c:v>44256</c:v>
                </c:pt>
                <c:pt idx="315">
                  <c:v>44287</c:v>
                </c:pt>
                <c:pt idx="316">
                  <c:v>44317</c:v>
                </c:pt>
              </c:numCache>
            </c:numRef>
          </c:cat>
          <c:val>
            <c:numRef>
              <c:f>Sheet1!$B$2:$B$318</c:f>
              <c:numCache>
                <c:formatCode>0.0%</c:formatCode>
                <c:ptCount val="317"/>
                <c:pt idx="0">
                  <c:v>0.66799999999999993</c:v>
                </c:pt>
                <c:pt idx="1">
                  <c:v>0.66799999999999993</c:v>
                </c:pt>
                <c:pt idx="2">
                  <c:v>0.66700000000000004</c:v>
                </c:pt>
                <c:pt idx="3">
                  <c:v>0.66900000000000004</c:v>
                </c:pt>
                <c:pt idx="4">
                  <c:v>0.66500000000000004</c:v>
                </c:pt>
                <c:pt idx="5">
                  <c:v>0.66500000000000004</c:v>
                </c:pt>
                <c:pt idx="6">
                  <c:v>0.66599999999999993</c:v>
                </c:pt>
                <c:pt idx="7">
                  <c:v>0.66599999999999993</c:v>
                </c:pt>
                <c:pt idx="8">
                  <c:v>0.66599999999999993</c:v>
                </c:pt>
                <c:pt idx="9">
                  <c:v>0.66599999999999993</c:v>
                </c:pt>
                <c:pt idx="10">
                  <c:v>0.66500000000000004</c:v>
                </c:pt>
                <c:pt idx="11">
                  <c:v>0.66400000000000003</c:v>
                </c:pt>
                <c:pt idx="12">
                  <c:v>0.66400000000000003</c:v>
                </c:pt>
                <c:pt idx="13">
                  <c:v>0.66599999999999993</c:v>
                </c:pt>
                <c:pt idx="14">
                  <c:v>0.66599999999999993</c:v>
                </c:pt>
                <c:pt idx="15">
                  <c:v>0.66700000000000004</c:v>
                </c:pt>
                <c:pt idx="16">
                  <c:v>0.66700000000000004</c:v>
                </c:pt>
                <c:pt idx="17">
                  <c:v>0.66700000000000004</c:v>
                </c:pt>
                <c:pt idx="18">
                  <c:v>0.66900000000000004</c:v>
                </c:pt>
                <c:pt idx="19">
                  <c:v>0.66700000000000004</c:v>
                </c:pt>
                <c:pt idx="20">
                  <c:v>0.66900000000000004</c:v>
                </c:pt>
                <c:pt idx="21">
                  <c:v>0.67</c:v>
                </c:pt>
                <c:pt idx="22">
                  <c:v>0.67</c:v>
                </c:pt>
                <c:pt idx="23">
                  <c:v>0.67</c:v>
                </c:pt>
                <c:pt idx="24">
                  <c:v>0.67</c:v>
                </c:pt>
                <c:pt idx="25">
                  <c:v>0.66900000000000004</c:v>
                </c:pt>
                <c:pt idx="26">
                  <c:v>0.67099999999999993</c:v>
                </c:pt>
                <c:pt idx="27">
                  <c:v>0.67099999999999993</c:v>
                </c:pt>
                <c:pt idx="28">
                  <c:v>0.67099999999999993</c:v>
                </c:pt>
                <c:pt idx="29">
                  <c:v>0.67099999999999993</c:v>
                </c:pt>
                <c:pt idx="30">
                  <c:v>0.67200000000000004</c:v>
                </c:pt>
                <c:pt idx="31">
                  <c:v>0.67200000000000004</c:v>
                </c:pt>
                <c:pt idx="32">
                  <c:v>0.67099999999999993</c:v>
                </c:pt>
                <c:pt idx="33">
                  <c:v>0.67099999999999993</c:v>
                </c:pt>
                <c:pt idx="34">
                  <c:v>0.67200000000000004</c:v>
                </c:pt>
                <c:pt idx="35">
                  <c:v>0.67200000000000004</c:v>
                </c:pt>
                <c:pt idx="36">
                  <c:v>0.67099999999999993</c:v>
                </c:pt>
                <c:pt idx="37">
                  <c:v>0.67099999999999993</c:v>
                </c:pt>
                <c:pt idx="38">
                  <c:v>0.67099999999999993</c:v>
                </c:pt>
                <c:pt idx="39">
                  <c:v>0.67</c:v>
                </c:pt>
                <c:pt idx="40">
                  <c:v>0.67</c:v>
                </c:pt>
                <c:pt idx="41">
                  <c:v>0.67</c:v>
                </c:pt>
                <c:pt idx="42">
                  <c:v>0.67</c:v>
                </c:pt>
                <c:pt idx="43">
                  <c:v>0.67</c:v>
                </c:pt>
                <c:pt idx="44">
                  <c:v>0.67200000000000004</c:v>
                </c:pt>
                <c:pt idx="45">
                  <c:v>0.67200000000000004</c:v>
                </c:pt>
                <c:pt idx="46">
                  <c:v>0.67099999999999993</c:v>
                </c:pt>
                <c:pt idx="47">
                  <c:v>0.67200000000000004</c:v>
                </c:pt>
                <c:pt idx="48">
                  <c:v>0.67200000000000004</c:v>
                </c:pt>
                <c:pt idx="49">
                  <c:v>0.67200000000000004</c:v>
                </c:pt>
                <c:pt idx="50">
                  <c:v>0.67</c:v>
                </c:pt>
                <c:pt idx="51">
                  <c:v>0.67099999999999993</c:v>
                </c:pt>
                <c:pt idx="52">
                  <c:v>0.67099999999999993</c:v>
                </c:pt>
                <c:pt idx="53">
                  <c:v>0.67099999999999993</c:v>
                </c:pt>
                <c:pt idx="54">
                  <c:v>0.67099999999999993</c:v>
                </c:pt>
                <c:pt idx="55">
                  <c:v>0.67</c:v>
                </c:pt>
                <c:pt idx="56">
                  <c:v>0.67</c:v>
                </c:pt>
                <c:pt idx="57">
                  <c:v>0.67</c:v>
                </c:pt>
                <c:pt idx="58">
                  <c:v>0.67099999999999993</c:v>
                </c:pt>
                <c:pt idx="59">
                  <c:v>0.67099999999999993</c:v>
                </c:pt>
                <c:pt idx="60">
                  <c:v>0.67299999999999993</c:v>
                </c:pt>
                <c:pt idx="61">
                  <c:v>0.67299999999999993</c:v>
                </c:pt>
                <c:pt idx="62">
                  <c:v>0.67299999999999993</c:v>
                </c:pt>
                <c:pt idx="63">
                  <c:v>0.67299999999999993</c:v>
                </c:pt>
                <c:pt idx="64">
                  <c:v>0.67099999999999993</c:v>
                </c:pt>
                <c:pt idx="65">
                  <c:v>0.67099999999999993</c:v>
                </c:pt>
                <c:pt idx="66">
                  <c:v>0.66900000000000004</c:v>
                </c:pt>
                <c:pt idx="67">
                  <c:v>0.66900000000000004</c:v>
                </c:pt>
                <c:pt idx="68">
                  <c:v>0.66900000000000004</c:v>
                </c:pt>
                <c:pt idx="69">
                  <c:v>0.66799999999999993</c:v>
                </c:pt>
                <c:pt idx="70">
                  <c:v>0.66900000000000004</c:v>
                </c:pt>
                <c:pt idx="71">
                  <c:v>0.67</c:v>
                </c:pt>
                <c:pt idx="72">
                  <c:v>0.67200000000000004</c:v>
                </c:pt>
                <c:pt idx="73">
                  <c:v>0.67099999999999993</c:v>
                </c:pt>
                <c:pt idx="74">
                  <c:v>0.67200000000000004</c:v>
                </c:pt>
                <c:pt idx="75">
                  <c:v>0.66900000000000004</c:v>
                </c:pt>
                <c:pt idx="76">
                  <c:v>0.66700000000000004</c:v>
                </c:pt>
                <c:pt idx="77">
                  <c:v>0.66700000000000004</c:v>
                </c:pt>
                <c:pt idx="78">
                  <c:v>0.66799999999999993</c:v>
                </c:pt>
                <c:pt idx="79">
                  <c:v>0.66500000000000004</c:v>
                </c:pt>
                <c:pt idx="80">
                  <c:v>0.66799999999999993</c:v>
                </c:pt>
                <c:pt idx="81">
                  <c:v>0.66700000000000004</c:v>
                </c:pt>
                <c:pt idx="82">
                  <c:v>0.66700000000000004</c:v>
                </c:pt>
                <c:pt idx="83">
                  <c:v>0.66700000000000004</c:v>
                </c:pt>
                <c:pt idx="84">
                  <c:v>0.66500000000000004</c:v>
                </c:pt>
                <c:pt idx="85">
                  <c:v>0.66799999999999993</c:v>
                </c:pt>
                <c:pt idx="86">
                  <c:v>0.66599999999999993</c:v>
                </c:pt>
                <c:pt idx="87">
                  <c:v>0.66700000000000004</c:v>
                </c:pt>
                <c:pt idx="88">
                  <c:v>0.66700000000000004</c:v>
                </c:pt>
                <c:pt idx="89">
                  <c:v>0.66599999999999993</c:v>
                </c:pt>
                <c:pt idx="90">
                  <c:v>0.66500000000000004</c:v>
                </c:pt>
                <c:pt idx="91">
                  <c:v>0.66599999999999993</c:v>
                </c:pt>
                <c:pt idx="92">
                  <c:v>0.66700000000000004</c:v>
                </c:pt>
                <c:pt idx="93">
                  <c:v>0.66599999999999993</c:v>
                </c:pt>
                <c:pt idx="94">
                  <c:v>0.66400000000000003</c:v>
                </c:pt>
                <c:pt idx="95">
                  <c:v>0.66299999999999992</c:v>
                </c:pt>
                <c:pt idx="96">
                  <c:v>0.66400000000000003</c:v>
                </c:pt>
                <c:pt idx="97">
                  <c:v>0.66400000000000003</c:v>
                </c:pt>
                <c:pt idx="98">
                  <c:v>0.66299999999999992</c:v>
                </c:pt>
                <c:pt idx="99">
                  <c:v>0.66400000000000003</c:v>
                </c:pt>
                <c:pt idx="100">
                  <c:v>0.66400000000000003</c:v>
                </c:pt>
                <c:pt idx="101">
                  <c:v>0.66500000000000004</c:v>
                </c:pt>
                <c:pt idx="102">
                  <c:v>0.66200000000000003</c:v>
                </c:pt>
                <c:pt idx="103">
                  <c:v>0.66099999999999992</c:v>
                </c:pt>
                <c:pt idx="104">
                  <c:v>0.66099999999999992</c:v>
                </c:pt>
                <c:pt idx="105">
                  <c:v>0.66099999999999992</c:v>
                </c:pt>
                <c:pt idx="106">
                  <c:v>0.66099999999999992</c:v>
                </c:pt>
                <c:pt idx="107">
                  <c:v>0.65900000000000003</c:v>
                </c:pt>
                <c:pt idx="108">
                  <c:v>0.66099999999999992</c:v>
                </c:pt>
                <c:pt idx="109">
                  <c:v>0.66</c:v>
                </c:pt>
                <c:pt idx="110">
                  <c:v>0.66</c:v>
                </c:pt>
                <c:pt idx="111">
                  <c:v>0.65900000000000003</c:v>
                </c:pt>
                <c:pt idx="112">
                  <c:v>0.66</c:v>
                </c:pt>
                <c:pt idx="113">
                  <c:v>0.66099999999999992</c:v>
                </c:pt>
                <c:pt idx="114">
                  <c:v>0.66099999999999992</c:v>
                </c:pt>
                <c:pt idx="115">
                  <c:v>0.66</c:v>
                </c:pt>
                <c:pt idx="116">
                  <c:v>0.65799999999999992</c:v>
                </c:pt>
                <c:pt idx="117">
                  <c:v>0.65900000000000003</c:v>
                </c:pt>
                <c:pt idx="118">
                  <c:v>0.66</c:v>
                </c:pt>
                <c:pt idx="119">
                  <c:v>0.65900000000000003</c:v>
                </c:pt>
                <c:pt idx="120">
                  <c:v>0.65799999999999992</c:v>
                </c:pt>
                <c:pt idx="121">
                  <c:v>0.65900000000000003</c:v>
                </c:pt>
                <c:pt idx="122">
                  <c:v>0.65900000000000003</c:v>
                </c:pt>
                <c:pt idx="123">
                  <c:v>0.66099999999999992</c:v>
                </c:pt>
                <c:pt idx="124">
                  <c:v>0.66099999999999992</c:v>
                </c:pt>
                <c:pt idx="125">
                  <c:v>0.66099999999999992</c:v>
                </c:pt>
                <c:pt idx="126">
                  <c:v>0.66099999999999992</c:v>
                </c:pt>
                <c:pt idx="127">
                  <c:v>0.66200000000000003</c:v>
                </c:pt>
                <c:pt idx="128">
                  <c:v>0.66099999999999992</c:v>
                </c:pt>
                <c:pt idx="129">
                  <c:v>0.66099999999999992</c:v>
                </c:pt>
                <c:pt idx="130">
                  <c:v>0.66</c:v>
                </c:pt>
                <c:pt idx="131">
                  <c:v>0.66</c:v>
                </c:pt>
                <c:pt idx="132">
                  <c:v>0.66</c:v>
                </c:pt>
                <c:pt idx="133">
                  <c:v>0.66099999999999992</c:v>
                </c:pt>
                <c:pt idx="134">
                  <c:v>0.66200000000000003</c:v>
                </c:pt>
                <c:pt idx="135">
                  <c:v>0.66099999999999992</c:v>
                </c:pt>
                <c:pt idx="136">
                  <c:v>0.66099999999999992</c:v>
                </c:pt>
                <c:pt idx="137">
                  <c:v>0.66200000000000003</c:v>
                </c:pt>
                <c:pt idx="138">
                  <c:v>0.66099999999999992</c:v>
                </c:pt>
                <c:pt idx="139">
                  <c:v>0.66200000000000003</c:v>
                </c:pt>
                <c:pt idx="140">
                  <c:v>0.66099999999999992</c:v>
                </c:pt>
                <c:pt idx="141">
                  <c:v>0.66200000000000003</c:v>
                </c:pt>
                <c:pt idx="142">
                  <c:v>0.66299999999999992</c:v>
                </c:pt>
                <c:pt idx="143">
                  <c:v>0.66400000000000003</c:v>
                </c:pt>
                <c:pt idx="144">
                  <c:v>0.66400000000000003</c:v>
                </c:pt>
                <c:pt idx="145">
                  <c:v>0.66299999999999992</c:v>
                </c:pt>
                <c:pt idx="146">
                  <c:v>0.66200000000000003</c:v>
                </c:pt>
                <c:pt idx="147">
                  <c:v>0.65900000000000003</c:v>
                </c:pt>
                <c:pt idx="148">
                  <c:v>0.66</c:v>
                </c:pt>
                <c:pt idx="149">
                  <c:v>0.66</c:v>
                </c:pt>
                <c:pt idx="150">
                  <c:v>0.66</c:v>
                </c:pt>
                <c:pt idx="151">
                  <c:v>0.65799999999999992</c:v>
                </c:pt>
                <c:pt idx="152">
                  <c:v>0.66</c:v>
                </c:pt>
                <c:pt idx="153">
                  <c:v>0.65799999999999992</c:v>
                </c:pt>
                <c:pt idx="154">
                  <c:v>0.66</c:v>
                </c:pt>
                <c:pt idx="155">
                  <c:v>0.66</c:v>
                </c:pt>
                <c:pt idx="156">
                  <c:v>0.66200000000000003</c:v>
                </c:pt>
                <c:pt idx="157">
                  <c:v>0.66</c:v>
                </c:pt>
                <c:pt idx="158">
                  <c:v>0.66099999999999992</c:v>
                </c:pt>
                <c:pt idx="159">
                  <c:v>0.65900000000000003</c:v>
                </c:pt>
                <c:pt idx="160">
                  <c:v>0.66099999999999992</c:v>
                </c:pt>
                <c:pt idx="161">
                  <c:v>0.66099999999999992</c:v>
                </c:pt>
                <c:pt idx="162">
                  <c:v>0.66099999999999992</c:v>
                </c:pt>
                <c:pt idx="163">
                  <c:v>0.66099999999999992</c:v>
                </c:pt>
                <c:pt idx="164">
                  <c:v>0.66</c:v>
                </c:pt>
                <c:pt idx="165">
                  <c:v>0.66</c:v>
                </c:pt>
                <c:pt idx="166">
                  <c:v>0.65900000000000003</c:v>
                </c:pt>
                <c:pt idx="167">
                  <c:v>0.65799999999999992</c:v>
                </c:pt>
                <c:pt idx="168">
                  <c:v>0.65700000000000003</c:v>
                </c:pt>
                <c:pt idx="169">
                  <c:v>0.65799999999999992</c:v>
                </c:pt>
                <c:pt idx="170">
                  <c:v>0.65599999999999992</c:v>
                </c:pt>
                <c:pt idx="171">
                  <c:v>0.65700000000000003</c:v>
                </c:pt>
                <c:pt idx="172">
                  <c:v>0.65700000000000003</c:v>
                </c:pt>
                <c:pt idx="173">
                  <c:v>0.65700000000000003</c:v>
                </c:pt>
                <c:pt idx="174">
                  <c:v>0.65500000000000003</c:v>
                </c:pt>
                <c:pt idx="175">
                  <c:v>0.65400000000000003</c:v>
                </c:pt>
                <c:pt idx="176">
                  <c:v>0.65099999999999991</c:v>
                </c:pt>
                <c:pt idx="177">
                  <c:v>0.65</c:v>
                </c:pt>
                <c:pt idx="178">
                  <c:v>0.65</c:v>
                </c:pt>
                <c:pt idx="179">
                  <c:v>0.64599999999999991</c:v>
                </c:pt>
                <c:pt idx="180">
                  <c:v>0.64800000000000002</c:v>
                </c:pt>
                <c:pt idx="181">
                  <c:v>0.64900000000000002</c:v>
                </c:pt>
                <c:pt idx="182">
                  <c:v>0.64900000000000002</c:v>
                </c:pt>
                <c:pt idx="183">
                  <c:v>0.65200000000000002</c:v>
                </c:pt>
                <c:pt idx="184">
                  <c:v>0.64900000000000002</c:v>
                </c:pt>
                <c:pt idx="185">
                  <c:v>0.64599999999999991</c:v>
                </c:pt>
                <c:pt idx="186">
                  <c:v>0.64599999999999991</c:v>
                </c:pt>
                <c:pt idx="187">
                  <c:v>0.64700000000000002</c:v>
                </c:pt>
                <c:pt idx="188">
                  <c:v>0.64599999999999991</c:v>
                </c:pt>
                <c:pt idx="189">
                  <c:v>0.64400000000000002</c:v>
                </c:pt>
                <c:pt idx="190">
                  <c:v>0.64599999999999991</c:v>
                </c:pt>
                <c:pt idx="191">
                  <c:v>0.64300000000000002</c:v>
                </c:pt>
                <c:pt idx="192">
                  <c:v>0.64200000000000002</c:v>
                </c:pt>
                <c:pt idx="193">
                  <c:v>0.6409999999999999</c:v>
                </c:pt>
                <c:pt idx="194">
                  <c:v>0.64200000000000002</c:v>
                </c:pt>
                <c:pt idx="195">
                  <c:v>0.64200000000000002</c:v>
                </c:pt>
                <c:pt idx="196">
                  <c:v>0.6409999999999999</c:v>
                </c:pt>
                <c:pt idx="197">
                  <c:v>0.64</c:v>
                </c:pt>
                <c:pt idx="198">
                  <c:v>0.64</c:v>
                </c:pt>
                <c:pt idx="199">
                  <c:v>0.6409999999999999</c:v>
                </c:pt>
                <c:pt idx="200">
                  <c:v>0.64200000000000002</c:v>
                </c:pt>
                <c:pt idx="201">
                  <c:v>0.6409999999999999</c:v>
                </c:pt>
                <c:pt idx="202">
                  <c:v>0.6409999999999999</c:v>
                </c:pt>
                <c:pt idx="203">
                  <c:v>0.64</c:v>
                </c:pt>
                <c:pt idx="204">
                  <c:v>0.63700000000000001</c:v>
                </c:pt>
                <c:pt idx="205">
                  <c:v>0.63800000000000001</c:v>
                </c:pt>
                <c:pt idx="206">
                  <c:v>0.63800000000000001</c:v>
                </c:pt>
                <c:pt idx="207">
                  <c:v>0.63700000000000001</c:v>
                </c:pt>
                <c:pt idx="208">
                  <c:v>0.63700000000000001</c:v>
                </c:pt>
                <c:pt idx="209">
                  <c:v>0.63800000000000001</c:v>
                </c:pt>
                <c:pt idx="210">
                  <c:v>0.63700000000000001</c:v>
                </c:pt>
                <c:pt idx="211">
                  <c:v>0.63500000000000001</c:v>
                </c:pt>
                <c:pt idx="212">
                  <c:v>0.63600000000000001</c:v>
                </c:pt>
                <c:pt idx="213">
                  <c:v>0.63800000000000001</c:v>
                </c:pt>
                <c:pt idx="214">
                  <c:v>0.63600000000000001</c:v>
                </c:pt>
                <c:pt idx="215">
                  <c:v>0.63700000000000001</c:v>
                </c:pt>
                <c:pt idx="216">
                  <c:v>0.63700000000000001</c:v>
                </c:pt>
                <c:pt idx="217">
                  <c:v>0.63400000000000001</c:v>
                </c:pt>
                <c:pt idx="218">
                  <c:v>0.63300000000000001</c:v>
                </c:pt>
                <c:pt idx="219">
                  <c:v>0.63400000000000001</c:v>
                </c:pt>
                <c:pt idx="220">
                  <c:v>0.63400000000000001</c:v>
                </c:pt>
                <c:pt idx="221">
                  <c:v>0.63400000000000001</c:v>
                </c:pt>
                <c:pt idx="222">
                  <c:v>0.63300000000000001</c:v>
                </c:pt>
                <c:pt idx="223">
                  <c:v>0.63300000000000001</c:v>
                </c:pt>
                <c:pt idx="224">
                  <c:v>0.63200000000000001</c:v>
                </c:pt>
                <c:pt idx="225">
                  <c:v>0.628</c:v>
                </c:pt>
                <c:pt idx="226">
                  <c:v>0.63</c:v>
                </c:pt>
                <c:pt idx="227">
                  <c:v>0.629</c:v>
                </c:pt>
                <c:pt idx="228">
                  <c:v>0.629</c:v>
                </c:pt>
                <c:pt idx="229">
                  <c:v>0.629</c:v>
                </c:pt>
                <c:pt idx="230">
                  <c:v>0.63100000000000001</c:v>
                </c:pt>
                <c:pt idx="231">
                  <c:v>0.628</c:v>
                </c:pt>
                <c:pt idx="232">
                  <c:v>0.629</c:v>
                </c:pt>
                <c:pt idx="233">
                  <c:v>0.628</c:v>
                </c:pt>
                <c:pt idx="234">
                  <c:v>0.629</c:v>
                </c:pt>
                <c:pt idx="235">
                  <c:v>0.629</c:v>
                </c:pt>
                <c:pt idx="236">
                  <c:v>0.628</c:v>
                </c:pt>
                <c:pt idx="237">
                  <c:v>0.629</c:v>
                </c:pt>
                <c:pt idx="238">
                  <c:v>0.629</c:v>
                </c:pt>
                <c:pt idx="239">
                  <c:v>0.628</c:v>
                </c:pt>
                <c:pt idx="240">
                  <c:v>0.629</c:v>
                </c:pt>
                <c:pt idx="241">
                  <c:v>0.627</c:v>
                </c:pt>
                <c:pt idx="242">
                  <c:v>0.626</c:v>
                </c:pt>
                <c:pt idx="243">
                  <c:v>0.628</c:v>
                </c:pt>
                <c:pt idx="244">
                  <c:v>0.629</c:v>
                </c:pt>
                <c:pt idx="245">
                  <c:v>0.627</c:v>
                </c:pt>
                <c:pt idx="246">
                  <c:v>0.626</c:v>
                </c:pt>
                <c:pt idx="247">
                  <c:v>0.626</c:v>
                </c:pt>
                <c:pt idx="248">
                  <c:v>0.624</c:v>
                </c:pt>
                <c:pt idx="249">
                  <c:v>0.625</c:v>
                </c:pt>
                <c:pt idx="250">
                  <c:v>0.625</c:v>
                </c:pt>
                <c:pt idx="251">
                  <c:v>0.627</c:v>
                </c:pt>
                <c:pt idx="252">
                  <c:v>0.627</c:v>
                </c:pt>
                <c:pt idx="253">
                  <c:v>0.628</c:v>
                </c:pt>
                <c:pt idx="254">
                  <c:v>0.63</c:v>
                </c:pt>
                <c:pt idx="255">
                  <c:v>0.629</c:v>
                </c:pt>
                <c:pt idx="256">
                  <c:v>0.627</c:v>
                </c:pt>
                <c:pt idx="257">
                  <c:v>0.627</c:v>
                </c:pt>
                <c:pt idx="258">
                  <c:v>0.628</c:v>
                </c:pt>
                <c:pt idx="259">
                  <c:v>0.629</c:v>
                </c:pt>
                <c:pt idx="260">
                  <c:v>0.629</c:v>
                </c:pt>
                <c:pt idx="261">
                  <c:v>0.628</c:v>
                </c:pt>
                <c:pt idx="262">
                  <c:v>0.627</c:v>
                </c:pt>
                <c:pt idx="263">
                  <c:v>0.627</c:v>
                </c:pt>
                <c:pt idx="264">
                  <c:v>0.628</c:v>
                </c:pt>
                <c:pt idx="265">
                  <c:v>0.628</c:v>
                </c:pt>
                <c:pt idx="266">
                  <c:v>0.63</c:v>
                </c:pt>
                <c:pt idx="267">
                  <c:v>0.63</c:v>
                </c:pt>
                <c:pt idx="268">
                  <c:v>0.628</c:v>
                </c:pt>
                <c:pt idx="269">
                  <c:v>0.628</c:v>
                </c:pt>
                <c:pt idx="270">
                  <c:v>0.629</c:v>
                </c:pt>
                <c:pt idx="271">
                  <c:v>0.629</c:v>
                </c:pt>
                <c:pt idx="272">
                  <c:v>0.63</c:v>
                </c:pt>
                <c:pt idx="273">
                  <c:v>0.627</c:v>
                </c:pt>
                <c:pt idx="274">
                  <c:v>0.627</c:v>
                </c:pt>
                <c:pt idx="275">
                  <c:v>0.627</c:v>
                </c:pt>
                <c:pt idx="276">
                  <c:v>0.627</c:v>
                </c:pt>
                <c:pt idx="277">
                  <c:v>0.63</c:v>
                </c:pt>
                <c:pt idx="278">
                  <c:v>0.629</c:v>
                </c:pt>
                <c:pt idx="279">
                  <c:v>0.629</c:v>
                </c:pt>
                <c:pt idx="280">
                  <c:v>0.629</c:v>
                </c:pt>
                <c:pt idx="281">
                  <c:v>0.63</c:v>
                </c:pt>
                <c:pt idx="282">
                  <c:v>0.63</c:v>
                </c:pt>
                <c:pt idx="283">
                  <c:v>0.627</c:v>
                </c:pt>
                <c:pt idx="284">
                  <c:v>0.627</c:v>
                </c:pt>
                <c:pt idx="285">
                  <c:v>0.628</c:v>
                </c:pt>
                <c:pt idx="286">
                  <c:v>0.629</c:v>
                </c:pt>
                <c:pt idx="287">
                  <c:v>0.63</c:v>
                </c:pt>
                <c:pt idx="288">
                  <c:v>0.63100000000000001</c:v>
                </c:pt>
                <c:pt idx="289">
                  <c:v>0.63100000000000001</c:v>
                </c:pt>
                <c:pt idx="290">
                  <c:v>0.63100000000000001</c:v>
                </c:pt>
                <c:pt idx="291">
                  <c:v>0.629</c:v>
                </c:pt>
                <c:pt idx="292" formatCode="General">
                  <c:v>0.629</c:v>
                </c:pt>
                <c:pt idx="293" formatCode="General">
                  <c:v>0.629</c:v>
                </c:pt>
                <c:pt idx="294" formatCode="General">
                  <c:v>0.63100000000000001</c:v>
                </c:pt>
                <c:pt idx="295" formatCode="General">
                  <c:v>0.63200000000000001</c:v>
                </c:pt>
                <c:pt idx="296" formatCode="General">
                  <c:v>0.63100000000000001</c:v>
                </c:pt>
                <c:pt idx="297" formatCode="General">
                  <c:v>0.63200000000000001</c:v>
                </c:pt>
                <c:pt idx="298" formatCode="General">
                  <c:v>0.63200000000000001</c:v>
                </c:pt>
                <c:pt idx="299" formatCode="General">
                  <c:v>0.63300000000000001</c:v>
                </c:pt>
                <c:pt idx="300" formatCode="General">
                  <c:v>0.63400000000000001</c:v>
                </c:pt>
                <c:pt idx="301" formatCode="General">
                  <c:v>0.63300000000000001</c:v>
                </c:pt>
                <c:pt idx="302" formatCode="General">
                  <c:v>0.626</c:v>
                </c:pt>
                <c:pt idx="303" formatCode="General">
                  <c:v>0.60199999999999998</c:v>
                </c:pt>
                <c:pt idx="304" formatCode="General">
                  <c:v>0.60799999999999998</c:v>
                </c:pt>
                <c:pt idx="305" formatCode="General">
                  <c:v>0.61399999999999999</c:v>
                </c:pt>
                <c:pt idx="306" formatCode="General">
                  <c:v>0.61499999999999999</c:v>
                </c:pt>
                <c:pt idx="307" formatCode="General">
                  <c:v>0.61699999999999999</c:v>
                </c:pt>
                <c:pt idx="308" formatCode="General">
                  <c:v>0.61399999999999999</c:v>
                </c:pt>
                <c:pt idx="309" formatCode="General">
                  <c:v>0.61599999999999999</c:v>
                </c:pt>
                <c:pt idx="310" formatCode="General">
                  <c:v>0.61499999999999999</c:v>
                </c:pt>
                <c:pt idx="311" formatCode="General">
                  <c:v>0.61499999999999999</c:v>
                </c:pt>
                <c:pt idx="312" formatCode="General">
                  <c:v>0.61399999999999999</c:v>
                </c:pt>
                <c:pt idx="313" formatCode="General">
                  <c:v>0.61399999999999999</c:v>
                </c:pt>
                <c:pt idx="314" formatCode="General">
                  <c:v>0.61499999999999999</c:v>
                </c:pt>
                <c:pt idx="315" formatCode="General">
                  <c:v>0.61699999999999999</c:v>
                </c:pt>
                <c:pt idx="316" formatCode="General">
                  <c:v>0.61599999999999999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2C-48FA-856F-F18FDB106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777952"/>
        <c:axId val="509776640"/>
      </c:lineChart>
      <c:dateAx>
        <c:axId val="50977795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776640"/>
        <c:crosses val="autoZero"/>
        <c:auto val="1"/>
        <c:lblOffset val="100"/>
        <c:baseTimeUnit val="months"/>
      </c:dateAx>
      <c:valAx>
        <c:axId val="509776640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77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Sheet1!$A$2:$A$246</c:f>
              <c:numCache>
                <c:formatCode>[$-409]mmm\-yy;@</c:formatCode>
                <c:ptCount val="245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</c:numCache>
            </c:numRef>
          </c:cat>
          <c:val>
            <c:numRef>
              <c:f>Sheet1!$B$2:$B$246</c:f>
              <c:numCache>
                <c:formatCode>0</c:formatCode>
                <c:ptCount val="245"/>
                <c:pt idx="0">
                  <c:v>5088</c:v>
                </c:pt>
                <c:pt idx="1">
                  <c:v>5234</c:v>
                </c:pt>
                <c:pt idx="2">
                  <c:v>5097</c:v>
                </c:pt>
                <c:pt idx="3">
                  <c:v>4762</c:v>
                </c:pt>
                <c:pt idx="4">
                  <c:v>4615</c:v>
                </c:pt>
                <c:pt idx="5">
                  <c:v>4425</c:v>
                </c:pt>
                <c:pt idx="6">
                  <c:v>4361</c:v>
                </c:pt>
                <c:pt idx="7">
                  <c:v>4447</c:v>
                </c:pt>
                <c:pt idx="8">
                  <c:v>4024</c:v>
                </c:pt>
                <c:pt idx="9">
                  <c:v>4071</c:v>
                </c:pt>
                <c:pt idx="10">
                  <c:v>3707</c:v>
                </c:pt>
                <c:pt idx="11">
                  <c:v>3775</c:v>
                </c:pt>
                <c:pt idx="12">
                  <c:v>3677</c:v>
                </c:pt>
                <c:pt idx="13">
                  <c:v>3699</c:v>
                </c:pt>
                <c:pt idx="14">
                  <c:v>3436</c:v>
                </c:pt>
                <c:pt idx="15">
                  <c:v>3612</c:v>
                </c:pt>
                <c:pt idx="16">
                  <c:v>3471</c:v>
                </c:pt>
                <c:pt idx="17">
                  <c:v>3457</c:v>
                </c:pt>
                <c:pt idx="18">
                  <c:v>3412</c:v>
                </c:pt>
                <c:pt idx="19">
                  <c:v>3367</c:v>
                </c:pt>
                <c:pt idx="20">
                  <c:v>3517</c:v>
                </c:pt>
                <c:pt idx="21">
                  <c:v>3301</c:v>
                </c:pt>
                <c:pt idx="22">
                  <c:v>3479</c:v>
                </c:pt>
                <c:pt idx="23">
                  <c:v>3514</c:v>
                </c:pt>
                <c:pt idx="24">
                  <c:v>3169</c:v>
                </c:pt>
                <c:pt idx="25">
                  <c:v>3441</c:v>
                </c:pt>
                <c:pt idx="26">
                  <c:v>3229</c:v>
                </c:pt>
                <c:pt idx="27">
                  <c:v>3099</c:v>
                </c:pt>
                <c:pt idx="28">
                  <c:v>3108</c:v>
                </c:pt>
                <c:pt idx="29">
                  <c:v>3289</c:v>
                </c:pt>
                <c:pt idx="30">
                  <c:v>3390</c:v>
                </c:pt>
                <c:pt idx="31">
                  <c:v>2981</c:v>
                </c:pt>
                <c:pt idx="32">
                  <c:v>3190</c:v>
                </c:pt>
                <c:pt idx="33">
                  <c:v>3091</c:v>
                </c:pt>
                <c:pt idx="34">
                  <c:v>3305</c:v>
                </c:pt>
                <c:pt idx="35">
                  <c:v>3324</c:v>
                </c:pt>
                <c:pt idx="36">
                  <c:v>3414</c:v>
                </c:pt>
                <c:pt idx="37">
                  <c:v>3424</c:v>
                </c:pt>
                <c:pt idx="38">
                  <c:v>3532</c:v>
                </c:pt>
                <c:pt idx="39">
                  <c:v>3525</c:v>
                </c:pt>
                <c:pt idx="40">
                  <c:v>3511</c:v>
                </c:pt>
                <c:pt idx="41">
                  <c:v>3710</c:v>
                </c:pt>
                <c:pt idx="42">
                  <c:v>3337</c:v>
                </c:pt>
                <c:pt idx="43">
                  <c:v>3814</c:v>
                </c:pt>
                <c:pt idx="44">
                  <c:v>3541</c:v>
                </c:pt>
                <c:pt idx="45">
                  <c:v>3821</c:v>
                </c:pt>
                <c:pt idx="46">
                  <c:v>3943</c:v>
                </c:pt>
                <c:pt idx="47">
                  <c:v>3472</c:v>
                </c:pt>
                <c:pt idx="48">
                  <c:v>4074</c:v>
                </c:pt>
                <c:pt idx="49">
                  <c:v>3804</c:v>
                </c:pt>
                <c:pt idx="50">
                  <c:v>3965</c:v>
                </c:pt>
                <c:pt idx="51">
                  <c:v>4044</c:v>
                </c:pt>
                <c:pt idx="52">
                  <c:v>4159</c:v>
                </c:pt>
                <c:pt idx="53">
                  <c:v>3797</c:v>
                </c:pt>
                <c:pt idx="54">
                  <c:v>4062</c:v>
                </c:pt>
                <c:pt idx="55">
                  <c:v>4256</c:v>
                </c:pt>
                <c:pt idx="56">
                  <c:v>4142</c:v>
                </c:pt>
                <c:pt idx="57">
                  <c:v>4352</c:v>
                </c:pt>
                <c:pt idx="58">
                  <c:v>4184</c:v>
                </c:pt>
                <c:pt idx="59">
                  <c:v>4248</c:v>
                </c:pt>
                <c:pt idx="60">
                  <c:v>4282</c:v>
                </c:pt>
                <c:pt idx="61">
                  <c:v>4397</c:v>
                </c:pt>
                <c:pt idx="62">
                  <c:v>4325</c:v>
                </c:pt>
                <c:pt idx="63">
                  <c:v>4732</c:v>
                </c:pt>
                <c:pt idx="64">
                  <c:v>4790</c:v>
                </c:pt>
                <c:pt idx="65">
                  <c:v>4463</c:v>
                </c:pt>
                <c:pt idx="66">
                  <c:v>4614</c:v>
                </c:pt>
                <c:pt idx="67">
                  <c:v>4394</c:v>
                </c:pt>
                <c:pt idx="68">
                  <c:v>4710</c:v>
                </c:pt>
                <c:pt idx="69">
                  <c:v>4737</c:v>
                </c:pt>
                <c:pt idx="70">
                  <c:v>4591</c:v>
                </c:pt>
                <c:pt idx="71">
                  <c:v>4645</c:v>
                </c:pt>
                <c:pt idx="72">
                  <c:v>4620</c:v>
                </c:pt>
                <c:pt idx="73">
                  <c:v>4763</c:v>
                </c:pt>
                <c:pt idx="74">
                  <c:v>4699</c:v>
                </c:pt>
                <c:pt idx="75">
                  <c:v>4962</c:v>
                </c:pt>
                <c:pt idx="76">
                  <c:v>4689</c:v>
                </c:pt>
                <c:pt idx="77">
                  <c:v>4657</c:v>
                </c:pt>
                <c:pt idx="78">
                  <c:v>4859</c:v>
                </c:pt>
                <c:pt idx="79">
                  <c:v>4598</c:v>
                </c:pt>
                <c:pt idx="80">
                  <c:v>4546</c:v>
                </c:pt>
                <c:pt idx="81">
                  <c:v>4652</c:v>
                </c:pt>
                <c:pt idx="82">
                  <c:v>4636</c:v>
                </c:pt>
                <c:pt idx="83">
                  <c:v>4646</c:v>
                </c:pt>
                <c:pt idx="84">
                  <c:v>4545</c:v>
                </c:pt>
                <c:pt idx="85">
                  <c:v>4624</c:v>
                </c:pt>
                <c:pt idx="86">
                  <c:v>4279</c:v>
                </c:pt>
                <c:pt idx="87">
                  <c:v>4225</c:v>
                </c:pt>
                <c:pt idx="88">
                  <c:v>4035</c:v>
                </c:pt>
                <c:pt idx="89">
                  <c:v>4194</c:v>
                </c:pt>
                <c:pt idx="90">
                  <c:v>3830</c:v>
                </c:pt>
                <c:pt idx="91">
                  <c:v>3749</c:v>
                </c:pt>
                <c:pt idx="92">
                  <c:v>3674</c:v>
                </c:pt>
                <c:pt idx="93">
                  <c:v>3222</c:v>
                </c:pt>
                <c:pt idx="94">
                  <c:v>3377</c:v>
                </c:pt>
                <c:pt idx="95">
                  <c:v>3231</c:v>
                </c:pt>
                <c:pt idx="96">
                  <c:v>3146</c:v>
                </c:pt>
                <c:pt idx="97">
                  <c:v>2738</c:v>
                </c:pt>
                <c:pt idx="98">
                  <c:v>2864</c:v>
                </c:pt>
                <c:pt idx="99">
                  <c:v>2534</c:v>
                </c:pt>
                <c:pt idx="100">
                  <c:v>2295</c:v>
                </c:pt>
                <c:pt idx="101">
                  <c:v>2549</c:v>
                </c:pt>
                <c:pt idx="102">
                  <c:v>2503</c:v>
                </c:pt>
                <c:pt idx="103">
                  <c:v>2232</c:v>
                </c:pt>
                <c:pt idx="104">
                  <c:v>2338</c:v>
                </c:pt>
                <c:pt idx="105">
                  <c:v>2487</c:v>
                </c:pt>
                <c:pt idx="106">
                  <c:v>2406</c:v>
                </c:pt>
                <c:pt idx="107">
                  <c:v>2503</c:v>
                </c:pt>
                <c:pt idx="108">
                  <c:v>2568</c:v>
                </c:pt>
                <c:pt idx="109">
                  <c:v>2837</c:v>
                </c:pt>
                <c:pt idx="110">
                  <c:v>2666</c:v>
                </c:pt>
                <c:pt idx="111">
                  <c:v>2679</c:v>
                </c:pt>
                <c:pt idx="112">
                  <c:v>3153</c:v>
                </c:pt>
                <c:pt idx="113">
                  <c:v>2988</c:v>
                </c:pt>
                <c:pt idx="114">
                  <c:v>2801</c:v>
                </c:pt>
                <c:pt idx="115">
                  <c:v>3082</c:v>
                </c:pt>
                <c:pt idx="116">
                  <c:v>2999</c:v>
                </c:pt>
                <c:pt idx="117">
                  <c:v>2918</c:v>
                </c:pt>
                <c:pt idx="118">
                  <c:v>3235</c:v>
                </c:pt>
                <c:pt idx="119">
                  <c:v>3211</c:v>
                </c:pt>
                <c:pt idx="120">
                  <c:v>3058</c:v>
                </c:pt>
                <c:pt idx="121">
                  <c:v>3104</c:v>
                </c:pt>
                <c:pt idx="122">
                  <c:v>3226</c:v>
                </c:pt>
                <c:pt idx="123">
                  <c:v>3261</c:v>
                </c:pt>
                <c:pt idx="124">
                  <c:v>3259</c:v>
                </c:pt>
                <c:pt idx="125">
                  <c:v>3179</c:v>
                </c:pt>
                <c:pt idx="126">
                  <c:v>3455</c:v>
                </c:pt>
                <c:pt idx="127">
                  <c:v>3623</c:v>
                </c:pt>
                <c:pt idx="128">
                  <c:v>3329</c:v>
                </c:pt>
                <c:pt idx="129">
                  <c:v>3774</c:v>
                </c:pt>
                <c:pt idx="130">
                  <c:v>3619</c:v>
                </c:pt>
                <c:pt idx="131">
                  <c:v>3565</c:v>
                </c:pt>
                <c:pt idx="132">
                  <c:v>3768</c:v>
                </c:pt>
                <c:pt idx="133">
                  <c:v>3909</c:v>
                </c:pt>
                <c:pt idx="134">
                  <c:v>3616</c:v>
                </c:pt>
                <c:pt idx="135">
                  <c:v>3979</c:v>
                </c:pt>
                <c:pt idx="136">
                  <c:v>3793</c:v>
                </c:pt>
                <c:pt idx="137">
                  <c:v>3835</c:v>
                </c:pt>
                <c:pt idx="138">
                  <c:v>3911</c:v>
                </c:pt>
                <c:pt idx="139">
                  <c:v>3735</c:v>
                </c:pt>
                <c:pt idx="140">
                  <c:v>3809</c:v>
                </c:pt>
                <c:pt idx="141">
                  <c:v>3882</c:v>
                </c:pt>
                <c:pt idx="142">
                  <c:v>3775</c:v>
                </c:pt>
                <c:pt idx="143">
                  <c:v>3878</c:v>
                </c:pt>
                <c:pt idx="144">
                  <c:v>3970</c:v>
                </c:pt>
                <c:pt idx="145">
                  <c:v>3923</c:v>
                </c:pt>
                <c:pt idx="146">
                  <c:v>4004</c:v>
                </c:pt>
                <c:pt idx="147">
                  <c:v>4076</c:v>
                </c:pt>
                <c:pt idx="148">
                  <c:v>3988</c:v>
                </c:pt>
                <c:pt idx="149">
                  <c:v>4145</c:v>
                </c:pt>
                <c:pt idx="150">
                  <c:v>4150</c:v>
                </c:pt>
                <c:pt idx="151">
                  <c:v>3885</c:v>
                </c:pt>
                <c:pt idx="152">
                  <c:v>4085</c:v>
                </c:pt>
                <c:pt idx="153">
                  <c:v>4128</c:v>
                </c:pt>
                <c:pt idx="154">
                  <c:v>4222</c:v>
                </c:pt>
                <c:pt idx="155">
                  <c:v>4119</c:v>
                </c:pt>
                <c:pt idx="156">
                  <c:v>4121</c:v>
                </c:pt>
                <c:pt idx="157">
                  <c:v>4127</c:v>
                </c:pt>
                <c:pt idx="158">
                  <c:v>4373</c:v>
                </c:pt>
                <c:pt idx="159">
                  <c:v>4388</c:v>
                </c:pt>
                <c:pt idx="160">
                  <c:v>4566</c:v>
                </c:pt>
                <c:pt idx="161">
                  <c:v>4747</c:v>
                </c:pt>
                <c:pt idx="162">
                  <c:v>4982</c:v>
                </c:pt>
                <c:pt idx="163">
                  <c:v>4846</c:v>
                </c:pt>
                <c:pt idx="164">
                  <c:v>5349</c:v>
                </c:pt>
                <c:pt idx="165">
                  <c:v>4914</c:v>
                </c:pt>
                <c:pt idx="166">
                  <c:v>5012</c:v>
                </c:pt>
                <c:pt idx="167">
                  <c:v>4843</c:v>
                </c:pt>
                <c:pt idx="168">
                  <c:v>5130</c:v>
                </c:pt>
                <c:pt idx="169">
                  <c:v>5344</c:v>
                </c:pt>
                <c:pt idx="170">
                  <c:v>5466</c:v>
                </c:pt>
                <c:pt idx="171">
                  <c:v>5210</c:v>
                </c:pt>
                <c:pt idx="172">
                  <c:v>5598</c:v>
                </c:pt>
                <c:pt idx="173">
                  <c:v>5563</c:v>
                </c:pt>
                <c:pt idx="174">
                  <c:v>5248</c:v>
                </c:pt>
                <c:pt idx="175">
                  <c:v>6056</c:v>
                </c:pt>
                <c:pt idx="176">
                  <c:v>5467</c:v>
                </c:pt>
                <c:pt idx="177">
                  <c:v>5488</c:v>
                </c:pt>
                <c:pt idx="178">
                  <c:v>5773</c:v>
                </c:pt>
                <c:pt idx="179">
                  <c:v>5708</c:v>
                </c:pt>
                <c:pt idx="180">
                  <c:v>5845</c:v>
                </c:pt>
                <c:pt idx="181">
                  <c:v>6012</c:v>
                </c:pt>
                <c:pt idx="182">
                  <c:v>5770</c:v>
                </c:pt>
                <c:pt idx="183">
                  <c:v>6129</c:v>
                </c:pt>
                <c:pt idx="184">
                  <c:v>5803</c:v>
                </c:pt>
                <c:pt idx="185">
                  <c:v>5777</c:v>
                </c:pt>
                <c:pt idx="186">
                  <c:v>5742</c:v>
                </c:pt>
                <c:pt idx="187">
                  <c:v>5962</c:v>
                </c:pt>
                <c:pt idx="188">
                  <c:v>5677</c:v>
                </c:pt>
                <c:pt idx="189">
                  <c:v>5868</c:v>
                </c:pt>
                <c:pt idx="190">
                  <c:v>5591</c:v>
                </c:pt>
                <c:pt idx="191">
                  <c:v>5971</c:v>
                </c:pt>
                <c:pt idx="192">
                  <c:v>5964</c:v>
                </c:pt>
                <c:pt idx="193">
                  <c:v>5646</c:v>
                </c:pt>
                <c:pt idx="194">
                  <c:v>5931</c:v>
                </c:pt>
                <c:pt idx="195">
                  <c:v>5813</c:v>
                </c:pt>
                <c:pt idx="196">
                  <c:v>6103</c:v>
                </c:pt>
                <c:pt idx="197">
                  <c:v>5810</c:v>
                </c:pt>
                <c:pt idx="198">
                  <c:v>6334</c:v>
                </c:pt>
                <c:pt idx="199">
                  <c:v>6203</c:v>
                </c:pt>
                <c:pt idx="200">
                  <c:v>6300</c:v>
                </c:pt>
                <c:pt idx="201">
                  <c:v>6279</c:v>
                </c:pt>
                <c:pt idx="202">
                  <c:v>6380</c:v>
                </c:pt>
                <c:pt idx="203">
                  <c:v>6282</c:v>
                </c:pt>
                <c:pt idx="204">
                  <c:v>6359</c:v>
                </c:pt>
                <c:pt idx="205">
                  <c:v>6601</c:v>
                </c:pt>
                <c:pt idx="206">
                  <c:v>6586</c:v>
                </c:pt>
                <c:pt idx="207">
                  <c:v>6833</c:v>
                </c:pt>
                <c:pt idx="208">
                  <c:v>6910</c:v>
                </c:pt>
                <c:pt idx="209">
                  <c:v>6987</c:v>
                </c:pt>
                <c:pt idx="210">
                  <c:v>7271</c:v>
                </c:pt>
                <c:pt idx="211">
                  <c:v>7209</c:v>
                </c:pt>
                <c:pt idx="212">
                  <c:v>7204</c:v>
                </c:pt>
                <c:pt idx="213">
                  <c:v>7352</c:v>
                </c:pt>
                <c:pt idx="214">
                  <c:v>7295</c:v>
                </c:pt>
                <c:pt idx="215">
                  <c:v>7574</c:v>
                </c:pt>
                <c:pt idx="216">
                  <c:v>7436</c:v>
                </c:pt>
                <c:pt idx="217">
                  <c:v>7478</c:v>
                </c:pt>
                <c:pt idx="218">
                  <c:v>7058</c:v>
                </c:pt>
                <c:pt idx="219">
                  <c:v>7332</c:v>
                </c:pt>
                <c:pt idx="220">
                  <c:v>7257</c:v>
                </c:pt>
                <c:pt idx="221">
                  <c:v>7279</c:v>
                </c:pt>
                <c:pt idx="222">
                  <c:v>7165</c:v>
                </c:pt>
                <c:pt idx="223">
                  <c:v>7137</c:v>
                </c:pt>
                <c:pt idx="224">
                  <c:v>7150</c:v>
                </c:pt>
                <c:pt idx="225">
                  <c:v>7100</c:v>
                </c:pt>
                <c:pt idx="226">
                  <c:v>7340</c:v>
                </c:pt>
                <c:pt idx="227">
                  <c:v>6915</c:v>
                </c:pt>
                <c:pt idx="228">
                  <c:v>6730</c:v>
                </c:pt>
                <c:pt idx="229">
                  <c:v>7154</c:v>
                </c:pt>
                <c:pt idx="230">
                  <c:v>7012</c:v>
                </c:pt>
                <c:pt idx="231">
                  <c:v>5769</c:v>
                </c:pt>
                <c:pt idx="232">
                  <c:v>4630</c:v>
                </c:pt>
                <c:pt idx="233">
                  <c:v>5447</c:v>
                </c:pt>
                <c:pt idx="234">
                  <c:v>6112</c:v>
                </c:pt>
                <c:pt idx="235">
                  <c:v>6717</c:v>
                </c:pt>
                <c:pt idx="236">
                  <c:v>6451</c:v>
                </c:pt>
                <c:pt idx="237">
                  <c:v>6611</c:v>
                </c:pt>
                <c:pt idx="238">
                  <c:v>6873</c:v>
                </c:pt>
                <c:pt idx="239">
                  <c:v>6766</c:v>
                </c:pt>
                <c:pt idx="240">
                  <c:v>6752</c:v>
                </c:pt>
                <c:pt idx="241">
                  <c:v>7099</c:v>
                </c:pt>
                <c:pt idx="242">
                  <c:v>7526</c:v>
                </c:pt>
                <c:pt idx="243">
                  <c:v>8288</c:v>
                </c:pt>
                <c:pt idx="244">
                  <c:v>9286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2C-48FA-856F-F18FDB106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777952"/>
        <c:axId val="509776640"/>
      </c:lineChart>
      <c:dateAx>
        <c:axId val="50977795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776640"/>
        <c:crosses val="autoZero"/>
        <c:auto val="1"/>
        <c:lblOffset val="100"/>
        <c:baseTimeUnit val="months"/>
      </c:dateAx>
      <c:valAx>
        <c:axId val="50977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77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20941531244771E-2"/>
          <c:y val="2.9067262114623731E-2"/>
          <c:w val="0.9129755123694645"/>
          <c:h val="0.822015121244172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Core CPI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Sheet1!$A$2:$A$259</c:f>
              <c:numCache>
                <c:formatCode>[$-409]mmm\-yy;@</c:formatCode>
                <c:ptCount val="25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 formatCode="mmm\-yy">
                  <c:v>44317</c:v>
                </c:pt>
                <c:pt idx="257" formatCode="mmm\-yy">
                  <c:v>44348</c:v>
                </c:pt>
              </c:numCache>
            </c:numRef>
          </c:cat>
          <c:val>
            <c:numRef>
              <c:f>Sheet1!$B$2:$B$259</c:f>
              <c:numCache>
                <c:formatCode>0.00%</c:formatCode>
                <c:ptCount val="258"/>
                <c:pt idx="0">
                  <c:v>2.1070615034168627E-2</c:v>
                </c:pt>
                <c:pt idx="1">
                  <c:v>2.1640091116173155E-2</c:v>
                </c:pt>
                <c:pt idx="2">
                  <c:v>2.4473534433693933E-2</c:v>
                </c:pt>
                <c:pt idx="3">
                  <c:v>2.2688598979013097E-2</c:v>
                </c:pt>
                <c:pt idx="4">
                  <c:v>2.3796033994334165E-2</c:v>
                </c:pt>
                <c:pt idx="5">
                  <c:v>2.5481313703284325E-2</c:v>
                </c:pt>
                <c:pt idx="6">
                  <c:v>2.4844720496894457E-2</c:v>
                </c:pt>
                <c:pt idx="7">
                  <c:v>2.5944726452340694E-2</c:v>
                </c:pt>
                <c:pt idx="8">
                  <c:v>2.5309336332958399E-2</c:v>
                </c:pt>
                <c:pt idx="9">
                  <c:v>2.5266704098820814E-2</c:v>
                </c:pt>
                <c:pt idx="10">
                  <c:v>2.6345291479820565E-2</c:v>
                </c:pt>
                <c:pt idx="11">
                  <c:v>2.5741466144376224E-2</c:v>
                </c:pt>
                <c:pt idx="12">
                  <c:v>2.5655326268823275E-2</c:v>
                </c:pt>
                <c:pt idx="13">
                  <c:v>2.7870680044593144E-2</c:v>
                </c:pt>
                <c:pt idx="14">
                  <c:v>2.6111111111110974E-2</c:v>
                </c:pt>
                <c:pt idx="15">
                  <c:v>2.6622296173044901E-2</c:v>
                </c:pt>
                <c:pt idx="16">
                  <c:v>2.5456557830658699E-2</c:v>
                </c:pt>
                <c:pt idx="17">
                  <c:v>2.7056874654886931E-2</c:v>
                </c:pt>
                <c:pt idx="18">
                  <c:v>2.6997245179063434E-2</c:v>
                </c:pt>
                <c:pt idx="19">
                  <c:v>2.6388125343595359E-2</c:v>
                </c:pt>
                <c:pt idx="20">
                  <c:v>2.6330224904004274E-2</c:v>
                </c:pt>
                <c:pt idx="21">
                  <c:v>2.6286966046002336E-2</c:v>
                </c:pt>
                <c:pt idx="22">
                  <c:v>2.7307482250136461E-2</c:v>
                </c:pt>
                <c:pt idx="23">
                  <c:v>2.7823240589198051E-2</c:v>
                </c:pt>
                <c:pt idx="24">
                  <c:v>2.6101141924959048E-2</c:v>
                </c:pt>
                <c:pt idx="25">
                  <c:v>2.5488069414316694E-2</c:v>
                </c:pt>
                <c:pt idx="26">
                  <c:v>2.4363833243096877E-2</c:v>
                </c:pt>
                <c:pt idx="27">
                  <c:v>2.485143165856285E-2</c:v>
                </c:pt>
                <c:pt idx="28">
                  <c:v>2.5364274150026844E-2</c:v>
                </c:pt>
                <c:pt idx="29">
                  <c:v>2.2580645161290214E-2</c:v>
                </c:pt>
                <c:pt idx="30">
                  <c:v>2.1995708154506355E-2</c:v>
                </c:pt>
                <c:pt idx="31">
                  <c:v>2.3567220139260936E-2</c:v>
                </c:pt>
                <c:pt idx="32">
                  <c:v>2.2447888829502993E-2</c:v>
                </c:pt>
                <c:pt idx="33">
                  <c:v>2.1878335112059721E-2</c:v>
                </c:pt>
                <c:pt idx="34">
                  <c:v>2.0202020202020332E-2</c:v>
                </c:pt>
                <c:pt idx="35">
                  <c:v>1.9639065817409707E-2</c:v>
                </c:pt>
                <c:pt idx="36">
                  <c:v>1.9607843137255054E-2</c:v>
                </c:pt>
                <c:pt idx="37">
                  <c:v>1.7979904812268632E-2</c:v>
                </c:pt>
                <c:pt idx="38">
                  <c:v>1.744186046511631E-2</c:v>
                </c:pt>
                <c:pt idx="39">
                  <c:v>1.4760147601476037E-2</c:v>
                </c:pt>
                <c:pt idx="40">
                  <c:v>1.5263157894736867E-2</c:v>
                </c:pt>
                <c:pt idx="41">
                  <c:v>1.4721345951629994E-2</c:v>
                </c:pt>
                <c:pt idx="42">
                  <c:v>1.5223097112860851E-2</c:v>
                </c:pt>
                <c:pt idx="43">
                  <c:v>1.3082155939298845E-2</c:v>
                </c:pt>
                <c:pt idx="44">
                  <c:v>1.2545739675901668E-2</c:v>
                </c:pt>
                <c:pt idx="45">
                  <c:v>1.3054830287206221E-2</c:v>
                </c:pt>
                <c:pt idx="46">
                  <c:v>1.0943199583116181E-2</c:v>
                </c:pt>
                <c:pt idx="47">
                  <c:v>1.0931806350858997E-2</c:v>
                </c:pt>
                <c:pt idx="48">
                  <c:v>1.1434511434511352E-2</c:v>
                </c:pt>
                <c:pt idx="49">
                  <c:v>1.2467532467532516E-2</c:v>
                </c:pt>
                <c:pt idx="50">
                  <c:v>1.558441558441559E-2</c:v>
                </c:pt>
                <c:pt idx="51">
                  <c:v>1.7662337662337713E-2</c:v>
                </c:pt>
                <c:pt idx="52">
                  <c:v>1.7107309486780631E-2</c:v>
                </c:pt>
                <c:pt idx="53">
                  <c:v>1.865284974093262E-2</c:v>
                </c:pt>
                <c:pt idx="54">
                  <c:v>1.7580144777662898E-2</c:v>
                </c:pt>
                <c:pt idx="55">
                  <c:v>1.7045454545454586E-2</c:v>
                </c:pt>
                <c:pt idx="56">
                  <c:v>1.961796592669085E-2</c:v>
                </c:pt>
                <c:pt idx="57">
                  <c:v>2.0103092783505083E-2</c:v>
                </c:pt>
                <c:pt idx="58">
                  <c:v>2.2164948453608391E-2</c:v>
                </c:pt>
                <c:pt idx="59">
                  <c:v>2.2657054582904346E-2</c:v>
                </c:pt>
                <c:pt idx="60">
                  <c:v>2.2610483042137641E-2</c:v>
                </c:pt>
                <c:pt idx="61">
                  <c:v>2.308876346844535E-2</c:v>
                </c:pt>
                <c:pt idx="62">
                  <c:v>2.3529411764705799E-2</c:v>
                </c:pt>
                <c:pt idx="63">
                  <c:v>2.1949974476773715E-2</c:v>
                </c:pt>
                <c:pt idx="64">
                  <c:v>2.1916411824668858E-2</c:v>
                </c:pt>
                <c:pt idx="65">
                  <c:v>2.0345879959308144E-2</c:v>
                </c:pt>
                <c:pt idx="66">
                  <c:v>2.0833333333333259E-2</c:v>
                </c:pt>
                <c:pt idx="67">
                  <c:v>2.1330624682579957E-2</c:v>
                </c:pt>
                <c:pt idx="68">
                  <c:v>1.9240506329113893E-2</c:v>
                </c:pt>
                <c:pt idx="69">
                  <c:v>2.0717534108135371E-2</c:v>
                </c:pt>
                <c:pt idx="70">
                  <c:v>2.1180030257186067E-2</c:v>
                </c:pt>
                <c:pt idx="71">
                  <c:v>2.1148036253776592E-2</c:v>
                </c:pt>
                <c:pt idx="72">
                  <c:v>2.1105527638190846E-2</c:v>
                </c:pt>
                <c:pt idx="73">
                  <c:v>2.106318956870612E-2</c:v>
                </c:pt>
                <c:pt idx="74">
                  <c:v>2.0989505247376306E-2</c:v>
                </c:pt>
                <c:pt idx="75">
                  <c:v>2.2977022977023198E-2</c:v>
                </c:pt>
                <c:pt idx="76">
                  <c:v>2.4438902743142199E-2</c:v>
                </c:pt>
                <c:pt idx="77">
                  <c:v>2.6420737786640114E-2</c:v>
                </c:pt>
                <c:pt idx="78">
                  <c:v>2.6879044300647026E-2</c:v>
                </c:pt>
                <c:pt idx="79">
                  <c:v>2.8344107409249197E-2</c:v>
                </c:pt>
                <c:pt idx="80">
                  <c:v>2.9309488325881761E-2</c:v>
                </c:pt>
                <c:pt idx="81">
                  <c:v>2.7722772277227747E-2</c:v>
                </c:pt>
                <c:pt idx="82">
                  <c:v>2.6172839506172885E-2</c:v>
                </c:pt>
                <c:pt idx="83">
                  <c:v>2.6134122287968298E-2</c:v>
                </c:pt>
                <c:pt idx="84">
                  <c:v>2.6574803149606252E-2</c:v>
                </c:pt>
                <c:pt idx="85">
                  <c:v>2.7185658153241699E-2</c:v>
                </c:pt>
                <c:pt idx="86">
                  <c:v>2.5051395007342103E-2</c:v>
                </c:pt>
                <c:pt idx="87">
                  <c:v>2.4155273437499902E-2</c:v>
                </c:pt>
                <c:pt idx="88">
                  <c:v>2.2677702044790582E-2</c:v>
                </c:pt>
                <c:pt idx="89">
                  <c:v>2.181641573579407E-2</c:v>
                </c:pt>
                <c:pt idx="90">
                  <c:v>2.1682016480853106E-2</c:v>
                </c:pt>
                <c:pt idx="91">
                  <c:v>2.0884912959380886E-2</c:v>
                </c:pt>
                <c:pt idx="92">
                  <c:v>2.101351351351366E-2</c:v>
                </c:pt>
                <c:pt idx="93">
                  <c:v>2.1565510597302495E-2</c:v>
                </c:pt>
                <c:pt idx="94">
                  <c:v>2.3387872954764077E-2</c:v>
                </c:pt>
                <c:pt idx="95">
                  <c:v>2.4353676117251366E-2</c:v>
                </c:pt>
                <c:pt idx="96">
                  <c:v>2.4789069990412305E-2</c:v>
                </c:pt>
                <c:pt idx="97">
                  <c:v>2.2970808329547898E-2</c:v>
                </c:pt>
                <c:pt idx="98">
                  <c:v>2.3885243866334172E-2</c:v>
                </c:pt>
                <c:pt idx="99">
                  <c:v>2.294669292051843E-2</c:v>
                </c:pt>
                <c:pt idx="100">
                  <c:v>2.3222157689781087E-2</c:v>
                </c:pt>
                <c:pt idx="101">
                  <c:v>2.3917259211376996E-2</c:v>
                </c:pt>
                <c:pt idx="102">
                  <c:v>2.4633136122748311E-2</c:v>
                </c:pt>
                <c:pt idx="103">
                  <c:v>2.4981171756213394E-2</c:v>
                </c:pt>
                <c:pt idx="104">
                  <c:v>2.4386208722122937E-2</c:v>
                </c:pt>
                <c:pt idx="105">
                  <c:v>2.2213629955157854E-2</c:v>
                </c:pt>
                <c:pt idx="106">
                  <c:v>2.0158939151697641E-2</c:v>
                </c:pt>
                <c:pt idx="107">
                  <c:v>1.7624596562335837E-2</c:v>
                </c:pt>
                <c:pt idx="108">
                  <c:v>1.6723503187990874E-2</c:v>
                </c:pt>
                <c:pt idx="109">
                  <c:v>1.800980653363804E-2</c:v>
                </c:pt>
                <c:pt idx="110">
                  <c:v>1.7876130957932945E-2</c:v>
                </c:pt>
                <c:pt idx="111">
                  <c:v>1.9323266219239299E-2</c:v>
                </c:pt>
                <c:pt idx="112">
                  <c:v>1.8461309413034588E-2</c:v>
                </c:pt>
                <c:pt idx="113">
                  <c:v>1.7119726678550107E-2</c:v>
                </c:pt>
                <c:pt idx="114">
                  <c:v>1.5270992984974363E-2</c:v>
                </c:pt>
                <c:pt idx="115">
                  <c:v>1.4339650543224725E-2</c:v>
                </c:pt>
                <c:pt idx="116">
                  <c:v>1.4798373886199645E-2</c:v>
                </c:pt>
                <c:pt idx="117">
                  <c:v>1.7127331771131127E-2</c:v>
                </c:pt>
                <c:pt idx="118">
                  <c:v>1.7142435710104209E-2</c:v>
                </c:pt>
                <c:pt idx="119">
                  <c:v>1.8236717759594345E-2</c:v>
                </c:pt>
                <c:pt idx="120">
                  <c:v>1.5123351706495702E-2</c:v>
                </c:pt>
                <c:pt idx="121">
                  <c:v>1.3494526888039982E-2</c:v>
                </c:pt>
                <c:pt idx="122">
                  <c:v>1.1592051426555505E-2</c:v>
                </c:pt>
                <c:pt idx="123">
                  <c:v>9.6750889321739475E-3</c:v>
                </c:pt>
                <c:pt idx="124">
                  <c:v>9.4013814274749308E-3</c:v>
                </c:pt>
                <c:pt idx="125">
                  <c:v>9.5019898499397737E-3</c:v>
                </c:pt>
                <c:pt idx="126">
                  <c:v>9.5775393021166888E-3</c:v>
                </c:pt>
                <c:pt idx="127">
                  <c:v>9.1710099500672548E-3</c:v>
                </c:pt>
                <c:pt idx="128">
                  <c:v>8.1438704983631816E-3</c:v>
                </c:pt>
                <c:pt idx="129">
                  <c:v>6.0271835501879423E-3</c:v>
                </c:pt>
                <c:pt idx="130">
                  <c:v>6.7205641104655101E-3</c:v>
                </c:pt>
                <c:pt idx="131">
                  <c:v>6.6189486646655027E-3</c:v>
                </c:pt>
                <c:pt idx="132">
                  <c:v>9.8353374155271123E-3</c:v>
                </c:pt>
                <c:pt idx="133">
                  <c:v>1.1244455921461061E-2</c:v>
                </c:pt>
                <c:pt idx="134">
                  <c:v>1.2097851736773357E-2</c:v>
                </c:pt>
                <c:pt idx="135">
                  <c:v>1.3155392125784537E-2</c:v>
                </c:pt>
                <c:pt idx="136">
                  <c:v>1.4540961794335727E-2</c:v>
                </c:pt>
                <c:pt idx="137">
                  <c:v>1.5836776766096738E-2</c:v>
                </c:pt>
                <c:pt idx="138">
                  <c:v>1.741483445742964E-2</c:v>
                </c:pt>
                <c:pt idx="139">
                  <c:v>1.9651571719433658E-2</c:v>
                </c:pt>
                <c:pt idx="140">
                  <c:v>1.9877227562006272E-2</c:v>
                </c:pt>
                <c:pt idx="141">
                  <c:v>2.1079204796465634E-2</c:v>
                </c:pt>
                <c:pt idx="142">
                  <c:v>2.138204538395394E-2</c:v>
                </c:pt>
                <c:pt idx="143">
                  <c:v>2.2766626338585061E-2</c:v>
                </c:pt>
                <c:pt idx="144">
                  <c:v>2.2773481506083826E-2</c:v>
                </c:pt>
                <c:pt idx="145">
                  <c:v>2.1598204405657295E-2</c:v>
                </c:pt>
                <c:pt idx="146">
                  <c:v>2.2483374654291177E-2</c:v>
                </c:pt>
                <c:pt idx="147">
                  <c:v>2.3144278518015149E-2</c:v>
                </c:pt>
                <c:pt idx="148">
                  <c:v>2.2522582803613078E-2</c:v>
                </c:pt>
                <c:pt idx="149">
                  <c:v>2.192285611289857E-2</c:v>
                </c:pt>
                <c:pt idx="150">
                  <c:v>2.109955687378462E-2</c:v>
                </c:pt>
                <c:pt idx="151">
                  <c:v>1.9352524993137443E-2</c:v>
                </c:pt>
                <c:pt idx="152">
                  <c:v>2.0082434834909124E-2</c:v>
                </c:pt>
                <c:pt idx="153">
                  <c:v>1.9946491483669337E-2</c:v>
                </c:pt>
                <c:pt idx="154">
                  <c:v>1.9528512686261434E-2</c:v>
                </c:pt>
                <c:pt idx="155">
                  <c:v>1.8996943778720743E-2</c:v>
                </c:pt>
                <c:pt idx="156">
                  <c:v>1.9098022178631435E-2</c:v>
                </c:pt>
                <c:pt idx="157">
                  <c:v>1.9887385214485631E-2</c:v>
                </c:pt>
                <c:pt idx="158">
                  <c:v>1.8890221377988237E-2</c:v>
                </c:pt>
                <c:pt idx="159">
                  <c:v>1.715558856294086E-2</c:v>
                </c:pt>
                <c:pt idx="160">
                  <c:v>1.6455519491850756E-2</c:v>
                </c:pt>
                <c:pt idx="161">
                  <c:v>1.6230952474272975E-2</c:v>
                </c:pt>
                <c:pt idx="162">
                  <c:v>1.7002217680567089E-2</c:v>
                </c:pt>
                <c:pt idx="163">
                  <c:v>1.7821076909044331E-2</c:v>
                </c:pt>
                <c:pt idx="164">
                  <c:v>1.7519368418314363E-2</c:v>
                </c:pt>
                <c:pt idx="165">
                  <c:v>1.6868377311448191E-2</c:v>
                </c:pt>
                <c:pt idx="166">
                  <c:v>1.7416677473738762E-2</c:v>
                </c:pt>
                <c:pt idx="167">
                  <c:v>1.7408566188369834E-2</c:v>
                </c:pt>
                <c:pt idx="168">
                  <c:v>1.6070344358370292E-2</c:v>
                </c:pt>
                <c:pt idx="169">
                  <c:v>1.5548073904948723E-2</c:v>
                </c:pt>
                <c:pt idx="170">
                  <c:v>1.6456609706435588E-2</c:v>
                </c:pt>
                <c:pt idx="171">
                  <c:v>1.8210555250137483E-2</c:v>
                </c:pt>
                <c:pt idx="172">
                  <c:v>1.9455269618362525E-2</c:v>
                </c:pt>
                <c:pt idx="173">
                  <c:v>1.9228626526676562E-2</c:v>
                </c:pt>
                <c:pt idx="174">
                  <c:v>1.8449632290063356E-2</c:v>
                </c:pt>
                <c:pt idx="175">
                  <c:v>1.7363956028949801E-2</c:v>
                </c:pt>
                <c:pt idx="176">
                  <c:v>1.7409458883681284E-2</c:v>
                </c:pt>
                <c:pt idx="177">
                  <c:v>1.817632310436279E-2</c:v>
                </c:pt>
                <c:pt idx="178">
                  <c:v>1.7415947552462452E-2</c:v>
                </c:pt>
                <c:pt idx="179">
                  <c:v>1.6224195046636636E-2</c:v>
                </c:pt>
                <c:pt idx="180">
                  <c:v>1.6316255652417011E-2</c:v>
                </c:pt>
                <c:pt idx="181">
                  <c:v>1.6880834938713285E-2</c:v>
                </c:pt>
                <c:pt idx="182">
                  <c:v>1.7453777073428434E-2</c:v>
                </c:pt>
                <c:pt idx="183">
                  <c:v>1.802827832894649E-2</c:v>
                </c:pt>
                <c:pt idx="184">
                  <c:v>1.7509440952473199E-2</c:v>
                </c:pt>
                <c:pt idx="185">
                  <c:v>1.7772676244655061E-2</c:v>
                </c:pt>
                <c:pt idx="186">
                  <c:v>1.8346312894897077E-2</c:v>
                </c:pt>
                <c:pt idx="187">
                  <c:v>1.8506323273421277E-2</c:v>
                </c:pt>
                <c:pt idx="188">
                  <c:v>1.8970961446650891E-2</c:v>
                </c:pt>
                <c:pt idx="189">
                  <c:v>1.9135335359607986E-2</c:v>
                </c:pt>
                <c:pt idx="190">
                  <c:v>1.9974275238246353E-2</c:v>
                </c:pt>
                <c:pt idx="191">
                  <c:v>2.0715072792840905E-2</c:v>
                </c:pt>
                <c:pt idx="192">
                  <c:v>2.1450225385824639E-2</c:v>
                </c:pt>
                <c:pt idx="193">
                  <c:v>2.2225738220941649E-2</c:v>
                </c:pt>
                <c:pt idx="194">
                  <c:v>2.142426948557663E-2</c:v>
                </c:pt>
                <c:pt idx="195">
                  <c:v>2.1566547612141829E-2</c:v>
                </c:pt>
                <c:pt idx="196">
                  <c:v>2.2545595974976074E-2</c:v>
                </c:pt>
                <c:pt idx="197">
                  <c:v>2.2622116465067066E-2</c:v>
                </c:pt>
                <c:pt idx="198">
                  <c:v>2.1701399624842965E-2</c:v>
                </c:pt>
                <c:pt idx="199">
                  <c:v>2.3087345614186683E-2</c:v>
                </c:pt>
                <c:pt idx="200">
                  <c:v>2.2711206825691832E-2</c:v>
                </c:pt>
                <c:pt idx="201">
                  <c:v>2.2045551507991146E-2</c:v>
                </c:pt>
                <c:pt idx="202">
                  <c:v>2.1454219398053587E-2</c:v>
                </c:pt>
                <c:pt idx="203">
                  <c:v>2.1971236613002709E-2</c:v>
                </c:pt>
                <c:pt idx="204">
                  <c:v>2.2481680308628071E-2</c:v>
                </c:pt>
                <c:pt idx="205">
                  <c:v>2.1966518675410329E-2</c:v>
                </c:pt>
                <c:pt idx="206">
                  <c:v>2.0019275109489865E-2</c:v>
                </c:pt>
                <c:pt idx="207">
                  <c:v>1.9067049008115955E-2</c:v>
                </c:pt>
                <c:pt idx="208">
                  <c:v>1.7605619555145502E-2</c:v>
                </c:pt>
                <c:pt idx="209">
                  <c:v>1.7298214429991132E-2</c:v>
                </c:pt>
                <c:pt idx="210">
                  <c:v>1.7019799942702418E-2</c:v>
                </c:pt>
                <c:pt idx="211">
                  <c:v>1.6801986933576929E-2</c:v>
                </c:pt>
                <c:pt idx="212">
                  <c:v>1.686612388583919E-2</c:v>
                </c:pt>
                <c:pt idx="213">
                  <c:v>1.7632514790761888E-2</c:v>
                </c:pt>
                <c:pt idx="214">
                  <c:v>1.7087473595183589E-2</c:v>
                </c:pt>
                <c:pt idx="215">
                  <c:v>1.7557618437900047E-2</c:v>
                </c:pt>
                <c:pt idx="216">
                  <c:v>1.814646533206643E-2</c:v>
                </c:pt>
                <c:pt idx="217">
                  <c:v>1.8210224668497421E-2</c:v>
                </c:pt>
                <c:pt idx="218">
                  <c:v>2.1053596772393046E-2</c:v>
                </c:pt>
                <c:pt idx="219">
                  <c:v>2.1508286501201956E-2</c:v>
                </c:pt>
                <c:pt idx="220">
                  <c:v>2.2541831021758441E-2</c:v>
                </c:pt>
                <c:pt idx="221">
                  <c:v>2.2682688565732967E-2</c:v>
                </c:pt>
                <c:pt idx="222">
                  <c:v>2.3340884834971209E-2</c:v>
                </c:pt>
                <c:pt idx="223">
                  <c:v>2.170651274559865E-2</c:v>
                </c:pt>
                <c:pt idx="224">
                  <c:v>2.1716020060148944E-2</c:v>
                </c:pt>
                <c:pt idx="225">
                  <c:v>2.1511822825250881E-2</c:v>
                </c:pt>
                <c:pt idx="226">
                  <c:v>2.2349296929188522E-2</c:v>
                </c:pt>
                <c:pt idx="227">
                  <c:v>2.1882913632288448E-2</c:v>
                </c:pt>
                <c:pt idx="228">
                  <c:v>2.1222946821067623E-2</c:v>
                </c:pt>
                <c:pt idx="229">
                  <c:v>2.0550197281893778E-2</c:v>
                </c:pt>
                <c:pt idx="230">
                  <c:v>2.0389119035440828E-2</c:v>
                </c:pt>
                <c:pt idx="231">
                  <c:v>2.1016457826818824E-2</c:v>
                </c:pt>
                <c:pt idx="232">
                  <c:v>2.0326104286486624E-2</c:v>
                </c:pt>
                <c:pt idx="233">
                  <c:v>2.1678690968959469E-2</c:v>
                </c:pt>
                <c:pt idx="234">
                  <c:v>2.2044740821153042E-2</c:v>
                </c:pt>
                <c:pt idx="235">
                  <c:v>2.3523713577185523E-2</c:v>
                </c:pt>
                <c:pt idx="236">
                  <c:v>2.3474668708951318E-2</c:v>
                </c:pt>
                <c:pt idx="237">
                  <c:v>2.330987030337206E-2</c:v>
                </c:pt>
                <c:pt idx="238">
                  <c:v>2.3175221170711024E-2</c:v>
                </c:pt>
                <c:pt idx="239">
                  <c:v>2.2233937346319177E-2</c:v>
                </c:pt>
                <c:pt idx="240">
                  <c:v>2.2605877451338019E-2</c:v>
                </c:pt>
                <c:pt idx="241">
                  <c:v>2.3603685151233789E-2</c:v>
                </c:pt>
                <c:pt idx="242">
                  <c:v>2.0972759519245043E-2</c:v>
                </c:pt>
                <c:pt idx="243">
                  <c:v>1.4447624499141387E-2</c:v>
                </c:pt>
                <c:pt idx="244">
                  <c:v>1.2397859625586927E-2</c:v>
                </c:pt>
                <c:pt idx="245">
                  <c:v>1.2028869286286881E-2</c:v>
                </c:pt>
                <c:pt idx="246">
                  <c:v>1.5575685846079157E-2</c:v>
                </c:pt>
                <c:pt idx="247">
                  <c:v>1.7047067775628255E-2</c:v>
                </c:pt>
                <c:pt idx="248">
                  <c:v>1.7203130727920568E-2</c:v>
                </c:pt>
                <c:pt idx="249">
                  <c:v>1.6315380377774247E-2</c:v>
                </c:pt>
                <c:pt idx="250">
                  <c:v>1.6546922505999762E-2</c:v>
                </c:pt>
                <c:pt idx="251">
                  <c:v>1.6145243195019088E-2</c:v>
                </c:pt>
                <c:pt idx="252">
                  <c:v>1.3965137848940712E-2</c:v>
                </c:pt>
                <c:pt idx="253">
                  <c:v>1.2826181447563645E-2</c:v>
                </c:pt>
                <c:pt idx="254">
                  <c:v>1.646803088224269E-2</c:v>
                </c:pt>
                <c:pt idx="255">
                  <c:v>2.9582148392241825E-2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C4-459D-9D65-CBB33EBE47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PCE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Sheet1!$A$2:$A$259</c:f>
              <c:numCache>
                <c:formatCode>[$-409]mmm\-yy;@</c:formatCode>
                <c:ptCount val="25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 formatCode="mmm\-yy">
                  <c:v>44317</c:v>
                </c:pt>
                <c:pt idx="257" formatCode="mmm\-yy">
                  <c:v>44348</c:v>
                </c:pt>
              </c:numCache>
            </c:numRef>
          </c:cat>
          <c:val>
            <c:numRef>
              <c:f>Sheet1!$C$2:$C$259</c:f>
              <c:numCache>
                <c:formatCode>0.00%</c:formatCode>
                <c:ptCount val="258"/>
                <c:pt idx="0">
                  <c:v>1.5164940884579314E-2</c:v>
                </c:pt>
                <c:pt idx="1">
                  <c:v>1.6734389042899256E-2</c:v>
                </c:pt>
                <c:pt idx="2">
                  <c:v>1.843697011110268E-2</c:v>
                </c:pt>
                <c:pt idx="3">
                  <c:v>1.6563565206413555E-2</c:v>
                </c:pt>
                <c:pt idx="4">
                  <c:v>1.6714602886264807E-2</c:v>
                </c:pt>
                <c:pt idx="5">
                  <c:v>1.690918719895107E-2</c:v>
                </c:pt>
                <c:pt idx="6">
                  <c:v>1.7332527754701177E-2</c:v>
                </c:pt>
                <c:pt idx="7">
                  <c:v>1.8130347257171664E-2</c:v>
                </c:pt>
                <c:pt idx="8">
                  <c:v>1.7983760651581804E-2</c:v>
                </c:pt>
                <c:pt idx="9">
                  <c:v>1.7855129120775803E-2</c:v>
                </c:pt>
                <c:pt idx="10">
                  <c:v>1.8564418406689764E-2</c:v>
                </c:pt>
                <c:pt idx="11">
                  <c:v>1.7914291429142803E-2</c:v>
                </c:pt>
                <c:pt idx="12">
                  <c:v>1.8729113671504649E-2</c:v>
                </c:pt>
                <c:pt idx="13">
                  <c:v>1.8749766561671377E-2</c:v>
                </c:pt>
                <c:pt idx="14">
                  <c:v>1.7718027409515003E-2</c:v>
                </c:pt>
                <c:pt idx="15">
                  <c:v>1.8901666625269931E-2</c:v>
                </c:pt>
                <c:pt idx="16">
                  <c:v>1.8238892266461582E-2</c:v>
                </c:pt>
                <c:pt idx="17">
                  <c:v>1.9913945962031887E-2</c:v>
                </c:pt>
                <c:pt idx="18">
                  <c:v>2.0315999158655451E-2</c:v>
                </c:pt>
                <c:pt idx="19">
                  <c:v>1.9648793267507791E-2</c:v>
                </c:pt>
                <c:pt idx="20">
                  <c:v>1.1502046451994818E-2</c:v>
                </c:pt>
                <c:pt idx="21">
                  <c:v>1.7271093384543468E-2</c:v>
                </c:pt>
                <c:pt idx="22">
                  <c:v>1.7734462374181081E-2</c:v>
                </c:pt>
                <c:pt idx="23">
                  <c:v>1.7242861529014331E-2</c:v>
                </c:pt>
                <c:pt idx="24">
                  <c:v>1.4247594800362418E-2</c:v>
                </c:pt>
                <c:pt idx="25">
                  <c:v>1.4542877045473857E-2</c:v>
                </c:pt>
                <c:pt idx="26">
                  <c:v>1.4784700094006675E-2</c:v>
                </c:pt>
                <c:pt idx="27">
                  <c:v>1.6113305055823757E-2</c:v>
                </c:pt>
                <c:pt idx="28">
                  <c:v>1.7034861759294362E-2</c:v>
                </c:pt>
                <c:pt idx="29">
                  <c:v>1.6303356716472317E-2</c:v>
                </c:pt>
                <c:pt idx="30">
                  <c:v>1.5521736494270355E-2</c:v>
                </c:pt>
                <c:pt idx="31">
                  <c:v>1.6834119087152155E-2</c:v>
                </c:pt>
                <c:pt idx="32">
                  <c:v>2.4180672524954483E-2</c:v>
                </c:pt>
                <c:pt idx="33">
                  <c:v>1.7812844125512761E-2</c:v>
                </c:pt>
                <c:pt idx="34">
                  <c:v>1.6676729863543072E-2</c:v>
                </c:pt>
                <c:pt idx="35">
                  <c:v>1.7276557727366137E-2</c:v>
                </c:pt>
                <c:pt idx="36">
                  <c:v>1.7269677294779351E-2</c:v>
                </c:pt>
                <c:pt idx="37">
                  <c:v>1.6454461134466358E-2</c:v>
                </c:pt>
                <c:pt idx="38">
                  <c:v>1.6506256015399456E-2</c:v>
                </c:pt>
                <c:pt idx="39">
                  <c:v>1.4298395029148647E-2</c:v>
                </c:pt>
                <c:pt idx="40">
                  <c:v>1.4317378541903736E-2</c:v>
                </c:pt>
                <c:pt idx="41">
                  <c:v>1.3170801732181658E-2</c:v>
                </c:pt>
                <c:pt idx="42">
                  <c:v>1.375604513702311E-2</c:v>
                </c:pt>
                <c:pt idx="43">
                  <c:v>1.2860548271752092E-2</c:v>
                </c:pt>
                <c:pt idx="44">
                  <c:v>1.2459390953553973E-2</c:v>
                </c:pt>
                <c:pt idx="45">
                  <c:v>1.3185271492943684E-2</c:v>
                </c:pt>
                <c:pt idx="46">
                  <c:v>1.3552517489992866E-2</c:v>
                </c:pt>
                <c:pt idx="47">
                  <c:v>1.4146688820317888E-2</c:v>
                </c:pt>
                <c:pt idx="48">
                  <c:v>1.671550425302204E-2</c:v>
                </c:pt>
                <c:pt idx="49">
                  <c:v>1.7527227048102167E-2</c:v>
                </c:pt>
                <c:pt idx="50">
                  <c:v>1.8037210623490951E-2</c:v>
                </c:pt>
                <c:pt idx="51">
                  <c:v>1.986801958419071E-2</c:v>
                </c:pt>
                <c:pt idx="52">
                  <c:v>2.0033073470351992E-2</c:v>
                </c:pt>
                <c:pt idx="53">
                  <c:v>2.1264537457937438E-2</c:v>
                </c:pt>
                <c:pt idx="54">
                  <c:v>2.0118496531090546E-2</c:v>
                </c:pt>
                <c:pt idx="55">
                  <c:v>1.9569540710057787E-2</c:v>
                </c:pt>
                <c:pt idx="56">
                  <c:v>2.0286788904560371E-2</c:v>
                </c:pt>
                <c:pt idx="57">
                  <c:v>2.0840667464620211E-2</c:v>
                </c:pt>
                <c:pt idx="58">
                  <c:v>2.1644869451085347E-2</c:v>
                </c:pt>
                <c:pt idx="59">
                  <c:v>2.1474043907691032E-2</c:v>
                </c:pt>
                <c:pt idx="60">
                  <c:v>2.2146507666098714E-2</c:v>
                </c:pt>
                <c:pt idx="61">
                  <c:v>2.1872306724744384E-2</c:v>
                </c:pt>
                <c:pt idx="62">
                  <c:v>2.2426060267856984E-2</c:v>
                </c:pt>
                <c:pt idx="63">
                  <c:v>2.0802894315730791E-2</c:v>
                </c:pt>
                <c:pt idx="64">
                  <c:v>2.1399786928528508E-2</c:v>
                </c:pt>
                <c:pt idx="65">
                  <c:v>2.0382445431002649E-2</c:v>
                </c:pt>
                <c:pt idx="66">
                  <c:v>2.0576179204433886E-2</c:v>
                </c:pt>
                <c:pt idx="67">
                  <c:v>2.0925186399205931E-2</c:v>
                </c:pt>
                <c:pt idx="68">
                  <c:v>2.1173651590904008E-2</c:v>
                </c:pt>
                <c:pt idx="69">
                  <c:v>2.1794606524587978E-2</c:v>
                </c:pt>
                <c:pt idx="70">
                  <c:v>2.2184241617820843E-2</c:v>
                </c:pt>
                <c:pt idx="71">
                  <c:v>2.1996402671646154E-2</c:v>
                </c:pt>
                <c:pt idx="72">
                  <c:v>2.066210045662098E-2</c:v>
                </c:pt>
                <c:pt idx="73">
                  <c:v>2.0560747663551426E-2</c:v>
                </c:pt>
                <c:pt idx="74">
                  <c:v>2.0706123145147748E-2</c:v>
                </c:pt>
                <c:pt idx="75">
                  <c:v>2.235550708833145E-2</c:v>
                </c:pt>
                <c:pt idx="76">
                  <c:v>2.2686045984309233E-2</c:v>
                </c:pt>
                <c:pt idx="77">
                  <c:v>2.4564067120633748E-2</c:v>
                </c:pt>
                <c:pt idx="78">
                  <c:v>2.4211705341283141E-2</c:v>
                </c:pt>
                <c:pt idx="79">
                  <c:v>2.5527104177265336E-2</c:v>
                </c:pt>
                <c:pt idx="80">
                  <c:v>2.4908623257073215E-2</c:v>
                </c:pt>
                <c:pt idx="81">
                  <c:v>2.3860951738103209E-2</c:v>
                </c:pt>
                <c:pt idx="82">
                  <c:v>2.1826220641208538E-2</c:v>
                </c:pt>
                <c:pt idx="83">
                  <c:v>2.2229197260304812E-2</c:v>
                </c:pt>
                <c:pt idx="84">
                  <c:v>2.4314953584610333E-2</c:v>
                </c:pt>
                <c:pt idx="85">
                  <c:v>2.5049137854016079E-2</c:v>
                </c:pt>
                <c:pt idx="86">
                  <c:v>2.3416438295122743E-2</c:v>
                </c:pt>
                <c:pt idx="87">
                  <c:v>2.1922222222222176E-2</c:v>
                </c:pt>
                <c:pt idx="88">
                  <c:v>2.0664043013136846E-2</c:v>
                </c:pt>
                <c:pt idx="89">
                  <c:v>1.981709002842047E-2</c:v>
                </c:pt>
                <c:pt idx="90">
                  <c:v>2.033647420106699E-2</c:v>
                </c:pt>
                <c:pt idx="91">
                  <c:v>1.9732563138690207E-2</c:v>
                </c:pt>
                <c:pt idx="92">
                  <c:v>2.0803064324395715E-2</c:v>
                </c:pt>
                <c:pt idx="93">
                  <c:v>2.144795684038181E-2</c:v>
                </c:pt>
                <c:pt idx="94">
                  <c:v>2.2798655801796519E-2</c:v>
                </c:pt>
                <c:pt idx="95">
                  <c:v>2.3346858208136867E-2</c:v>
                </c:pt>
                <c:pt idx="96">
                  <c:v>2.1128144654088077E-2</c:v>
                </c:pt>
                <c:pt idx="97">
                  <c:v>1.9981043067100801E-2</c:v>
                </c:pt>
                <c:pt idx="98">
                  <c:v>2.1345844037096606E-2</c:v>
                </c:pt>
                <c:pt idx="99">
                  <c:v>2.1082274145673319E-2</c:v>
                </c:pt>
                <c:pt idx="100">
                  <c:v>2.2092126557255787E-2</c:v>
                </c:pt>
                <c:pt idx="101">
                  <c:v>2.2555004933907385E-2</c:v>
                </c:pt>
                <c:pt idx="102">
                  <c:v>2.2323748484323724E-2</c:v>
                </c:pt>
                <c:pt idx="103">
                  <c:v>2.2053338810633205E-2</c:v>
                </c:pt>
                <c:pt idx="104">
                  <c:v>2.076728990101584E-2</c:v>
                </c:pt>
                <c:pt idx="105">
                  <c:v>1.7533857556232046E-2</c:v>
                </c:pt>
                <c:pt idx="106">
                  <c:v>1.5740760624476602E-2</c:v>
                </c:pt>
                <c:pt idx="107">
                  <c:v>1.3512789464096286E-2</c:v>
                </c:pt>
                <c:pt idx="108">
                  <c:v>1.1323902094761529E-2</c:v>
                </c:pt>
                <c:pt idx="109">
                  <c:v>1.1300883348821289E-2</c:v>
                </c:pt>
                <c:pt idx="110">
                  <c:v>1.0092828443231783E-2</c:v>
                </c:pt>
                <c:pt idx="111">
                  <c:v>1.1617258710281853E-2</c:v>
                </c:pt>
                <c:pt idx="112">
                  <c:v>1.056289385035547E-2</c:v>
                </c:pt>
                <c:pt idx="113">
                  <c:v>9.70317818852795E-3</c:v>
                </c:pt>
                <c:pt idx="114">
                  <c:v>9.1178650852481447E-3</c:v>
                </c:pt>
                <c:pt idx="115">
                  <c:v>9.3819743397185462E-3</c:v>
                </c:pt>
                <c:pt idx="116">
                  <c:v>9.8977479190434092E-3</c:v>
                </c:pt>
                <c:pt idx="117">
                  <c:v>1.446195807300743E-2</c:v>
                </c:pt>
                <c:pt idx="118">
                  <c:v>1.5253699788583708E-2</c:v>
                </c:pt>
                <c:pt idx="119">
                  <c:v>1.615563544089671E-2</c:v>
                </c:pt>
                <c:pt idx="120">
                  <c:v>1.7445917655268595E-2</c:v>
                </c:pt>
                <c:pt idx="121">
                  <c:v>1.7099884874153704E-2</c:v>
                </c:pt>
                <c:pt idx="122">
                  <c:v>1.7367265974508328E-2</c:v>
                </c:pt>
                <c:pt idx="123">
                  <c:v>1.5294253865667518E-2</c:v>
                </c:pt>
                <c:pt idx="124">
                  <c:v>1.5300167197703551E-2</c:v>
                </c:pt>
                <c:pt idx="125">
                  <c:v>1.4388640326002511E-2</c:v>
                </c:pt>
                <c:pt idx="126">
                  <c:v>1.3579456611852114E-2</c:v>
                </c:pt>
                <c:pt idx="127">
                  <c:v>1.3035732998009086E-2</c:v>
                </c:pt>
                <c:pt idx="128">
                  <c:v>1.1683489357251053E-2</c:v>
                </c:pt>
                <c:pt idx="129">
                  <c:v>9.1912339387876241E-3</c:v>
                </c:pt>
                <c:pt idx="130">
                  <c:v>9.4957466967919846E-3</c:v>
                </c:pt>
                <c:pt idx="131">
                  <c:v>9.0211012610812435E-3</c:v>
                </c:pt>
                <c:pt idx="132">
                  <c:v>1.0246497900818996E-2</c:v>
                </c:pt>
                <c:pt idx="133">
                  <c:v>1.1402105962740716E-2</c:v>
                </c:pt>
                <c:pt idx="134">
                  <c:v>1.162597747402061E-2</c:v>
                </c:pt>
                <c:pt idx="135">
                  <c:v>1.3529484946503967E-2</c:v>
                </c:pt>
                <c:pt idx="136">
                  <c:v>1.493495732869321E-2</c:v>
                </c:pt>
                <c:pt idx="137">
                  <c:v>1.575830365277886E-2</c:v>
                </c:pt>
                <c:pt idx="138">
                  <c:v>1.7394005280323199E-2</c:v>
                </c:pt>
                <c:pt idx="139">
                  <c:v>1.857790098682166E-2</c:v>
                </c:pt>
                <c:pt idx="140">
                  <c:v>1.8827154111784372E-2</c:v>
                </c:pt>
                <c:pt idx="141">
                  <c:v>1.8101463193003209E-2</c:v>
                </c:pt>
                <c:pt idx="142">
                  <c:v>1.9081016966634001E-2</c:v>
                </c:pt>
                <c:pt idx="143">
                  <c:v>2.0582624387728954E-2</c:v>
                </c:pt>
                <c:pt idx="144">
                  <c:v>2.1293229370255462E-2</c:v>
                </c:pt>
                <c:pt idx="145">
                  <c:v>2.0976220789354683E-2</c:v>
                </c:pt>
                <c:pt idx="146">
                  <c:v>2.1057379822232214E-2</c:v>
                </c:pt>
                <c:pt idx="147">
                  <c:v>2.0376223647466718E-2</c:v>
                </c:pt>
                <c:pt idx="148">
                  <c:v>1.8929730391656685E-2</c:v>
                </c:pt>
                <c:pt idx="149">
                  <c:v>1.8775610054430958E-2</c:v>
                </c:pt>
                <c:pt idx="150">
                  <c:v>1.8185518750318153E-2</c:v>
                </c:pt>
                <c:pt idx="151">
                  <c:v>1.6664974103788088E-2</c:v>
                </c:pt>
                <c:pt idx="152">
                  <c:v>1.7200612930395875E-2</c:v>
                </c:pt>
                <c:pt idx="153">
                  <c:v>1.906771065763313E-2</c:v>
                </c:pt>
                <c:pt idx="154">
                  <c:v>1.8025403572693666E-2</c:v>
                </c:pt>
                <c:pt idx="155">
                  <c:v>1.7136332865182791E-2</c:v>
                </c:pt>
                <c:pt idx="156">
                  <c:v>1.5924015954232207E-2</c:v>
                </c:pt>
                <c:pt idx="157">
                  <c:v>1.5537163487163053E-2</c:v>
                </c:pt>
                <c:pt idx="158">
                  <c:v>1.484984487484553E-2</c:v>
                </c:pt>
                <c:pt idx="159">
                  <c:v>1.4104838952211818E-2</c:v>
                </c:pt>
                <c:pt idx="160">
                  <c:v>1.4211459303548279E-2</c:v>
                </c:pt>
                <c:pt idx="161">
                  <c:v>1.4897746828350877E-2</c:v>
                </c:pt>
                <c:pt idx="162">
                  <c:v>1.5122136489025717E-2</c:v>
                </c:pt>
                <c:pt idx="163">
                  <c:v>1.5652625585599989E-2</c:v>
                </c:pt>
                <c:pt idx="164">
                  <c:v>1.5533031385303042E-2</c:v>
                </c:pt>
                <c:pt idx="165">
                  <c:v>1.5207611767984464E-2</c:v>
                </c:pt>
                <c:pt idx="166">
                  <c:v>1.5807368818722356E-2</c:v>
                </c:pt>
                <c:pt idx="167">
                  <c:v>1.6331071751418014E-2</c:v>
                </c:pt>
                <c:pt idx="168">
                  <c:v>1.5208446934020792E-2</c:v>
                </c:pt>
                <c:pt idx="169">
                  <c:v>1.4556761467163115E-2</c:v>
                </c:pt>
                <c:pt idx="170">
                  <c:v>1.5532866357988118E-2</c:v>
                </c:pt>
                <c:pt idx="171">
                  <c:v>1.6498616053776116E-2</c:v>
                </c:pt>
                <c:pt idx="172">
                  <c:v>1.7103132282655809E-2</c:v>
                </c:pt>
                <c:pt idx="173">
                  <c:v>1.6522570659621261E-2</c:v>
                </c:pt>
                <c:pt idx="174">
                  <c:v>1.7062964603948183E-2</c:v>
                </c:pt>
                <c:pt idx="175">
                  <c:v>1.6267039084167711E-2</c:v>
                </c:pt>
                <c:pt idx="176">
                  <c:v>1.6317107912962259E-2</c:v>
                </c:pt>
                <c:pt idx="177">
                  <c:v>1.5117054233167337E-2</c:v>
                </c:pt>
                <c:pt idx="178">
                  <c:v>1.4455449420607724E-2</c:v>
                </c:pt>
                <c:pt idx="179">
                  <c:v>1.3937895240980769E-2</c:v>
                </c:pt>
                <c:pt idx="180">
                  <c:v>1.2822390843660658E-2</c:v>
                </c:pt>
                <c:pt idx="181">
                  <c:v>1.3284010385148592E-2</c:v>
                </c:pt>
                <c:pt idx="182">
                  <c:v>1.2947411491923688E-2</c:v>
                </c:pt>
                <c:pt idx="183">
                  <c:v>1.2895194935280907E-2</c:v>
                </c:pt>
                <c:pt idx="184">
                  <c:v>1.2514563106796217E-2</c:v>
                </c:pt>
                <c:pt idx="185">
                  <c:v>1.2665716253042802E-2</c:v>
                </c:pt>
                <c:pt idx="186">
                  <c:v>1.1800809308989413E-2</c:v>
                </c:pt>
                <c:pt idx="187">
                  <c:v>1.2280803623272663E-2</c:v>
                </c:pt>
                <c:pt idx="188">
                  <c:v>1.2440071141354592E-2</c:v>
                </c:pt>
                <c:pt idx="189">
                  <c:v>1.1791860622331951E-2</c:v>
                </c:pt>
                <c:pt idx="190">
                  <c:v>1.1905106460980308E-2</c:v>
                </c:pt>
                <c:pt idx="191">
                  <c:v>1.1827988085254093E-2</c:v>
                </c:pt>
                <c:pt idx="192">
                  <c:v>1.4222076519592619E-2</c:v>
                </c:pt>
                <c:pt idx="193">
                  <c:v>1.4834079853585758E-2</c:v>
                </c:pt>
                <c:pt idx="194">
                  <c:v>1.4541957201250399E-2</c:v>
                </c:pt>
                <c:pt idx="195">
                  <c:v>1.5236906533531824E-2</c:v>
                </c:pt>
                <c:pt idx="196">
                  <c:v>1.5466635982701815E-2</c:v>
                </c:pt>
                <c:pt idx="197">
                  <c:v>1.5447380266043531E-2</c:v>
                </c:pt>
                <c:pt idx="198">
                  <c:v>1.6274864376130349E-2</c:v>
                </c:pt>
                <c:pt idx="199">
                  <c:v>1.7437691800269661E-2</c:v>
                </c:pt>
                <c:pt idx="200">
                  <c:v>1.7032164440583308E-2</c:v>
                </c:pt>
                <c:pt idx="201">
                  <c:v>1.8393196330905859E-2</c:v>
                </c:pt>
                <c:pt idx="202">
                  <c:v>1.7847779038393741E-2</c:v>
                </c:pt>
                <c:pt idx="203">
                  <c:v>1.8415837811059044E-2</c:v>
                </c:pt>
                <c:pt idx="204">
                  <c:v>1.8871153279397701E-2</c:v>
                </c:pt>
                <c:pt idx="205">
                  <c:v>1.8765127426320527E-2</c:v>
                </c:pt>
                <c:pt idx="206">
                  <c:v>1.6712959890792245E-2</c:v>
                </c:pt>
                <c:pt idx="207">
                  <c:v>1.6540258364698968E-2</c:v>
                </c:pt>
                <c:pt idx="208">
                  <c:v>1.6043134218428401E-2</c:v>
                </c:pt>
                <c:pt idx="209">
                  <c:v>1.6344122529047933E-2</c:v>
                </c:pt>
                <c:pt idx="210">
                  <c:v>1.5279896062814213E-2</c:v>
                </c:pt>
                <c:pt idx="211">
                  <c:v>1.4526661968522481E-2</c:v>
                </c:pt>
                <c:pt idx="212">
                  <c:v>1.5301285120204122E-2</c:v>
                </c:pt>
                <c:pt idx="213">
                  <c:v>1.6533263351266259E-2</c:v>
                </c:pt>
                <c:pt idx="214">
                  <c:v>1.660749913356252E-2</c:v>
                </c:pt>
                <c:pt idx="215">
                  <c:v>1.6801219865852035E-2</c:v>
                </c:pt>
                <c:pt idx="216">
                  <c:v>1.697271675437606E-2</c:v>
                </c:pt>
                <c:pt idx="217">
                  <c:v>1.7422576677971202E-2</c:v>
                </c:pt>
                <c:pt idx="218">
                  <c:v>2.043822843822829E-2</c:v>
                </c:pt>
                <c:pt idx="219">
                  <c:v>1.9983068349908262E-2</c:v>
                </c:pt>
                <c:pt idx="220">
                  <c:v>2.1077871023503558E-2</c:v>
                </c:pt>
                <c:pt idx="221">
                  <c:v>2.0674616062729134E-2</c:v>
                </c:pt>
                <c:pt idx="222">
                  <c:v>2.128133084819317E-2</c:v>
                </c:pt>
                <c:pt idx="223">
                  <c:v>2.0283224199090455E-2</c:v>
                </c:pt>
                <c:pt idx="224">
                  <c:v>2.0747616890261389E-2</c:v>
                </c:pt>
                <c:pt idx="225">
                  <c:v>1.9085729037968679E-2</c:v>
                </c:pt>
                <c:pt idx="226">
                  <c:v>2.0399513507536993E-2</c:v>
                </c:pt>
                <c:pt idx="227">
                  <c:v>2.080170756166444E-2</c:v>
                </c:pt>
                <c:pt idx="228">
                  <c:v>1.8451064766815461E-2</c:v>
                </c:pt>
                <c:pt idx="229">
                  <c:v>1.6876980275086551E-2</c:v>
                </c:pt>
                <c:pt idx="230">
                  <c:v>1.5825734178834594E-2</c:v>
                </c:pt>
                <c:pt idx="231">
                  <c:v>1.6910041134997611E-2</c:v>
                </c:pt>
                <c:pt idx="232">
                  <c:v>1.6046382510080281E-2</c:v>
                </c:pt>
                <c:pt idx="233">
                  <c:v>1.7101088251070484E-2</c:v>
                </c:pt>
                <c:pt idx="234">
                  <c:v>1.7442071620541899E-2</c:v>
                </c:pt>
                <c:pt idx="235">
                  <c:v>1.8654514755675811E-2</c:v>
                </c:pt>
                <c:pt idx="236">
                  <c:v>1.7219046928922843E-2</c:v>
                </c:pt>
                <c:pt idx="237">
                  <c:v>1.7371163867978989E-2</c:v>
                </c:pt>
                <c:pt idx="238">
                  <c:v>1.5847073483466811E-2</c:v>
                </c:pt>
                <c:pt idx="239">
                  <c:v>1.6213926492059771E-2</c:v>
                </c:pt>
                <c:pt idx="240">
                  <c:v>1.7540224500459445E-2</c:v>
                </c:pt>
                <c:pt idx="241">
                  <c:v>1.8695123598541086E-2</c:v>
                </c:pt>
                <c:pt idx="242">
                  <c:v>1.6541637433212797E-2</c:v>
                </c:pt>
                <c:pt idx="243">
                  <c:v>9.2651556599965268E-3</c:v>
                </c:pt>
                <c:pt idx="244">
                  <c:v>1.0059839472552623E-2</c:v>
                </c:pt>
                <c:pt idx="245">
                  <c:v>1.1360995405545582E-2</c:v>
                </c:pt>
                <c:pt idx="246">
                  <c:v>1.2573957896427679E-2</c:v>
                </c:pt>
                <c:pt idx="247">
                  <c:v>1.4276039067512736E-2</c:v>
                </c:pt>
                <c:pt idx="248">
                  <c:v>1.5289131092945718E-2</c:v>
                </c:pt>
                <c:pt idx="249">
                  <c:v>1.4006474103585687E-2</c:v>
                </c:pt>
                <c:pt idx="250">
                  <c:v>1.3377658865254549E-2</c:v>
                </c:pt>
                <c:pt idx="251">
                  <c:v>1.4083882468759024E-2</c:v>
                </c:pt>
                <c:pt idx="252">
                  <c:v>1.4448999105791227E-2</c:v>
                </c:pt>
                <c:pt idx="253">
                  <c:v>1.4276747907108422E-2</c:v>
                </c:pt>
                <c:pt idx="254">
                  <c:v>1.9413695769513239E-2</c:v>
                </c:pt>
                <c:pt idx="255">
                  <c:v>3.062403355668919E-2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C4-459D-9D65-CBB33EBE4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742152"/>
        <c:axId val="399742480"/>
      </c:lineChart>
      <c:dateAx>
        <c:axId val="399742152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42480"/>
        <c:crosses val="autoZero"/>
        <c:auto val="1"/>
        <c:lblOffset val="100"/>
        <c:baseTimeUnit val="months"/>
      </c:dateAx>
      <c:valAx>
        <c:axId val="399742480"/>
        <c:scaling>
          <c:orientation val="minMax"/>
          <c:max val="4.0000000000000008E-2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42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66219914000109"/>
          <c:y val="7.4626865671641784E-2"/>
          <c:w val="0.25603730384765733"/>
          <c:h val="0.1279556088097683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WTI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Sheet1!$A$2:$A$211</c:f>
              <c:numCache>
                <c:formatCode>yyyy\-mm\-dd</c:formatCode>
                <c:ptCount val="210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</c:numCache>
            </c:numRef>
          </c:cat>
          <c:val>
            <c:numRef>
              <c:f>Sheet1!$B$2:$B$211</c:f>
              <c:numCache>
                <c:formatCode>0.00</c:formatCode>
                <c:ptCount val="210"/>
                <c:pt idx="0">
                  <c:v>34.31</c:v>
                </c:pt>
                <c:pt idx="1">
                  <c:v>34.684736842105266</c:v>
                </c:pt>
                <c:pt idx="2">
                  <c:v>36.741304347826087</c:v>
                </c:pt>
                <c:pt idx="3">
                  <c:v>36.75</c:v>
                </c:pt>
                <c:pt idx="4">
                  <c:v>40.274999999999999</c:v>
                </c:pt>
                <c:pt idx="5">
                  <c:v>38.025238095238095</c:v>
                </c:pt>
                <c:pt idx="6">
                  <c:v>40.77809523809524</c:v>
                </c:pt>
                <c:pt idx="7">
                  <c:v>44.903181818181821</c:v>
                </c:pt>
                <c:pt idx="8">
                  <c:v>45.935714285714283</c:v>
                </c:pt>
                <c:pt idx="9">
                  <c:v>53.280476190476193</c:v>
                </c:pt>
                <c:pt idx="10">
                  <c:v>48.469000000000001</c:v>
                </c:pt>
                <c:pt idx="11">
                  <c:v>43.149523809523807</c:v>
                </c:pt>
                <c:pt idx="12">
                  <c:v>46.837000000000003</c:v>
                </c:pt>
                <c:pt idx="13">
                  <c:v>48.148947368421055</c:v>
                </c:pt>
                <c:pt idx="14">
                  <c:v>54.186818181818182</c:v>
                </c:pt>
                <c:pt idx="15">
                  <c:v>52.97904761904762</c:v>
                </c:pt>
                <c:pt idx="16">
                  <c:v>49.833809523809521</c:v>
                </c:pt>
                <c:pt idx="17">
                  <c:v>56.352272727272727</c:v>
                </c:pt>
                <c:pt idx="18">
                  <c:v>58.9955</c:v>
                </c:pt>
                <c:pt idx="19">
                  <c:v>64.985217391304346</c:v>
                </c:pt>
                <c:pt idx="20">
                  <c:v>65.586666666666673</c:v>
                </c:pt>
                <c:pt idx="21">
                  <c:v>62.26</c:v>
                </c:pt>
                <c:pt idx="22">
                  <c:v>58.322499999999998</c:v>
                </c:pt>
                <c:pt idx="23">
                  <c:v>59.411904761904765</c:v>
                </c:pt>
                <c:pt idx="24">
                  <c:v>65.484999999999999</c:v>
                </c:pt>
                <c:pt idx="25">
                  <c:v>61.631052631578946</c:v>
                </c:pt>
                <c:pt idx="26">
                  <c:v>62.685217391304349</c:v>
                </c:pt>
                <c:pt idx="27">
                  <c:v>69.443684210526314</c:v>
                </c:pt>
                <c:pt idx="28">
                  <c:v>70.844090909090909</c:v>
                </c:pt>
                <c:pt idx="29">
                  <c:v>70.950909090909093</c:v>
                </c:pt>
                <c:pt idx="30">
                  <c:v>74.411052631578954</c:v>
                </c:pt>
                <c:pt idx="31">
                  <c:v>73.04304347826087</c:v>
                </c:pt>
                <c:pt idx="32">
                  <c:v>63.798000000000002</c:v>
                </c:pt>
                <c:pt idx="33">
                  <c:v>58.893181818181816</c:v>
                </c:pt>
                <c:pt idx="34">
                  <c:v>59.082500000000003</c:v>
                </c:pt>
                <c:pt idx="35">
                  <c:v>61.959000000000003</c:v>
                </c:pt>
                <c:pt idx="36">
                  <c:v>54.506190476190476</c:v>
                </c:pt>
                <c:pt idx="37">
                  <c:v>59.278947368421051</c:v>
                </c:pt>
                <c:pt idx="38">
                  <c:v>60.441818181818185</c:v>
                </c:pt>
                <c:pt idx="39">
                  <c:v>63.976999999999997</c:v>
                </c:pt>
                <c:pt idx="40">
                  <c:v>63.454545454545453</c:v>
                </c:pt>
                <c:pt idx="41">
                  <c:v>67.489047619047625</c:v>
                </c:pt>
                <c:pt idx="42">
                  <c:v>74.117619047619044</c:v>
                </c:pt>
                <c:pt idx="43">
                  <c:v>72.356086956521736</c:v>
                </c:pt>
                <c:pt idx="44">
                  <c:v>79.914736842105256</c:v>
                </c:pt>
                <c:pt idx="45">
                  <c:v>85.798695652173919</c:v>
                </c:pt>
                <c:pt idx="46">
                  <c:v>94.772380952380956</c:v>
                </c:pt>
                <c:pt idx="47">
                  <c:v>91.686999999999998</c:v>
                </c:pt>
                <c:pt idx="48">
                  <c:v>92.970476190476191</c:v>
                </c:pt>
                <c:pt idx="49">
                  <c:v>95.385999999999996</c:v>
                </c:pt>
                <c:pt idx="50">
                  <c:v>105.45399999999999</c:v>
                </c:pt>
                <c:pt idx="51">
                  <c:v>112.58045454545454</c:v>
                </c:pt>
                <c:pt idx="52">
                  <c:v>125.39761904761905</c:v>
                </c:pt>
                <c:pt idx="53">
                  <c:v>133.88</c:v>
                </c:pt>
                <c:pt idx="54">
                  <c:v>133.37090909090909</c:v>
                </c:pt>
                <c:pt idx="55">
                  <c:v>116.66619047619048</c:v>
                </c:pt>
                <c:pt idx="56">
                  <c:v>104.11428571428571</c:v>
                </c:pt>
                <c:pt idx="57">
                  <c:v>76.608695652173907</c:v>
                </c:pt>
                <c:pt idx="58">
                  <c:v>57.309473684210523</c:v>
                </c:pt>
                <c:pt idx="59">
                  <c:v>41.121818181818185</c:v>
                </c:pt>
                <c:pt idx="60">
                  <c:v>41.71</c:v>
                </c:pt>
                <c:pt idx="61">
                  <c:v>39.087368421052631</c:v>
                </c:pt>
                <c:pt idx="62">
                  <c:v>47.939090909090908</c:v>
                </c:pt>
                <c:pt idx="63">
                  <c:v>49.646666666666668</c:v>
                </c:pt>
                <c:pt idx="64">
                  <c:v>59.028500000000001</c:v>
                </c:pt>
                <c:pt idx="65">
                  <c:v>69.640909090909091</c:v>
                </c:pt>
                <c:pt idx="66">
                  <c:v>64.152272727272731</c:v>
                </c:pt>
                <c:pt idx="67">
                  <c:v>71.044761904761899</c:v>
                </c:pt>
                <c:pt idx="68">
                  <c:v>69.408095238095243</c:v>
                </c:pt>
                <c:pt idx="69">
                  <c:v>75.715454545454548</c:v>
                </c:pt>
                <c:pt idx="70">
                  <c:v>77.989999999999995</c:v>
                </c:pt>
                <c:pt idx="71">
                  <c:v>74.47</c:v>
                </c:pt>
                <c:pt idx="72">
                  <c:v>78.32578947368421</c:v>
                </c:pt>
                <c:pt idx="73">
                  <c:v>76.387368421052628</c:v>
                </c:pt>
                <c:pt idx="74">
                  <c:v>81.203478260869559</c:v>
                </c:pt>
                <c:pt idx="75">
                  <c:v>84.292857142857144</c:v>
                </c:pt>
                <c:pt idx="76">
                  <c:v>73.743499999999997</c:v>
                </c:pt>
                <c:pt idx="77">
                  <c:v>75.335909090909084</c:v>
                </c:pt>
                <c:pt idx="78">
                  <c:v>76.319523809523815</c:v>
                </c:pt>
                <c:pt idx="79">
                  <c:v>76.599090909090904</c:v>
                </c:pt>
                <c:pt idx="80">
                  <c:v>75.241904761904763</c:v>
                </c:pt>
                <c:pt idx="81">
                  <c:v>81.892857142857139</c:v>
                </c:pt>
                <c:pt idx="82">
                  <c:v>84.252857142857138</c:v>
                </c:pt>
                <c:pt idx="83">
                  <c:v>89.145909090909086</c:v>
                </c:pt>
                <c:pt idx="84">
                  <c:v>89.170500000000004</c:v>
                </c:pt>
                <c:pt idx="85">
                  <c:v>88.578421052631583</c:v>
                </c:pt>
                <c:pt idx="86">
                  <c:v>102.85652173913043</c:v>
                </c:pt>
                <c:pt idx="87">
                  <c:v>109.5325</c:v>
                </c:pt>
                <c:pt idx="88">
                  <c:v>100.90047619047618</c:v>
                </c:pt>
                <c:pt idx="89">
                  <c:v>96.26409090909091</c:v>
                </c:pt>
                <c:pt idx="90">
                  <c:v>97.3035</c:v>
                </c:pt>
                <c:pt idx="91">
                  <c:v>86.333043478260876</c:v>
                </c:pt>
                <c:pt idx="92">
                  <c:v>85.515238095238089</c:v>
                </c:pt>
                <c:pt idx="93">
                  <c:v>86.322380952380954</c:v>
                </c:pt>
                <c:pt idx="94">
                  <c:v>97.160476190476189</c:v>
                </c:pt>
                <c:pt idx="95">
                  <c:v>98.562857142857141</c:v>
                </c:pt>
                <c:pt idx="96">
                  <c:v>100.2735</c:v>
                </c:pt>
                <c:pt idx="97">
                  <c:v>102.20399999999999</c:v>
                </c:pt>
                <c:pt idx="98">
                  <c:v>106.15772727272727</c:v>
                </c:pt>
                <c:pt idx="99">
                  <c:v>103.321</c:v>
                </c:pt>
                <c:pt idx="100">
                  <c:v>94.654545454545456</c:v>
                </c:pt>
                <c:pt idx="101">
                  <c:v>82.303333333333327</c:v>
                </c:pt>
                <c:pt idx="102">
                  <c:v>87.895238095238099</c:v>
                </c:pt>
                <c:pt idx="103">
                  <c:v>94.131304347826088</c:v>
                </c:pt>
                <c:pt idx="104">
                  <c:v>94.513684210526321</c:v>
                </c:pt>
                <c:pt idx="105">
                  <c:v>89.491304347826087</c:v>
                </c:pt>
                <c:pt idx="106">
                  <c:v>86.531428571428577</c:v>
                </c:pt>
                <c:pt idx="107">
                  <c:v>87.859499999999997</c:v>
                </c:pt>
                <c:pt idx="108">
                  <c:v>94.756666666666661</c:v>
                </c:pt>
                <c:pt idx="109">
                  <c:v>95.308947368421059</c:v>
                </c:pt>
                <c:pt idx="110">
                  <c:v>92.938500000000005</c:v>
                </c:pt>
                <c:pt idx="111">
                  <c:v>92.021363636363631</c:v>
                </c:pt>
                <c:pt idx="112">
                  <c:v>94.50954545454546</c:v>
                </c:pt>
                <c:pt idx="113">
                  <c:v>95.772499999999994</c:v>
                </c:pt>
                <c:pt idx="114">
                  <c:v>104.67090909090909</c:v>
                </c:pt>
                <c:pt idx="115">
                  <c:v>106.57272727272728</c:v>
                </c:pt>
                <c:pt idx="116">
                  <c:v>106.2895</c:v>
                </c:pt>
                <c:pt idx="117">
                  <c:v>100.53826086956522</c:v>
                </c:pt>
                <c:pt idx="118">
                  <c:v>93.864000000000004</c:v>
                </c:pt>
                <c:pt idx="119">
                  <c:v>97.625238095238089</c:v>
                </c:pt>
                <c:pt idx="120">
                  <c:v>94.617142857142852</c:v>
                </c:pt>
                <c:pt idx="121">
                  <c:v>100.81736842105263</c:v>
                </c:pt>
                <c:pt idx="122">
                  <c:v>100.80380952380952</c:v>
                </c:pt>
                <c:pt idx="123">
                  <c:v>102.06904761904762</c:v>
                </c:pt>
                <c:pt idx="124">
                  <c:v>102.17714285714285</c:v>
                </c:pt>
                <c:pt idx="125">
                  <c:v>105.79428571428572</c:v>
                </c:pt>
                <c:pt idx="126">
                  <c:v>103.58863636363637</c:v>
                </c:pt>
                <c:pt idx="127">
                  <c:v>96.53619047619047</c:v>
                </c:pt>
                <c:pt idx="128">
                  <c:v>93.211904761904762</c:v>
                </c:pt>
                <c:pt idx="129">
                  <c:v>84.396956521739128</c:v>
                </c:pt>
                <c:pt idx="130">
                  <c:v>75.78947368421052</c:v>
                </c:pt>
                <c:pt idx="131">
                  <c:v>59.290454545454544</c:v>
                </c:pt>
                <c:pt idx="132">
                  <c:v>47.219000000000001</c:v>
                </c:pt>
                <c:pt idx="133">
                  <c:v>50.584210526315786</c:v>
                </c:pt>
                <c:pt idx="134">
                  <c:v>47.823636363636361</c:v>
                </c:pt>
                <c:pt idx="135">
                  <c:v>54.452857142857141</c:v>
                </c:pt>
                <c:pt idx="136">
                  <c:v>59.265000000000001</c:v>
                </c:pt>
                <c:pt idx="137">
                  <c:v>59.819545454545455</c:v>
                </c:pt>
                <c:pt idx="138">
                  <c:v>50.900909090909089</c:v>
                </c:pt>
                <c:pt idx="139">
                  <c:v>42.867619047619044</c:v>
                </c:pt>
                <c:pt idx="140">
                  <c:v>45.479523809523812</c:v>
                </c:pt>
                <c:pt idx="141">
                  <c:v>46.223636363636366</c:v>
                </c:pt>
                <c:pt idx="142">
                  <c:v>42.4435</c:v>
                </c:pt>
                <c:pt idx="143">
                  <c:v>37.188636363636363</c:v>
                </c:pt>
                <c:pt idx="144">
                  <c:v>31.683157894736841</c:v>
                </c:pt>
                <c:pt idx="145">
                  <c:v>30.323</c:v>
                </c:pt>
                <c:pt idx="146">
                  <c:v>37.546363636363637</c:v>
                </c:pt>
                <c:pt idx="147">
                  <c:v>40.755238095238099</c:v>
                </c:pt>
                <c:pt idx="148">
                  <c:v>46.712380952380954</c:v>
                </c:pt>
                <c:pt idx="149">
                  <c:v>48.757272727272728</c:v>
                </c:pt>
                <c:pt idx="150">
                  <c:v>44.651499999999999</c:v>
                </c:pt>
                <c:pt idx="151">
                  <c:v>44.724347826086955</c:v>
                </c:pt>
                <c:pt idx="152">
                  <c:v>45.182380952380953</c:v>
                </c:pt>
                <c:pt idx="153">
                  <c:v>49.775238095238095</c:v>
                </c:pt>
                <c:pt idx="154">
                  <c:v>45.660952380952381</c:v>
                </c:pt>
                <c:pt idx="155">
                  <c:v>51.970476190476191</c:v>
                </c:pt>
                <c:pt idx="156">
                  <c:v>52.503999999999998</c:v>
                </c:pt>
                <c:pt idx="157">
                  <c:v>53.468421052631577</c:v>
                </c:pt>
                <c:pt idx="158">
                  <c:v>49.32782608695652</c:v>
                </c:pt>
                <c:pt idx="159">
                  <c:v>51.060526315789474</c:v>
                </c:pt>
                <c:pt idx="160">
                  <c:v>48.476363636363637</c:v>
                </c:pt>
                <c:pt idx="161">
                  <c:v>45.177727272727275</c:v>
                </c:pt>
                <c:pt idx="162">
                  <c:v>46.630526315789474</c:v>
                </c:pt>
                <c:pt idx="163">
                  <c:v>48.036956521739128</c:v>
                </c:pt>
                <c:pt idx="164">
                  <c:v>49.822000000000003</c:v>
                </c:pt>
                <c:pt idx="165">
                  <c:v>51.577727272727273</c:v>
                </c:pt>
                <c:pt idx="166">
                  <c:v>56.638571428571431</c:v>
                </c:pt>
                <c:pt idx="167">
                  <c:v>57.881500000000003</c:v>
                </c:pt>
                <c:pt idx="168">
                  <c:v>63.698571428571427</c:v>
                </c:pt>
                <c:pt idx="169">
                  <c:v>62.229473684210525</c:v>
                </c:pt>
                <c:pt idx="170">
                  <c:v>62.724761904761905</c:v>
                </c:pt>
                <c:pt idx="171">
                  <c:v>66.253809523809522</c:v>
                </c:pt>
                <c:pt idx="172">
                  <c:v>69.978181818181824</c:v>
                </c:pt>
                <c:pt idx="173">
                  <c:v>67.873333333333335</c:v>
                </c:pt>
                <c:pt idx="174">
                  <c:v>70.981428571428566</c:v>
                </c:pt>
                <c:pt idx="175">
                  <c:v>68.055652173913046</c:v>
                </c:pt>
                <c:pt idx="176">
                  <c:v>70.232105263157891</c:v>
                </c:pt>
                <c:pt idx="177">
                  <c:v>70.748695652173907</c:v>
                </c:pt>
                <c:pt idx="178">
                  <c:v>56.963500000000003</c:v>
                </c:pt>
                <c:pt idx="179">
                  <c:v>49.522777777777776</c:v>
                </c:pt>
                <c:pt idx="180">
                  <c:v>51.375714285714288</c:v>
                </c:pt>
                <c:pt idx="181">
                  <c:v>54.954736842105262</c:v>
                </c:pt>
                <c:pt idx="182">
                  <c:v>58.151428571428575</c:v>
                </c:pt>
                <c:pt idx="183">
                  <c:v>63.862380952380953</c:v>
                </c:pt>
                <c:pt idx="184">
                  <c:v>60.826818181818183</c:v>
                </c:pt>
                <c:pt idx="185">
                  <c:v>54.657499999999999</c:v>
                </c:pt>
                <c:pt idx="186">
                  <c:v>57.358095238095238</c:v>
                </c:pt>
                <c:pt idx="187">
                  <c:v>54.80590909090909</c:v>
                </c:pt>
                <c:pt idx="188">
                  <c:v>56.947000000000003</c:v>
                </c:pt>
                <c:pt idx="189">
                  <c:v>53.963043478260872</c:v>
                </c:pt>
                <c:pt idx="190">
                  <c:v>57.048947368421054</c:v>
                </c:pt>
                <c:pt idx="191">
                  <c:v>59.81666666666667</c:v>
                </c:pt>
                <c:pt idx="192">
                  <c:v>57.519047619047619</c:v>
                </c:pt>
                <c:pt idx="193">
                  <c:v>50.542631578947372</c:v>
                </c:pt>
                <c:pt idx="194">
                  <c:v>29.207727272727272</c:v>
                </c:pt>
                <c:pt idx="195">
                  <c:v>16.547619047619047</c:v>
                </c:pt>
                <c:pt idx="196">
                  <c:v>28.5625</c:v>
                </c:pt>
                <c:pt idx="197">
                  <c:v>38.307272727272725</c:v>
                </c:pt>
                <c:pt idx="198">
                  <c:v>40.710454545454546</c:v>
                </c:pt>
                <c:pt idx="199" formatCode="0.000">
                  <c:v>42.339047619047619</c:v>
                </c:pt>
                <c:pt idx="200" formatCode="0.000">
                  <c:v>39.634285714285717</c:v>
                </c:pt>
                <c:pt idx="201" formatCode="0.000">
                  <c:v>39.395909090909093</c:v>
                </c:pt>
                <c:pt idx="202" formatCode="0.000">
                  <c:v>40.937368421052632</c:v>
                </c:pt>
                <c:pt idx="203" formatCode="0.000">
                  <c:v>47.024999999999999</c:v>
                </c:pt>
                <c:pt idx="204">
                  <c:v>52.008421052631576</c:v>
                </c:pt>
                <c:pt idx="205">
                  <c:v>59.046315789473681</c:v>
                </c:pt>
                <c:pt idx="206">
                  <c:v>62.333043478260869</c:v>
                </c:pt>
                <c:pt idx="207" formatCode="0.000">
                  <c:v>61.716666666666669</c:v>
                </c:pt>
                <c:pt idx="208" formatCode="0.000">
                  <c:v>65.169499999999999</c:v>
                </c:pt>
                <c:pt idx="209" formatCode="0.000">
                  <c:v>71.38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B5-4286-9665-DCDB5044D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262288"/>
        <c:axId val="171262680"/>
      </c:lineChart>
      <c:dateAx>
        <c:axId val="17126228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171262680"/>
        <c:crosses val="autoZero"/>
        <c:auto val="1"/>
        <c:lblOffset val="100"/>
        <c:baseTimeUnit val="months"/>
      </c:dateAx>
      <c:valAx>
        <c:axId val="171262680"/>
        <c:scaling>
          <c:orientation val="minMax"/>
          <c:min val="2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7126228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95240925073"/>
          <c:y val="4.2170329670329687E-2"/>
          <c:w val="0.8742015797553595"/>
          <c:h val="0.8642414156993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M/M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490-472A-A95A-9C5C5D4790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490-472A-A95A-9C5C5D4790B3}"/>
              </c:ext>
            </c:extLst>
          </c:dPt>
          <c:cat>
            <c:strRef>
              <c:f>Sheet1!$A$2:$A$11</c:f>
              <c:strCache>
                <c:ptCount val="10"/>
                <c:pt idx="0">
                  <c:v>Inputs to Construction</c:v>
                </c:pt>
                <c:pt idx="1">
                  <c:v>Inputs to Nonres Const</c:v>
                </c:pt>
                <c:pt idx="2">
                  <c:v>Plumb Fixtures and Fit</c:v>
                </c:pt>
                <c:pt idx="3">
                  <c:v>Fabric Struct Metal Prod</c:v>
                </c:pt>
                <c:pt idx="4">
                  <c:v>Iron and Steel</c:v>
                </c:pt>
                <c:pt idx="5">
                  <c:v>Steel Mills Products</c:v>
                </c:pt>
                <c:pt idx="6">
                  <c:v>Nonferrous Wire and Cable</c:v>
                </c:pt>
                <c:pt idx="7">
                  <c:v>Softwood Lumber</c:v>
                </c:pt>
                <c:pt idx="8">
                  <c:v>Concrete Products</c:v>
                </c:pt>
                <c:pt idx="9">
                  <c:v>Prepared Asphalt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6.0000000000000001E-3</c:v>
                </c:pt>
                <c:pt idx="1">
                  <c:v>8.0000000000000002E-3</c:v>
                </c:pt>
                <c:pt idx="2">
                  <c:v>3.0000000000000001E-3</c:v>
                </c:pt>
                <c:pt idx="3">
                  <c:v>2.9000000000000001E-2</c:v>
                </c:pt>
                <c:pt idx="4">
                  <c:v>7.8E-2</c:v>
                </c:pt>
                <c:pt idx="5">
                  <c:v>0.108</c:v>
                </c:pt>
                <c:pt idx="6">
                  <c:v>2E-3</c:v>
                </c:pt>
                <c:pt idx="7">
                  <c:v>-0.28999999999999998</c:v>
                </c:pt>
                <c:pt idx="8">
                  <c:v>3.0000000000000001E-3</c:v>
                </c:pt>
                <c:pt idx="9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90-472A-A95A-9C5C5D4790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Y/Y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6-B490-472A-A95A-9C5C5D4790B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8-B490-472A-A95A-9C5C5D4790B3}"/>
              </c:ext>
            </c:extLst>
          </c:dPt>
          <c:cat>
            <c:strRef>
              <c:f>Sheet1!$A$2:$A$11</c:f>
              <c:strCache>
                <c:ptCount val="10"/>
                <c:pt idx="0">
                  <c:v>Inputs to Construction</c:v>
                </c:pt>
                <c:pt idx="1">
                  <c:v>Inputs to Nonres Const</c:v>
                </c:pt>
                <c:pt idx="2">
                  <c:v>Plumb Fixtures and Fit</c:v>
                </c:pt>
                <c:pt idx="3">
                  <c:v>Fabric Struct Metal Prod</c:v>
                </c:pt>
                <c:pt idx="4">
                  <c:v>Iron and Steel</c:v>
                </c:pt>
                <c:pt idx="5">
                  <c:v>Steel Mills Products</c:v>
                </c:pt>
                <c:pt idx="6">
                  <c:v>Nonferrous Wire and Cable</c:v>
                </c:pt>
                <c:pt idx="7">
                  <c:v>Softwood Lumber</c:v>
                </c:pt>
                <c:pt idx="8">
                  <c:v>Concrete Products</c:v>
                </c:pt>
                <c:pt idx="9">
                  <c:v>Prepared Asphalt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0.23100000000000001</c:v>
                </c:pt>
                <c:pt idx="1">
                  <c:v>0.23400000000000001</c:v>
                </c:pt>
                <c:pt idx="2">
                  <c:v>3.5000000000000003E-2</c:v>
                </c:pt>
                <c:pt idx="3">
                  <c:v>0.28799999999999998</c:v>
                </c:pt>
                <c:pt idx="4">
                  <c:v>0.89200000000000002</c:v>
                </c:pt>
                <c:pt idx="5">
                  <c:v>1.0860000000000001</c:v>
                </c:pt>
                <c:pt idx="6">
                  <c:v>0.315</c:v>
                </c:pt>
                <c:pt idx="7">
                  <c:v>0.45</c:v>
                </c:pt>
                <c:pt idx="8">
                  <c:v>4.4999999999999998E-2</c:v>
                </c:pt>
                <c:pt idx="9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490-472A-A95A-9C5C5D479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89408"/>
        <c:axId val="35886720"/>
      </c:barChart>
      <c:catAx>
        <c:axId val="124689408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800" baseline="0">
                <a:solidFill>
                  <a:schemeClr val="tx1"/>
                </a:solidFill>
              </a:defRPr>
            </a:pPr>
            <a:endParaRPr lang="en-US"/>
          </a:p>
        </c:txPr>
        <c:crossAx val="35886720"/>
        <c:crosses val="autoZero"/>
        <c:auto val="0"/>
        <c:lblAlgn val="ctr"/>
        <c:lblOffset val="100"/>
        <c:noMultiLvlLbl val="0"/>
      </c:catAx>
      <c:valAx>
        <c:axId val="35886720"/>
        <c:scaling>
          <c:orientation val="minMax"/>
          <c:max val="1.1000000000000001"/>
          <c:min val="-0.3000000000000000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4689408"/>
        <c:crossesAt val="1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5725241028039814"/>
          <c:y val="0.21678215223097114"/>
          <c:w val="0.10170737338388257"/>
          <c:h val="0.1309267407750501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69416322959637E-2"/>
          <c:y val="3.2406019812039624E-2"/>
          <c:w val="0.89045756780402452"/>
          <c:h val="0.764910253153839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FFR</c:v>
                </c:pt>
              </c:strCache>
            </c:strRef>
          </c:tx>
          <c:spPr>
            <a:ln w="47625">
              <a:solidFill>
                <a:schemeClr val="accent5">
                  <a:lumMod val="25000"/>
                </a:schemeClr>
              </a:solidFill>
            </a:ln>
          </c:spPr>
          <c:marker>
            <c:symbol val="none"/>
          </c:marker>
          <c:cat>
            <c:numRef>
              <c:f>Sheet1!$A$2:$A$498</c:f>
              <c:numCache>
                <c:formatCode>[$-409]mmm\-yy;@</c:formatCode>
                <c:ptCount val="497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43696</c:v>
                </c:pt>
                <c:pt idx="476">
                  <c:v>43727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</c:numCache>
            </c:numRef>
          </c:cat>
          <c:val>
            <c:numRef>
              <c:f>Sheet1!$B$2:$B$498</c:f>
              <c:numCache>
                <c:formatCode>0.00%</c:formatCode>
                <c:ptCount val="497"/>
                <c:pt idx="0">
                  <c:v>0.13819999999999999</c:v>
                </c:pt>
                <c:pt idx="1">
                  <c:v>0.14130000000000001</c:v>
                </c:pt>
                <c:pt idx="2">
                  <c:v>0.17190000000000003</c:v>
                </c:pt>
                <c:pt idx="3">
                  <c:v>0.17610000000000001</c:v>
                </c:pt>
                <c:pt idx="4">
                  <c:v>0.10980000000000001</c:v>
                </c:pt>
                <c:pt idx="5">
                  <c:v>9.4700000000000006E-2</c:v>
                </c:pt>
                <c:pt idx="6">
                  <c:v>9.0299999999999991E-2</c:v>
                </c:pt>
                <c:pt idx="7">
                  <c:v>9.6099999999999991E-2</c:v>
                </c:pt>
                <c:pt idx="8">
                  <c:v>0.10869999999999999</c:v>
                </c:pt>
                <c:pt idx="9">
                  <c:v>0.12809999999999999</c:v>
                </c:pt>
                <c:pt idx="10">
                  <c:v>0.1585</c:v>
                </c:pt>
                <c:pt idx="11">
                  <c:v>0.18899999999999997</c:v>
                </c:pt>
                <c:pt idx="12">
                  <c:v>0.19079999999999997</c:v>
                </c:pt>
                <c:pt idx="13">
                  <c:v>0.1593</c:v>
                </c:pt>
                <c:pt idx="14">
                  <c:v>0.14699999999999999</c:v>
                </c:pt>
                <c:pt idx="15">
                  <c:v>0.15720000000000001</c:v>
                </c:pt>
                <c:pt idx="16">
                  <c:v>0.1852</c:v>
                </c:pt>
                <c:pt idx="17">
                  <c:v>0.191</c:v>
                </c:pt>
                <c:pt idx="18">
                  <c:v>0.19039999999999999</c:v>
                </c:pt>
                <c:pt idx="19">
                  <c:v>0.1782</c:v>
                </c:pt>
                <c:pt idx="20">
                  <c:v>0.15869999999999998</c:v>
                </c:pt>
                <c:pt idx="21">
                  <c:v>0.15079999999999999</c:v>
                </c:pt>
                <c:pt idx="22">
                  <c:v>0.1331</c:v>
                </c:pt>
                <c:pt idx="23">
                  <c:v>0.12369999999999999</c:v>
                </c:pt>
                <c:pt idx="24">
                  <c:v>0.13220000000000001</c:v>
                </c:pt>
                <c:pt idx="25">
                  <c:v>0.14779999999999999</c:v>
                </c:pt>
                <c:pt idx="26">
                  <c:v>0.14679999999999999</c:v>
                </c:pt>
                <c:pt idx="27">
                  <c:v>0.14940000000000001</c:v>
                </c:pt>
                <c:pt idx="28">
                  <c:v>0.14449999999999999</c:v>
                </c:pt>
                <c:pt idx="29">
                  <c:v>0.14150000000000001</c:v>
                </c:pt>
                <c:pt idx="30">
                  <c:v>0.12590000000000001</c:v>
                </c:pt>
                <c:pt idx="31">
                  <c:v>0.1012</c:v>
                </c:pt>
                <c:pt idx="32">
                  <c:v>0.10310000000000001</c:v>
                </c:pt>
                <c:pt idx="33">
                  <c:v>9.7100000000000006E-2</c:v>
                </c:pt>
                <c:pt idx="34">
                  <c:v>9.1999999999999998E-2</c:v>
                </c:pt>
                <c:pt idx="35">
                  <c:v>8.9499999999999996E-2</c:v>
                </c:pt>
                <c:pt idx="36">
                  <c:v>8.6800000000000002E-2</c:v>
                </c:pt>
                <c:pt idx="37">
                  <c:v>8.5099999999999995E-2</c:v>
                </c:pt>
                <c:pt idx="38">
                  <c:v>8.77E-2</c:v>
                </c:pt>
                <c:pt idx="39">
                  <c:v>8.8000000000000009E-2</c:v>
                </c:pt>
                <c:pt idx="40">
                  <c:v>8.6300000000000002E-2</c:v>
                </c:pt>
                <c:pt idx="41">
                  <c:v>8.9800000000000005E-2</c:v>
                </c:pt>
                <c:pt idx="42">
                  <c:v>9.3699999999999992E-2</c:v>
                </c:pt>
                <c:pt idx="43">
                  <c:v>9.5600000000000004E-2</c:v>
                </c:pt>
                <c:pt idx="44">
                  <c:v>9.4499999999999987E-2</c:v>
                </c:pt>
                <c:pt idx="45">
                  <c:v>9.4800000000000009E-2</c:v>
                </c:pt>
                <c:pt idx="46">
                  <c:v>9.3399999999999997E-2</c:v>
                </c:pt>
                <c:pt idx="47">
                  <c:v>9.4700000000000006E-2</c:v>
                </c:pt>
                <c:pt idx="48">
                  <c:v>9.5600000000000004E-2</c:v>
                </c:pt>
                <c:pt idx="49">
                  <c:v>9.5899999999999999E-2</c:v>
                </c:pt>
                <c:pt idx="50">
                  <c:v>9.9100000000000008E-2</c:v>
                </c:pt>
                <c:pt idx="51">
                  <c:v>0.10289999999999999</c:v>
                </c:pt>
                <c:pt idx="52">
                  <c:v>0.1032</c:v>
                </c:pt>
                <c:pt idx="53">
                  <c:v>0.1106</c:v>
                </c:pt>
                <c:pt idx="54">
                  <c:v>0.11230000000000001</c:v>
                </c:pt>
                <c:pt idx="55">
                  <c:v>0.1164</c:v>
                </c:pt>
                <c:pt idx="56">
                  <c:v>0.113</c:v>
                </c:pt>
                <c:pt idx="57">
                  <c:v>9.9900000000000003E-2</c:v>
                </c:pt>
                <c:pt idx="58">
                  <c:v>9.4299999999999995E-2</c:v>
                </c:pt>
                <c:pt idx="59">
                  <c:v>8.3800000000000013E-2</c:v>
                </c:pt>
                <c:pt idx="60">
                  <c:v>8.3499999999999991E-2</c:v>
                </c:pt>
                <c:pt idx="61">
                  <c:v>8.5000000000000006E-2</c:v>
                </c:pt>
                <c:pt idx="62">
                  <c:v>8.5800000000000001E-2</c:v>
                </c:pt>
                <c:pt idx="63">
                  <c:v>8.2699999999999996E-2</c:v>
                </c:pt>
                <c:pt idx="64">
                  <c:v>7.9699999999999993E-2</c:v>
                </c:pt>
                <c:pt idx="65">
                  <c:v>7.5300000000000006E-2</c:v>
                </c:pt>
                <c:pt idx="66">
                  <c:v>7.8799999999999995E-2</c:v>
                </c:pt>
                <c:pt idx="67">
                  <c:v>7.9000000000000001E-2</c:v>
                </c:pt>
                <c:pt idx="68">
                  <c:v>7.9199999999999993E-2</c:v>
                </c:pt>
                <c:pt idx="69">
                  <c:v>7.9899999999999999E-2</c:v>
                </c:pt>
                <c:pt idx="70">
                  <c:v>8.0500000000000002E-2</c:v>
                </c:pt>
                <c:pt idx="71">
                  <c:v>8.2699999999999996E-2</c:v>
                </c:pt>
                <c:pt idx="72">
                  <c:v>8.14E-2</c:v>
                </c:pt>
                <c:pt idx="73">
                  <c:v>7.8600000000000003E-2</c:v>
                </c:pt>
                <c:pt idx="74">
                  <c:v>7.4800000000000005E-2</c:v>
                </c:pt>
                <c:pt idx="75">
                  <c:v>6.9900000000000004E-2</c:v>
                </c:pt>
                <c:pt idx="76">
                  <c:v>6.8499999999999991E-2</c:v>
                </c:pt>
                <c:pt idx="77">
                  <c:v>6.9199999999999998E-2</c:v>
                </c:pt>
                <c:pt idx="78">
                  <c:v>6.5599999999999992E-2</c:v>
                </c:pt>
                <c:pt idx="79">
                  <c:v>6.1699999999999998E-2</c:v>
                </c:pt>
                <c:pt idx="80">
                  <c:v>5.8899999999999994E-2</c:v>
                </c:pt>
                <c:pt idx="81">
                  <c:v>5.8499999999999996E-2</c:v>
                </c:pt>
                <c:pt idx="82">
                  <c:v>6.0400000000000002E-2</c:v>
                </c:pt>
                <c:pt idx="83">
                  <c:v>6.9099999999999995E-2</c:v>
                </c:pt>
                <c:pt idx="84">
                  <c:v>6.4299999999999996E-2</c:v>
                </c:pt>
                <c:pt idx="85">
                  <c:v>6.0999999999999999E-2</c:v>
                </c:pt>
                <c:pt idx="86">
                  <c:v>6.13E-2</c:v>
                </c:pt>
                <c:pt idx="87">
                  <c:v>6.3700000000000007E-2</c:v>
                </c:pt>
                <c:pt idx="88">
                  <c:v>6.8499999999999991E-2</c:v>
                </c:pt>
                <c:pt idx="89">
                  <c:v>6.7299999999999999E-2</c:v>
                </c:pt>
                <c:pt idx="90">
                  <c:v>6.5799999999999997E-2</c:v>
                </c:pt>
                <c:pt idx="91">
                  <c:v>6.7299999999999999E-2</c:v>
                </c:pt>
                <c:pt idx="92">
                  <c:v>7.22E-2</c:v>
                </c:pt>
                <c:pt idx="93">
                  <c:v>7.2900000000000006E-2</c:v>
                </c:pt>
                <c:pt idx="94">
                  <c:v>6.6900000000000001E-2</c:v>
                </c:pt>
                <c:pt idx="95">
                  <c:v>6.7699999999999996E-2</c:v>
                </c:pt>
                <c:pt idx="96">
                  <c:v>6.83E-2</c:v>
                </c:pt>
                <c:pt idx="97">
                  <c:v>6.5799999999999997E-2</c:v>
                </c:pt>
                <c:pt idx="98">
                  <c:v>6.5799999999999997E-2</c:v>
                </c:pt>
                <c:pt idx="99">
                  <c:v>6.8699999999999997E-2</c:v>
                </c:pt>
                <c:pt idx="100">
                  <c:v>7.0900000000000005E-2</c:v>
                </c:pt>
                <c:pt idx="101">
                  <c:v>7.51E-2</c:v>
                </c:pt>
                <c:pt idx="102">
                  <c:v>7.7499999999999999E-2</c:v>
                </c:pt>
                <c:pt idx="103">
                  <c:v>8.0100000000000005E-2</c:v>
                </c:pt>
                <c:pt idx="104">
                  <c:v>8.1900000000000001E-2</c:v>
                </c:pt>
                <c:pt idx="105">
                  <c:v>8.3000000000000004E-2</c:v>
                </c:pt>
                <c:pt idx="106">
                  <c:v>8.3499999999999991E-2</c:v>
                </c:pt>
                <c:pt idx="107">
                  <c:v>8.7599999999999997E-2</c:v>
                </c:pt>
                <c:pt idx="108">
                  <c:v>9.1199999999999989E-2</c:v>
                </c:pt>
                <c:pt idx="109">
                  <c:v>9.3599999999999989E-2</c:v>
                </c:pt>
                <c:pt idx="110">
                  <c:v>9.849999999999999E-2</c:v>
                </c:pt>
                <c:pt idx="111">
                  <c:v>9.8400000000000001E-2</c:v>
                </c:pt>
                <c:pt idx="112">
                  <c:v>9.8100000000000007E-2</c:v>
                </c:pt>
                <c:pt idx="113">
                  <c:v>9.5299999999999996E-2</c:v>
                </c:pt>
                <c:pt idx="114">
                  <c:v>9.2399999999999996E-2</c:v>
                </c:pt>
                <c:pt idx="115">
                  <c:v>8.9900000000000008E-2</c:v>
                </c:pt>
                <c:pt idx="116">
                  <c:v>9.0200000000000002E-2</c:v>
                </c:pt>
                <c:pt idx="117">
                  <c:v>8.8399999999999992E-2</c:v>
                </c:pt>
                <c:pt idx="118">
                  <c:v>8.5500000000000007E-2</c:v>
                </c:pt>
                <c:pt idx="119">
                  <c:v>8.4499999999999992E-2</c:v>
                </c:pt>
                <c:pt idx="120">
                  <c:v>8.2299999999999998E-2</c:v>
                </c:pt>
                <c:pt idx="121">
                  <c:v>8.2400000000000001E-2</c:v>
                </c:pt>
                <c:pt idx="122">
                  <c:v>8.2799999999999999E-2</c:v>
                </c:pt>
                <c:pt idx="123">
                  <c:v>8.2599999999999993E-2</c:v>
                </c:pt>
                <c:pt idx="124">
                  <c:v>8.1799999999999998E-2</c:v>
                </c:pt>
                <c:pt idx="125">
                  <c:v>8.2899999999999988E-2</c:v>
                </c:pt>
                <c:pt idx="126">
                  <c:v>8.1500000000000003E-2</c:v>
                </c:pt>
                <c:pt idx="127">
                  <c:v>8.1300000000000011E-2</c:v>
                </c:pt>
                <c:pt idx="128">
                  <c:v>8.199999999999999E-2</c:v>
                </c:pt>
                <c:pt idx="129">
                  <c:v>8.1099999999999992E-2</c:v>
                </c:pt>
                <c:pt idx="130">
                  <c:v>7.8100000000000003E-2</c:v>
                </c:pt>
                <c:pt idx="131">
                  <c:v>7.3099999999999998E-2</c:v>
                </c:pt>
                <c:pt idx="132">
                  <c:v>6.9099999999999995E-2</c:v>
                </c:pt>
                <c:pt idx="133">
                  <c:v>6.25E-2</c:v>
                </c:pt>
                <c:pt idx="134">
                  <c:v>6.1200000000000004E-2</c:v>
                </c:pt>
                <c:pt idx="135">
                  <c:v>5.91E-2</c:v>
                </c:pt>
                <c:pt idx="136">
                  <c:v>5.7800000000000004E-2</c:v>
                </c:pt>
                <c:pt idx="137">
                  <c:v>5.9000000000000004E-2</c:v>
                </c:pt>
                <c:pt idx="138">
                  <c:v>5.8200000000000002E-2</c:v>
                </c:pt>
                <c:pt idx="139">
                  <c:v>5.6600000000000004E-2</c:v>
                </c:pt>
                <c:pt idx="140">
                  <c:v>5.45E-2</c:v>
                </c:pt>
                <c:pt idx="141">
                  <c:v>5.21E-2</c:v>
                </c:pt>
                <c:pt idx="142">
                  <c:v>4.8099999999999997E-2</c:v>
                </c:pt>
                <c:pt idx="143">
                  <c:v>4.4299999999999999E-2</c:v>
                </c:pt>
                <c:pt idx="144">
                  <c:v>4.0300000000000002E-2</c:v>
                </c:pt>
                <c:pt idx="145">
                  <c:v>4.0599999999999997E-2</c:v>
                </c:pt>
                <c:pt idx="146">
                  <c:v>3.9800000000000002E-2</c:v>
                </c:pt>
                <c:pt idx="147">
                  <c:v>3.73E-2</c:v>
                </c:pt>
                <c:pt idx="148">
                  <c:v>3.8199999999999998E-2</c:v>
                </c:pt>
                <c:pt idx="149">
                  <c:v>3.7599999999999995E-2</c:v>
                </c:pt>
                <c:pt idx="150">
                  <c:v>3.2500000000000001E-2</c:v>
                </c:pt>
                <c:pt idx="151">
                  <c:v>3.3000000000000002E-2</c:v>
                </c:pt>
                <c:pt idx="152">
                  <c:v>3.2199999999999999E-2</c:v>
                </c:pt>
                <c:pt idx="153">
                  <c:v>3.1E-2</c:v>
                </c:pt>
                <c:pt idx="154">
                  <c:v>3.0899999999999997E-2</c:v>
                </c:pt>
                <c:pt idx="155">
                  <c:v>2.92E-2</c:v>
                </c:pt>
                <c:pt idx="156">
                  <c:v>3.0200000000000001E-2</c:v>
                </c:pt>
                <c:pt idx="157">
                  <c:v>3.0299999999999997E-2</c:v>
                </c:pt>
                <c:pt idx="158">
                  <c:v>3.0699999999999998E-2</c:v>
                </c:pt>
                <c:pt idx="159">
                  <c:v>2.9600000000000001E-2</c:v>
                </c:pt>
                <c:pt idx="160">
                  <c:v>0.03</c:v>
                </c:pt>
                <c:pt idx="161">
                  <c:v>3.04E-2</c:v>
                </c:pt>
                <c:pt idx="162">
                  <c:v>3.0600000000000002E-2</c:v>
                </c:pt>
                <c:pt idx="163">
                  <c:v>3.0299999999999997E-2</c:v>
                </c:pt>
                <c:pt idx="164">
                  <c:v>3.0899999999999997E-2</c:v>
                </c:pt>
                <c:pt idx="165">
                  <c:v>2.9900000000000003E-2</c:v>
                </c:pt>
                <c:pt idx="166">
                  <c:v>3.0200000000000001E-2</c:v>
                </c:pt>
                <c:pt idx="167">
                  <c:v>2.9600000000000001E-2</c:v>
                </c:pt>
                <c:pt idx="168">
                  <c:v>3.0499999999999999E-2</c:v>
                </c:pt>
                <c:pt idx="169">
                  <c:v>3.2500000000000001E-2</c:v>
                </c:pt>
                <c:pt idx="170">
                  <c:v>3.3399999999999999E-2</c:v>
                </c:pt>
                <c:pt idx="171">
                  <c:v>3.56E-2</c:v>
                </c:pt>
                <c:pt idx="172">
                  <c:v>4.0099999999999997E-2</c:v>
                </c:pt>
                <c:pt idx="173">
                  <c:v>4.2500000000000003E-2</c:v>
                </c:pt>
                <c:pt idx="174">
                  <c:v>4.2599999999999999E-2</c:v>
                </c:pt>
                <c:pt idx="175">
                  <c:v>4.4699999999999997E-2</c:v>
                </c:pt>
                <c:pt idx="176">
                  <c:v>4.7300000000000002E-2</c:v>
                </c:pt>
                <c:pt idx="177">
                  <c:v>4.7599999999999996E-2</c:v>
                </c:pt>
                <c:pt idx="178">
                  <c:v>5.2900000000000003E-2</c:v>
                </c:pt>
                <c:pt idx="179">
                  <c:v>5.45E-2</c:v>
                </c:pt>
                <c:pt idx="180">
                  <c:v>5.5300000000000002E-2</c:v>
                </c:pt>
                <c:pt idx="181">
                  <c:v>5.9200000000000003E-2</c:v>
                </c:pt>
                <c:pt idx="182">
                  <c:v>5.9800000000000006E-2</c:v>
                </c:pt>
                <c:pt idx="183">
                  <c:v>6.0499999999999998E-2</c:v>
                </c:pt>
                <c:pt idx="184">
                  <c:v>6.0100000000000001E-2</c:v>
                </c:pt>
                <c:pt idx="185">
                  <c:v>0.06</c:v>
                </c:pt>
                <c:pt idx="186">
                  <c:v>5.8499999999999996E-2</c:v>
                </c:pt>
                <c:pt idx="187">
                  <c:v>5.74E-2</c:v>
                </c:pt>
                <c:pt idx="188">
                  <c:v>5.7999999999999996E-2</c:v>
                </c:pt>
                <c:pt idx="189">
                  <c:v>5.7599999999999998E-2</c:v>
                </c:pt>
                <c:pt idx="190">
                  <c:v>5.7999999999999996E-2</c:v>
                </c:pt>
                <c:pt idx="191">
                  <c:v>5.5999999999999994E-2</c:v>
                </c:pt>
                <c:pt idx="192">
                  <c:v>5.5599999999999997E-2</c:v>
                </c:pt>
                <c:pt idx="193">
                  <c:v>5.2199999999999996E-2</c:v>
                </c:pt>
                <c:pt idx="194">
                  <c:v>5.3099999999999994E-2</c:v>
                </c:pt>
                <c:pt idx="195">
                  <c:v>5.2199999999999996E-2</c:v>
                </c:pt>
                <c:pt idx="196">
                  <c:v>5.2400000000000002E-2</c:v>
                </c:pt>
                <c:pt idx="197">
                  <c:v>5.2699999999999997E-2</c:v>
                </c:pt>
                <c:pt idx="198">
                  <c:v>5.4000000000000006E-2</c:v>
                </c:pt>
                <c:pt idx="199">
                  <c:v>5.2199999999999996E-2</c:v>
                </c:pt>
                <c:pt idx="200">
                  <c:v>5.2999999999999999E-2</c:v>
                </c:pt>
                <c:pt idx="201">
                  <c:v>5.2400000000000002E-2</c:v>
                </c:pt>
                <c:pt idx="202">
                  <c:v>5.3099999999999994E-2</c:v>
                </c:pt>
                <c:pt idx="203">
                  <c:v>5.2900000000000003E-2</c:v>
                </c:pt>
                <c:pt idx="204">
                  <c:v>5.2499999999999998E-2</c:v>
                </c:pt>
                <c:pt idx="205">
                  <c:v>5.1900000000000002E-2</c:v>
                </c:pt>
                <c:pt idx="206">
                  <c:v>5.3899999999999997E-2</c:v>
                </c:pt>
                <c:pt idx="207">
                  <c:v>5.5099999999999996E-2</c:v>
                </c:pt>
                <c:pt idx="208">
                  <c:v>5.5E-2</c:v>
                </c:pt>
                <c:pt idx="209">
                  <c:v>5.5599999999999997E-2</c:v>
                </c:pt>
                <c:pt idx="210">
                  <c:v>5.5199999999999999E-2</c:v>
                </c:pt>
                <c:pt idx="211">
                  <c:v>5.5399999999999998E-2</c:v>
                </c:pt>
                <c:pt idx="212">
                  <c:v>5.5399999999999998E-2</c:v>
                </c:pt>
                <c:pt idx="213">
                  <c:v>5.5E-2</c:v>
                </c:pt>
                <c:pt idx="214">
                  <c:v>5.5199999999999999E-2</c:v>
                </c:pt>
                <c:pt idx="215">
                  <c:v>5.5E-2</c:v>
                </c:pt>
                <c:pt idx="216">
                  <c:v>5.5599999999999997E-2</c:v>
                </c:pt>
                <c:pt idx="217">
                  <c:v>5.5099999999999996E-2</c:v>
                </c:pt>
                <c:pt idx="218">
                  <c:v>5.4900000000000004E-2</c:v>
                </c:pt>
                <c:pt idx="219">
                  <c:v>5.45E-2</c:v>
                </c:pt>
                <c:pt idx="220">
                  <c:v>5.4900000000000004E-2</c:v>
                </c:pt>
                <c:pt idx="221">
                  <c:v>5.5599999999999997E-2</c:v>
                </c:pt>
                <c:pt idx="222">
                  <c:v>5.5399999999999998E-2</c:v>
                </c:pt>
                <c:pt idx="223">
                  <c:v>5.5500000000000001E-2</c:v>
                </c:pt>
                <c:pt idx="224">
                  <c:v>5.5099999999999996E-2</c:v>
                </c:pt>
                <c:pt idx="225">
                  <c:v>5.0700000000000002E-2</c:v>
                </c:pt>
                <c:pt idx="226">
                  <c:v>4.8300000000000003E-2</c:v>
                </c:pt>
                <c:pt idx="227">
                  <c:v>4.6799999999999994E-2</c:v>
                </c:pt>
                <c:pt idx="228">
                  <c:v>4.6300000000000001E-2</c:v>
                </c:pt>
                <c:pt idx="229">
                  <c:v>4.7599999999999996E-2</c:v>
                </c:pt>
                <c:pt idx="230">
                  <c:v>4.8099999999999997E-2</c:v>
                </c:pt>
                <c:pt idx="231">
                  <c:v>4.7400000000000005E-2</c:v>
                </c:pt>
                <c:pt idx="232">
                  <c:v>4.7400000000000005E-2</c:v>
                </c:pt>
                <c:pt idx="233">
                  <c:v>4.7599999999999996E-2</c:v>
                </c:pt>
                <c:pt idx="234">
                  <c:v>4.99E-2</c:v>
                </c:pt>
                <c:pt idx="235">
                  <c:v>5.0700000000000002E-2</c:v>
                </c:pt>
                <c:pt idx="236">
                  <c:v>5.2199999999999996E-2</c:v>
                </c:pt>
                <c:pt idx="237">
                  <c:v>5.2000000000000005E-2</c:v>
                </c:pt>
                <c:pt idx="238">
                  <c:v>5.4199999999999998E-2</c:v>
                </c:pt>
                <c:pt idx="239">
                  <c:v>5.2999999999999999E-2</c:v>
                </c:pt>
                <c:pt idx="240">
                  <c:v>5.45E-2</c:v>
                </c:pt>
                <c:pt idx="241">
                  <c:v>5.7300000000000004E-2</c:v>
                </c:pt>
                <c:pt idx="242">
                  <c:v>5.8499999999999996E-2</c:v>
                </c:pt>
                <c:pt idx="243">
                  <c:v>6.0199999999999997E-2</c:v>
                </c:pt>
                <c:pt idx="244">
                  <c:v>6.2699999999999992E-2</c:v>
                </c:pt>
                <c:pt idx="245">
                  <c:v>6.5299999999999997E-2</c:v>
                </c:pt>
                <c:pt idx="246">
                  <c:v>6.54E-2</c:v>
                </c:pt>
                <c:pt idx="247">
                  <c:v>6.5000000000000002E-2</c:v>
                </c:pt>
                <c:pt idx="248">
                  <c:v>6.5199999999999994E-2</c:v>
                </c:pt>
                <c:pt idx="249">
                  <c:v>6.5099999999999991E-2</c:v>
                </c:pt>
                <c:pt idx="250">
                  <c:v>6.5099999999999991E-2</c:v>
                </c:pt>
                <c:pt idx="251">
                  <c:v>6.4000000000000001E-2</c:v>
                </c:pt>
                <c:pt idx="252">
                  <c:v>5.9800000000000006E-2</c:v>
                </c:pt>
                <c:pt idx="253">
                  <c:v>5.4900000000000004E-2</c:v>
                </c:pt>
                <c:pt idx="254">
                  <c:v>5.3099999999999994E-2</c:v>
                </c:pt>
                <c:pt idx="255">
                  <c:v>4.8000000000000001E-2</c:v>
                </c:pt>
                <c:pt idx="256">
                  <c:v>4.2099999999999999E-2</c:v>
                </c:pt>
                <c:pt idx="257">
                  <c:v>3.9699999999999999E-2</c:v>
                </c:pt>
                <c:pt idx="258">
                  <c:v>3.7699999999999997E-2</c:v>
                </c:pt>
                <c:pt idx="259">
                  <c:v>3.6499999999999998E-2</c:v>
                </c:pt>
                <c:pt idx="260">
                  <c:v>3.0699999999999998E-2</c:v>
                </c:pt>
                <c:pt idx="261">
                  <c:v>2.4900000000000002E-2</c:v>
                </c:pt>
                <c:pt idx="262">
                  <c:v>2.0899999999999998E-2</c:v>
                </c:pt>
                <c:pt idx="263">
                  <c:v>1.8200000000000001E-2</c:v>
                </c:pt>
                <c:pt idx="264">
                  <c:v>1.7299999999999999E-2</c:v>
                </c:pt>
                <c:pt idx="265">
                  <c:v>1.7399999999999999E-2</c:v>
                </c:pt>
                <c:pt idx="266">
                  <c:v>1.7299999999999999E-2</c:v>
                </c:pt>
                <c:pt idx="267">
                  <c:v>1.7500000000000002E-2</c:v>
                </c:pt>
                <c:pt idx="268">
                  <c:v>1.7500000000000002E-2</c:v>
                </c:pt>
                <c:pt idx="269">
                  <c:v>1.7500000000000002E-2</c:v>
                </c:pt>
                <c:pt idx="270">
                  <c:v>1.7299999999999999E-2</c:v>
                </c:pt>
                <c:pt idx="271">
                  <c:v>1.7399999999999999E-2</c:v>
                </c:pt>
                <c:pt idx="272">
                  <c:v>1.7500000000000002E-2</c:v>
                </c:pt>
                <c:pt idx="273">
                  <c:v>1.7500000000000002E-2</c:v>
                </c:pt>
                <c:pt idx="274">
                  <c:v>1.34E-2</c:v>
                </c:pt>
                <c:pt idx="275">
                  <c:v>1.24E-2</c:v>
                </c:pt>
                <c:pt idx="276">
                  <c:v>1.24E-2</c:v>
                </c:pt>
                <c:pt idx="277">
                  <c:v>1.26E-2</c:v>
                </c:pt>
                <c:pt idx="278">
                  <c:v>1.2500000000000001E-2</c:v>
                </c:pt>
                <c:pt idx="279">
                  <c:v>1.26E-2</c:v>
                </c:pt>
                <c:pt idx="280">
                  <c:v>1.26E-2</c:v>
                </c:pt>
                <c:pt idx="281">
                  <c:v>1.2199999999999999E-2</c:v>
                </c:pt>
                <c:pt idx="282">
                  <c:v>1.01E-2</c:v>
                </c:pt>
                <c:pt idx="283">
                  <c:v>1.03E-2</c:v>
                </c:pt>
                <c:pt idx="284">
                  <c:v>1.01E-2</c:v>
                </c:pt>
                <c:pt idx="285">
                  <c:v>1.01E-2</c:v>
                </c:pt>
                <c:pt idx="286">
                  <c:v>0.01</c:v>
                </c:pt>
                <c:pt idx="287">
                  <c:v>9.7999999999999997E-3</c:v>
                </c:pt>
                <c:pt idx="288">
                  <c:v>0.01</c:v>
                </c:pt>
                <c:pt idx="289">
                  <c:v>1.01E-2</c:v>
                </c:pt>
                <c:pt idx="290">
                  <c:v>0.01</c:v>
                </c:pt>
                <c:pt idx="291">
                  <c:v>0.01</c:v>
                </c:pt>
                <c:pt idx="292">
                  <c:v>0.01</c:v>
                </c:pt>
                <c:pt idx="293">
                  <c:v>1.03E-2</c:v>
                </c:pt>
                <c:pt idx="294">
                  <c:v>1.26E-2</c:v>
                </c:pt>
                <c:pt idx="295">
                  <c:v>1.43E-2</c:v>
                </c:pt>
                <c:pt idx="296">
                  <c:v>1.61E-2</c:v>
                </c:pt>
                <c:pt idx="297">
                  <c:v>1.7600000000000001E-2</c:v>
                </c:pt>
                <c:pt idx="298">
                  <c:v>1.9299999999999998E-2</c:v>
                </c:pt>
                <c:pt idx="299">
                  <c:v>2.1600000000000001E-2</c:v>
                </c:pt>
                <c:pt idx="300">
                  <c:v>2.2799999999999997E-2</c:v>
                </c:pt>
                <c:pt idx="301">
                  <c:v>2.5000000000000001E-2</c:v>
                </c:pt>
                <c:pt idx="302">
                  <c:v>2.63E-2</c:v>
                </c:pt>
                <c:pt idx="303">
                  <c:v>2.7900000000000001E-2</c:v>
                </c:pt>
                <c:pt idx="304">
                  <c:v>0.03</c:v>
                </c:pt>
                <c:pt idx="305">
                  <c:v>3.04E-2</c:v>
                </c:pt>
                <c:pt idx="306">
                  <c:v>3.2599999999999997E-2</c:v>
                </c:pt>
                <c:pt idx="307">
                  <c:v>3.5000000000000003E-2</c:v>
                </c:pt>
                <c:pt idx="308">
                  <c:v>3.6200000000000003E-2</c:v>
                </c:pt>
                <c:pt idx="309">
                  <c:v>3.78E-2</c:v>
                </c:pt>
                <c:pt idx="310">
                  <c:v>0.04</c:v>
                </c:pt>
                <c:pt idx="311">
                  <c:v>4.1599999999999998E-2</c:v>
                </c:pt>
                <c:pt idx="312">
                  <c:v>4.2900000000000001E-2</c:v>
                </c:pt>
                <c:pt idx="313">
                  <c:v>4.4900000000000002E-2</c:v>
                </c:pt>
                <c:pt idx="314">
                  <c:v>4.5899999999999996E-2</c:v>
                </c:pt>
                <c:pt idx="315">
                  <c:v>4.7899999999999998E-2</c:v>
                </c:pt>
                <c:pt idx="316">
                  <c:v>4.9400000000000006E-2</c:v>
                </c:pt>
                <c:pt idx="317">
                  <c:v>4.99E-2</c:v>
                </c:pt>
                <c:pt idx="318">
                  <c:v>5.2400000000000002E-2</c:v>
                </c:pt>
                <c:pt idx="319">
                  <c:v>5.2499999999999998E-2</c:v>
                </c:pt>
                <c:pt idx="320">
                  <c:v>5.2499999999999998E-2</c:v>
                </c:pt>
                <c:pt idx="321">
                  <c:v>5.2499999999999998E-2</c:v>
                </c:pt>
                <c:pt idx="322">
                  <c:v>5.2499999999999998E-2</c:v>
                </c:pt>
                <c:pt idx="323">
                  <c:v>5.2400000000000002E-2</c:v>
                </c:pt>
                <c:pt idx="324">
                  <c:v>5.2499999999999998E-2</c:v>
                </c:pt>
                <c:pt idx="325">
                  <c:v>5.2600000000000001E-2</c:v>
                </c:pt>
                <c:pt idx="326">
                  <c:v>5.2600000000000001E-2</c:v>
                </c:pt>
                <c:pt idx="327">
                  <c:v>5.2499999999999998E-2</c:v>
                </c:pt>
                <c:pt idx="328">
                  <c:v>5.2499999999999998E-2</c:v>
                </c:pt>
                <c:pt idx="329">
                  <c:v>5.2499999999999998E-2</c:v>
                </c:pt>
                <c:pt idx="330">
                  <c:v>5.2600000000000001E-2</c:v>
                </c:pt>
                <c:pt idx="331">
                  <c:v>5.0199999999999995E-2</c:v>
                </c:pt>
                <c:pt idx="332">
                  <c:v>4.9400000000000006E-2</c:v>
                </c:pt>
                <c:pt idx="333">
                  <c:v>4.7599999999999996E-2</c:v>
                </c:pt>
                <c:pt idx="334">
                  <c:v>4.4900000000000002E-2</c:v>
                </c:pt>
                <c:pt idx="335">
                  <c:v>4.24E-2</c:v>
                </c:pt>
                <c:pt idx="336">
                  <c:v>3.9399999999999998E-2</c:v>
                </c:pt>
                <c:pt idx="337">
                  <c:v>2.98E-2</c:v>
                </c:pt>
                <c:pt idx="338">
                  <c:v>2.6099999999999998E-2</c:v>
                </c:pt>
                <c:pt idx="339">
                  <c:v>2.2799999999999997E-2</c:v>
                </c:pt>
                <c:pt idx="340">
                  <c:v>1.9799999999999998E-2</c:v>
                </c:pt>
                <c:pt idx="341">
                  <c:v>0.02</c:v>
                </c:pt>
                <c:pt idx="342">
                  <c:v>2.0099999999999996E-2</c:v>
                </c:pt>
                <c:pt idx="343">
                  <c:v>0.02</c:v>
                </c:pt>
                <c:pt idx="344">
                  <c:v>1.8100000000000002E-2</c:v>
                </c:pt>
                <c:pt idx="345">
                  <c:v>9.7000000000000003E-3</c:v>
                </c:pt>
                <c:pt idx="346">
                  <c:v>3.9000000000000003E-3</c:v>
                </c:pt>
                <c:pt idx="347">
                  <c:v>1.6000000000000001E-3</c:v>
                </c:pt>
                <c:pt idx="348">
                  <c:v>1.5E-3</c:v>
                </c:pt>
                <c:pt idx="349">
                  <c:v>2.2000000000000001E-3</c:v>
                </c:pt>
                <c:pt idx="350">
                  <c:v>1.8E-3</c:v>
                </c:pt>
                <c:pt idx="351">
                  <c:v>1.5E-3</c:v>
                </c:pt>
                <c:pt idx="352">
                  <c:v>1.8E-3</c:v>
                </c:pt>
                <c:pt idx="353">
                  <c:v>2.0999999999999999E-3</c:v>
                </c:pt>
                <c:pt idx="354">
                  <c:v>1.6000000000000001E-3</c:v>
                </c:pt>
                <c:pt idx="355">
                  <c:v>1.6000000000000001E-3</c:v>
                </c:pt>
                <c:pt idx="356">
                  <c:v>1.5E-3</c:v>
                </c:pt>
                <c:pt idx="357">
                  <c:v>1.1999999999999999E-3</c:v>
                </c:pt>
                <c:pt idx="358">
                  <c:v>1.1999999999999999E-3</c:v>
                </c:pt>
                <c:pt idx="359">
                  <c:v>1.1999999999999999E-3</c:v>
                </c:pt>
                <c:pt idx="360">
                  <c:v>1.1000000000000001E-3</c:v>
                </c:pt>
                <c:pt idx="361">
                  <c:v>1.2999999999999999E-3</c:v>
                </c:pt>
                <c:pt idx="362">
                  <c:v>1.6000000000000001E-3</c:v>
                </c:pt>
                <c:pt idx="363">
                  <c:v>2E-3</c:v>
                </c:pt>
                <c:pt idx="364">
                  <c:v>2E-3</c:v>
                </c:pt>
                <c:pt idx="365">
                  <c:v>1.8E-3</c:v>
                </c:pt>
                <c:pt idx="366">
                  <c:v>1.8E-3</c:v>
                </c:pt>
                <c:pt idx="367">
                  <c:v>1.9E-3</c:v>
                </c:pt>
                <c:pt idx="368">
                  <c:v>1.9E-3</c:v>
                </c:pt>
                <c:pt idx="369">
                  <c:v>1.9E-3</c:v>
                </c:pt>
                <c:pt idx="370">
                  <c:v>1.9E-3</c:v>
                </c:pt>
                <c:pt idx="371">
                  <c:v>1.8E-3</c:v>
                </c:pt>
                <c:pt idx="372">
                  <c:v>1.7000000000000001E-3</c:v>
                </c:pt>
                <c:pt idx="373">
                  <c:v>1.6000000000000001E-3</c:v>
                </c:pt>
                <c:pt idx="374">
                  <c:v>1.4000000000000002E-3</c:v>
                </c:pt>
                <c:pt idx="375">
                  <c:v>1E-3</c:v>
                </c:pt>
                <c:pt idx="376">
                  <c:v>8.9999999999999998E-4</c:v>
                </c:pt>
                <c:pt idx="377">
                  <c:v>8.9999999999999998E-4</c:v>
                </c:pt>
                <c:pt idx="378">
                  <c:v>7.000000000000001E-4</c:v>
                </c:pt>
                <c:pt idx="379">
                  <c:v>1E-3</c:v>
                </c:pt>
                <c:pt idx="380">
                  <c:v>8.0000000000000004E-4</c:v>
                </c:pt>
                <c:pt idx="381">
                  <c:v>7.000000000000001E-4</c:v>
                </c:pt>
                <c:pt idx="382">
                  <c:v>8.0000000000000004E-4</c:v>
                </c:pt>
                <c:pt idx="383">
                  <c:v>7.000000000000001E-4</c:v>
                </c:pt>
                <c:pt idx="384">
                  <c:v>8.0000000000000004E-4</c:v>
                </c:pt>
                <c:pt idx="385">
                  <c:v>1E-3</c:v>
                </c:pt>
                <c:pt idx="386">
                  <c:v>1.2999999999999999E-3</c:v>
                </c:pt>
                <c:pt idx="387">
                  <c:v>1.4000000000000002E-3</c:v>
                </c:pt>
                <c:pt idx="388">
                  <c:v>1.6000000000000001E-3</c:v>
                </c:pt>
                <c:pt idx="389">
                  <c:v>1.6000000000000001E-3</c:v>
                </c:pt>
                <c:pt idx="390">
                  <c:v>1.6000000000000001E-3</c:v>
                </c:pt>
                <c:pt idx="391">
                  <c:v>1.2999999999999999E-3</c:v>
                </c:pt>
                <c:pt idx="392">
                  <c:v>1.4000000000000002E-3</c:v>
                </c:pt>
                <c:pt idx="393">
                  <c:v>1.6000000000000001E-3</c:v>
                </c:pt>
                <c:pt idx="394">
                  <c:v>1.6000000000000001E-3</c:v>
                </c:pt>
                <c:pt idx="395">
                  <c:v>1.6000000000000001E-3</c:v>
                </c:pt>
                <c:pt idx="396">
                  <c:v>1.4000000000000002E-3</c:v>
                </c:pt>
                <c:pt idx="397">
                  <c:v>1.5E-3</c:v>
                </c:pt>
                <c:pt idx="398">
                  <c:v>1.4000000000000002E-3</c:v>
                </c:pt>
                <c:pt idx="399">
                  <c:v>1.5E-3</c:v>
                </c:pt>
                <c:pt idx="400">
                  <c:v>1.1000000000000001E-3</c:v>
                </c:pt>
                <c:pt idx="401">
                  <c:v>8.9999999999999998E-4</c:v>
                </c:pt>
                <c:pt idx="402">
                  <c:v>8.9999999999999998E-4</c:v>
                </c:pt>
                <c:pt idx="403">
                  <c:v>8.0000000000000004E-4</c:v>
                </c:pt>
                <c:pt idx="404">
                  <c:v>8.0000000000000004E-4</c:v>
                </c:pt>
                <c:pt idx="405">
                  <c:v>8.9999999999999998E-4</c:v>
                </c:pt>
                <c:pt idx="406">
                  <c:v>8.0000000000000004E-4</c:v>
                </c:pt>
                <c:pt idx="407">
                  <c:v>8.9999999999999998E-4</c:v>
                </c:pt>
                <c:pt idx="408">
                  <c:v>7.000000000000001E-4</c:v>
                </c:pt>
                <c:pt idx="409">
                  <c:v>7.000000000000001E-4</c:v>
                </c:pt>
                <c:pt idx="410">
                  <c:v>8.0000000000000004E-4</c:v>
                </c:pt>
                <c:pt idx="411">
                  <c:v>8.9999999999999998E-4</c:v>
                </c:pt>
                <c:pt idx="412">
                  <c:v>8.9999999999999998E-4</c:v>
                </c:pt>
                <c:pt idx="413">
                  <c:v>1E-3</c:v>
                </c:pt>
                <c:pt idx="414">
                  <c:v>8.9999999999999998E-4</c:v>
                </c:pt>
                <c:pt idx="415">
                  <c:v>8.9999999999999998E-4</c:v>
                </c:pt>
                <c:pt idx="416">
                  <c:v>8.9999999999999998E-4</c:v>
                </c:pt>
                <c:pt idx="417">
                  <c:v>8.9999999999999998E-4</c:v>
                </c:pt>
                <c:pt idx="418">
                  <c:v>8.9999999999999998E-4</c:v>
                </c:pt>
                <c:pt idx="419">
                  <c:v>1.1999999999999999E-3</c:v>
                </c:pt>
                <c:pt idx="420">
                  <c:v>1.1000000000000001E-3</c:v>
                </c:pt>
                <c:pt idx="421">
                  <c:v>1.1000000000000001E-3</c:v>
                </c:pt>
                <c:pt idx="422">
                  <c:v>1.1000000000000001E-3</c:v>
                </c:pt>
                <c:pt idx="423">
                  <c:v>1.1999999999999999E-3</c:v>
                </c:pt>
                <c:pt idx="424">
                  <c:v>1.1999999999999999E-3</c:v>
                </c:pt>
                <c:pt idx="425">
                  <c:v>1.2999999999999999E-3</c:v>
                </c:pt>
                <c:pt idx="426">
                  <c:v>1.2999999999999999E-3</c:v>
                </c:pt>
                <c:pt idx="427">
                  <c:v>1.4000000000000002E-3</c:v>
                </c:pt>
                <c:pt idx="428">
                  <c:v>1.4000000000000002E-3</c:v>
                </c:pt>
                <c:pt idx="429">
                  <c:v>1.1999999999999999E-3</c:v>
                </c:pt>
                <c:pt idx="430">
                  <c:v>1.1999999999999999E-3</c:v>
                </c:pt>
                <c:pt idx="431">
                  <c:v>2.3999999999999998E-3</c:v>
                </c:pt>
                <c:pt idx="432">
                  <c:v>3.3999999999999998E-3</c:v>
                </c:pt>
                <c:pt idx="433">
                  <c:v>3.8E-3</c:v>
                </c:pt>
                <c:pt idx="434">
                  <c:v>3.5999999999999999E-3</c:v>
                </c:pt>
                <c:pt idx="435">
                  <c:v>3.7000000000000002E-3</c:v>
                </c:pt>
                <c:pt idx="436">
                  <c:v>3.7000000000000002E-3</c:v>
                </c:pt>
                <c:pt idx="437">
                  <c:v>3.8E-3</c:v>
                </c:pt>
                <c:pt idx="438">
                  <c:v>3.8999999999999998E-3</c:v>
                </c:pt>
                <c:pt idx="439">
                  <c:v>4.0000000000000001E-3</c:v>
                </c:pt>
                <c:pt idx="440">
                  <c:v>4.0000000000000001E-3</c:v>
                </c:pt>
                <c:pt idx="441">
                  <c:v>4.0000000000000001E-3</c:v>
                </c:pt>
                <c:pt idx="442">
                  <c:v>4.1000000000000003E-3</c:v>
                </c:pt>
                <c:pt idx="443">
                  <c:v>5.4000000000000003E-3</c:v>
                </c:pt>
                <c:pt idx="444">
                  <c:v>6.5000000000000006E-3</c:v>
                </c:pt>
                <c:pt idx="445">
                  <c:v>6.6E-3</c:v>
                </c:pt>
                <c:pt idx="446">
                  <c:v>7.9000000000000008E-3</c:v>
                </c:pt>
                <c:pt idx="447">
                  <c:v>9.0000000000000011E-3</c:v>
                </c:pt>
                <c:pt idx="448">
                  <c:v>9.1000000000000004E-3</c:v>
                </c:pt>
                <c:pt idx="449">
                  <c:v>1.04E-2</c:v>
                </c:pt>
                <c:pt idx="450">
                  <c:v>1.15E-2</c:v>
                </c:pt>
                <c:pt idx="451">
                  <c:v>1.1599999999999999E-2</c:v>
                </c:pt>
                <c:pt idx="452">
                  <c:v>1.15E-2</c:v>
                </c:pt>
                <c:pt idx="453">
                  <c:v>1.15E-2</c:v>
                </c:pt>
                <c:pt idx="454">
                  <c:v>1.1599999999999999E-2</c:v>
                </c:pt>
                <c:pt idx="455">
                  <c:v>1.3000000000000001E-2</c:v>
                </c:pt>
                <c:pt idx="456">
                  <c:v>1.41E-2</c:v>
                </c:pt>
                <c:pt idx="457">
                  <c:v>1.4199999999999999E-2</c:v>
                </c:pt>
                <c:pt idx="458">
                  <c:v>1.5100000000000001E-2</c:v>
                </c:pt>
                <c:pt idx="459">
                  <c:v>1.6899999999999998E-2</c:v>
                </c:pt>
                <c:pt idx="460">
                  <c:v>1.7000000000000001E-2</c:v>
                </c:pt>
                <c:pt idx="461">
                  <c:v>1.8200000000000001E-2</c:v>
                </c:pt>
                <c:pt idx="462">
                  <c:v>1.9099999999999999E-2</c:v>
                </c:pt>
                <c:pt idx="463">
                  <c:v>1.9099999999999999E-2</c:v>
                </c:pt>
                <c:pt idx="464">
                  <c:v>1.95E-2</c:v>
                </c:pt>
                <c:pt idx="465">
                  <c:v>2.1899999999999999E-2</c:v>
                </c:pt>
                <c:pt idx="466">
                  <c:v>2.2000000000000002E-2</c:v>
                </c:pt>
                <c:pt idx="467">
                  <c:v>2.2700000000000001E-2</c:v>
                </c:pt>
                <c:pt idx="468">
                  <c:v>2.4E-2</c:v>
                </c:pt>
                <c:pt idx="469">
                  <c:v>2.4E-2</c:v>
                </c:pt>
                <c:pt idx="470">
                  <c:v>2.41E-2</c:v>
                </c:pt>
                <c:pt idx="471">
                  <c:v>2.4199999999999999E-2</c:v>
                </c:pt>
                <c:pt idx="472">
                  <c:v>2.3900000000000001E-2</c:v>
                </c:pt>
                <c:pt idx="473">
                  <c:v>2.3799999999999998E-2</c:v>
                </c:pt>
                <c:pt idx="474">
                  <c:v>2.4E-2</c:v>
                </c:pt>
                <c:pt idx="475">
                  <c:v>2.1299999999999999E-2</c:v>
                </c:pt>
                <c:pt idx="476">
                  <c:v>2.0400000000000001E-2</c:v>
                </c:pt>
                <c:pt idx="477">
                  <c:v>1.83E-2</c:v>
                </c:pt>
                <c:pt idx="478">
                  <c:v>1.5526315789473683E-2</c:v>
                </c:pt>
                <c:pt idx="479">
                  <c:v>1.5509523809523812E-2</c:v>
                </c:pt>
                <c:pt idx="480">
                  <c:v>1.5506451612903227E-2</c:v>
                </c:pt>
                <c:pt idx="481">
                  <c:v>1.5831034482758622E-2</c:v>
                </c:pt>
                <c:pt idx="482">
                  <c:v>6.5225806451612899E-3</c:v>
                </c:pt>
                <c:pt idx="483">
                  <c:v>4.8999999999999998E-4</c:v>
                </c:pt>
                <c:pt idx="484">
                  <c:v>5.0000000000000001E-4</c:v>
                </c:pt>
                <c:pt idx="485">
                  <c:v>7.7666666666666661E-4</c:v>
                </c:pt>
                <c:pt idx="486">
                  <c:v>9.2580645161290315E-4</c:v>
                </c:pt>
                <c:pt idx="487">
                  <c:v>9.5161290322580633E-4</c:v>
                </c:pt>
                <c:pt idx="488">
                  <c:v>8.9999999999999998E-4</c:v>
                </c:pt>
                <c:pt idx="489">
                  <c:v>8.9999999999999998E-4</c:v>
                </c:pt>
                <c:pt idx="490">
                  <c:v>8.6333333333333336E-4</c:v>
                </c:pt>
                <c:pt idx="491">
                  <c:v>8.9999999999999998E-4</c:v>
                </c:pt>
                <c:pt idx="492">
                  <c:v>8.5263157894736841E-4</c:v>
                </c:pt>
                <c:pt idx="493">
                  <c:v>7.5789473684210529E-4</c:v>
                </c:pt>
                <c:pt idx="494">
                  <c:v>6.9565217391304353E-4</c:v>
                </c:pt>
                <c:pt idx="495">
                  <c:v>6.8636363636363632E-4</c:v>
                </c:pt>
                <c:pt idx="496">
                  <c:v>5.9499999999999993E-4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82-4473-AE2C-B218EADAD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44976"/>
        <c:axId val="44046544"/>
      </c:lineChart>
      <c:dateAx>
        <c:axId val="4404497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44046544"/>
        <c:crosses val="autoZero"/>
        <c:auto val="1"/>
        <c:lblOffset val="100"/>
        <c:baseTimeUnit val="months"/>
      </c:dateAx>
      <c:valAx>
        <c:axId val="440465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404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Sheet1!$A$2:$A$143</c:f>
              <c:numCache>
                <c:formatCode>[$-409]mmm\-yy;@</c:formatCode>
                <c:ptCount val="142"/>
                <c:pt idx="0">
                  <c:v>39965</c:v>
                </c:pt>
                <c:pt idx="1">
                  <c:v>39995</c:v>
                </c:pt>
                <c:pt idx="2">
                  <c:v>40026</c:v>
                </c:pt>
                <c:pt idx="3">
                  <c:v>40057</c:v>
                </c:pt>
                <c:pt idx="4">
                  <c:v>40087</c:v>
                </c:pt>
                <c:pt idx="5">
                  <c:v>40118</c:v>
                </c:pt>
                <c:pt idx="6">
                  <c:v>40148</c:v>
                </c:pt>
                <c:pt idx="7">
                  <c:v>40179</c:v>
                </c:pt>
                <c:pt idx="8">
                  <c:v>40210</c:v>
                </c:pt>
                <c:pt idx="9">
                  <c:v>40238</c:v>
                </c:pt>
                <c:pt idx="10">
                  <c:v>40269</c:v>
                </c:pt>
                <c:pt idx="11">
                  <c:v>40299</c:v>
                </c:pt>
                <c:pt idx="12">
                  <c:v>40330</c:v>
                </c:pt>
                <c:pt idx="13">
                  <c:v>40360</c:v>
                </c:pt>
                <c:pt idx="14">
                  <c:v>40391</c:v>
                </c:pt>
                <c:pt idx="15">
                  <c:v>40422</c:v>
                </c:pt>
                <c:pt idx="16">
                  <c:v>40452</c:v>
                </c:pt>
                <c:pt idx="17">
                  <c:v>40483</c:v>
                </c:pt>
                <c:pt idx="18">
                  <c:v>40513</c:v>
                </c:pt>
                <c:pt idx="19">
                  <c:v>40544</c:v>
                </c:pt>
                <c:pt idx="20">
                  <c:v>40575</c:v>
                </c:pt>
                <c:pt idx="21">
                  <c:v>40603</c:v>
                </c:pt>
                <c:pt idx="22">
                  <c:v>40634</c:v>
                </c:pt>
                <c:pt idx="23">
                  <c:v>40664</c:v>
                </c:pt>
                <c:pt idx="24">
                  <c:v>40695</c:v>
                </c:pt>
                <c:pt idx="25">
                  <c:v>40725</c:v>
                </c:pt>
                <c:pt idx="26">
                  <c:v>40756</c:v>
                </c:pt>
                <c:pt idx="27">
                  <c:v>40787</c:v>
                </c:pt>
                <c:pt idx="28">
                  <c:v>40817</c:v>
                </c:pt>
                <c:pt idx="29">
                  <c:v>40848</c:v>
                </c:pt>
                <c:pt idx="30">
                  <c:v>40878</c:v>
                </c:pt>
                <c:pt idx="31">
                  <c:v>40909</c:v>
                </c:pt>
                <c:pt idx="32">
                  <c:v>40940</c:v>
                </c:pt>
                <c:pt idx="33">
                  <c:v>40969</c:v>
                </c:pt>
                <c:pt idx="34">
                  <c:v>41000</c:v>
                </c:pt>
                <c:pt idx="35">
                  <c:v>41030</c:v>
                </c:pt>
                <c:pt idx="36">
                  <c:v>41061</c:v>
                </c:pt>
                <c:pt idx="37">
                  <c:v>41091</c:v>
                </c:pt>
                <c:pt idx="38">
                  <c:v>41122</c:v>
                </c:pt>
                <c:pt idx="39">
                  <c:v>41153</c:v>
                </c:pt>
                <c:pt idx="40">
                  <c:v>41183</c:v>
                </c:pt>
                <c:pt idx="41">
                  <c:v>41214</c:v>
                </c:pt>
                <c:pt idx="42">
                  <c:v>41244</c:v>
                </c:pt>
                <c:pt idx="43">
                  <c:v>41275</c:v>
                </c:pt>
                <c:pt idx="44">
                  <c:v>41306</c:v>
                </c:pt>
                <c:pt idx="45">
                  <c:v>41334</c:v>
                </c:pt>
                <c:pt idx="46">
                  <c:v>41365</c:v>
                </c:pt>
                <c:pt idx="47">
                  <c:v>41395</c:v>
                </c:pt>
                <c:pt idx="48">
                  <c:v>41426</c:v>
                </c:pt>
                <c:pt idx="49">
                  <c:v>41456</c:v>
                </c:pt>
                <c:pt idx="50">
                  <c:v>41487</c:v>
                </c:pt>
                <c:pt idx="51">
                  <c:v>41518</c:v>
                </c:pt>
                <c:pt idx="52">
                  <c:v>41548</c:v>
                </c:pt>
                <c:pt idx="53">
                  <c:v>41579</c:v>
                </c:pt>
                <c:pt idx="54">
                  <c:v>41609</c:v>
                </c:pt>
                <c:pt idx="55">
                  <c:v>41640</c:v>
                </c:pt>
                <c:pt idx="56">
                  <c:v>41671</c:v>
                </c:pt>
                <c:pt idx="57">
                  <c:v>41699</c:v>
                </c:pt>
                <c:pt idx="58">
                  <c:v>41730</c:v>
                </c:pt>
                <c:pt idx="59">
                  <c:v>41760</c:v>
                </c:pt>
                <c:pt idx="60">
                  <c:v>41791</c:v>
                </c:pt>
                <c:pt idx="61">
                  <c:v>41821</c:v>
                </c:pt>
                <c:pt idx="62">
                  <c:v>41852</c:v>
                </c:pt>
                <c:pt idx="63">
                  <c:v>41883</c:v>
                </c:pt>
                <c:pt idx="64">
                  <c:v>41913</c:v>
                </c:pt>
                <c:pt idx="65">
                  <c:v>41944</c:v>
                </c:pt>
                <c:pt idx="66">
                  <c:v>41974</c:v>
                </c:pt>
                <c:pt idx="67">
                  <c:v>42005</c:v>
                </c:pt>
                <c:pt idx="68">
                  <c:v>42036</c:v>
                </c:pt>
                <c:pt idx="69">
                  <c:v>42064</c:v>
                </c:pt>
                <c:pt idx="70">
                  <c:v>42095</c:v>
                </c:pt>
                <c:pt idx="71">
                  <c:v>42125</c:v>
                </c:pt>
                <c:pt idx="72">
                  <c:v>42156</c:v>
                </c:pt>
                <c:pt idx="73">
                  <c:v>42186</c:v>
                </c:pt>
                <c:pt idx="74">
                  <c:v>42217</c:v>
                </c:pt>
                <c:pt idx="75">
                  <c:v>42248</c:v>
                </c:pt>
                <c:pt idx="76">
                  <c:v>42278</c:v>
                </c:pt>
                <c:pt idx="77">
                  <c:v>42309</c:v>
                </c:pt>
                <c:pt idx="78">
                  <c:v>42339</c:v>
                </c:pt>
                <c:pt idx="79">
                  <c:v>42370</c:v>
                </c:pt>
                <c:pt idx="80">
                  <c:v>42401</c:v>
                </c:pt>
                <c:pt idx="81">
                  <c:v>42430</c:v>
                </c:pt>
                <c:pt idx="82">
                  <c:v>42461</c:v>
                </c:pt>
                <c:pt idx="83">
                  <c:v>42491</c:v>
                </c:pt>
                <c:pt idx="84">
                  <c:v>42522</c:v>
                </c:pt>
                <c:pt idx="85">
                  <c:v>42552</c:v>
                </c:pt>
                <c:pt idx="86">
                  <c:v>42583</c:v>
                </c:pt>
                <c:pt idx="87">
                  <c:v>42614</c:v>
                </c:pt>
                <c:pt idx="88">
                  <c:v>42644</c:v>
                </c:pt>
                <c:pt idx="89">
                  <c:v>42675</c:v>
                </c:pt>
                <c:pt idx="90">
                  <c:v>42705</c:v>
                </c:pt>
                <c:pt idx="91">
                  <c:v>42736</c:v>
                </c:pt>
                <c:pt idx="92">
                  <c:v>42767</c:v>
                </c:pt>
                <c:pt idx="93">
                  <c:v>42795</c:v>
                </c:pt>
                <c:pt idx="94">
                  <c:v>42826</c:v>
                </c:pt>
                <c:pt idx="95">
                  <c:v>42856</c:v>
                </c:pt>
                <c:pt idx="96">
                  <c:v>42887</c:v>
                </c:pt>
                <c:pt idx="97">
                  <c:v>42917</c:v>
                </c:pt>
                <c:pt idx="98">
                  <c:v>42948</c:v>
                </c:pt>
                <c:pt idx="99">
                  <c:v>42979</c:v>
                </c:pt>
                <c:pt idx="100">
                  <c:v>43009</c:v>
                </c:pt>
                <c:pt idx="101">
                  <c:v>43040</c:v>
                </c:pt>
                <c:pt idx="102">
                  <c:v>43070</c:v>
                </c:pt>
                <c:pt idx="103">
                  <c:v>43101</c:v>
                </c:pt>
                <c:pt idx="104">
                  <c:v>43132</c:v>
                </c:pt>
                <c:pt idx="105">
                  <c:v>43160</c:v>
                </c:pt>
                <c:pt idx="106">
                  <c:v>43191</c:v>
                </c:pt>
                <c:pt idx="107">
                  <c:v>43221</c:v>
                </c:pt>
                <c:pt idx="108">
                  <c:v>43252</c:v>
                </c:pt>
                <c:pt idx="109">
                  <c:v>43282</c:v>
                </c:pt>
                <c:pt idx="110">
                  <c:v>43313</c:v>
                </c:pt>
                <c:pt idx="111">
                  <c:v>43344</c:v>
                </c:pt>
                <c:pt idx="112">
                  <c:v>43374</c:v>
                </c:pt>
                <c:pt idx="113">
                  <c:v>43405</c:v>
                </c:pt>
                <c:pt idx="114">
                  <c:v>43435</c:v>
                </c:pt>
                <c:pt idx="115">
                  <c:v>43466</c:v>
                </c:pt>
                <c:pt idx="116">
                  <c:v>43497</c:v>
                </c:pt>
                <c:pt idx="117">
                  <c:v>43525</c:v>
                </c:pt>
                <c:pt idx="118">
                  <c:v>43556</c:v>
                </c:pt>
                <c:pt idx="119">
                  <c:v>43586</c:v>
                </c:pt>
                <c:pt idx="120">
                  <c:v>43617</c:v>
                </c:pt>
                <c:pt idx="121">
                  <c:v>43647</c:v>
                </c:pt>
                <c:pt idx="122">
                  <c:v>43678</c:v>
                </c:pt>
                <c:pt idx="123">
                  <c:v>43709</c:v>
                </c:pt>
                <c:pt idx="124">
                  <c:v>43739</c:v>
                </c:pt>
                <c:pt idx="125">
                  <c:v>43770</c:v>
                </c:pt>
                <c:pt idx="126">
                  <c:v>43800</c:v>
                </c:pt>
                <c:pt idx="127">
                  <c:v>43850</c:v>
                </c:pt>
                <c:pt idx="128">
                  <c:v>43881</c:v>
                </c:pt>
                <c:pt idx="129">
                  <c:v>43910</c:v>
                </c:pt>
                <c:pt idx="130">
                  <c:v>43941</c:v>
                </c:pt>
                <c:pt idx="131">
                  <c:v>43971</c:v>
                </c:pt>
                <c:pt idx="132">
                  <c:v>44002</c:v>
                </c:pt>
                <c:pt idx="133">
                  <c:v>44032</c:v>
                </c:pt>
                <c:pt idx="134">
                  <c:v>44044</c:v>
                </c:pt>
                <c:pt idx="135">
                  <c:v>44075</c:v>
                </c:pt>
                <c:pt idx="136">
                  <c:v>44105</c:v>
                </c:pt>
                <c:pt idx="137">
                  <c:v>44136</c:v>
                </c:pt>
                <c:pt idx="138">
                  <c:v>44166</c:v>
                </c:pt>
                <c:pt idx="139">
                  <c:v>44197</c:v>
                </c:pt>
                <c:pt idx="140">
                  <c:v>44228</c:v>
                </c:pt>
                <c:pt idx="141">
                  <c:v>44256</c:v>
                </c:pt>
              </c:numCache>
            </c:numRef>
          </c:cat>
          <c:val>
            <c:numRef>
              <c:f>Sheet1!$B$2:$B$143</c:f>
              <c:numCache>
                <c:formatCode>0.00%</c:formatCode>
                <c:ptCount val="142"/>
                <c:pt idx="0">
                  <c:v>3.7200000000000004E-2</c:v>
                </c:pt>
                <c:pt idx="1">
                  <c:v>3.56E-2</c:v>
                </c:pt>
                <c:pt idx="2">
                  <c:v>3.5900000000000001E-2</c:v>
                </c:pt>
                <c:pt idx="3">
                  <c:v>3.4000000000000002E-2</c:v>
                </c:pt>
                <c:pt idx="4">
                  <c:v>3.39E-2</c:v>
                </c:pt>
                <c:pt idx="5">
                  <c:v>3.4000000000000002E-2</c:v>
                </c:pt>
                <c:pt idx="6">
                  <c:v>3.5900000000000001E-2</c:v>
                </c:pt>
                <c:pt idx="7">
                  <c:v>3.73E-2</c:v>
                </c:pt>
                <c:pt idx="8">
                  <c:v>3.6900000000000002E-2</c:v>
                </c:pt>
                <c:pt idx="9">
                  <c:v>3.73E-2</c:v>
                </c:pt>
                <c:pt idx="10">
                  <c:v>3.85E-2</c:v>
                </c:pt>
                <c:pt idx="11">
                  <c:v>3.4200000000000001E-2</c:v>
                </c:pt>
                <c:pt idx="12">
                  <c:v>3.2000000000000001E-2</c:v>
                </c:pt>
                <c:pt idx="13">
                  <c:v>3.0099999999999998E-2</c:v>
                </c:pt>
                <c:pt idx="14">
                  <c:v>2.7000000000000003E-2</c:v>
                </c:pt>
                <c:pt idx="15">
                  <c:v>2.6499999999999999E-2</c:v>
                </c:pt>
                <c:pt idx="16">
                  <c:v>2.5399999999999999E-2</c:v>
                </c:pt>
                <c:pt idx="17">
                  <c:v>2.76E-2</c:v>
                </c:pt>
                <c:pt idx="18">
                  <c:v>3.2899999999999999E-2</c:v>
                </c:pt>
                <c:pt idx="19">
                  <c:v>3.39E-2</c:v>
                </c:pt>
                <c:pt idx="20">
                  <c:v>3.5799999999999998E-2</c:v>
                </c:pt>
                <c:pt idx="21">
                  <c:v>3.4099999999999998E-2</c:v>
                </c:pt>
                <c:pt idx="22">
                  <c:v>3.4599999999999999E-2</c:v>
                </c:pt>
                <c:pt idx="23">
                  <c:v>3.1699999999999999E-2</c:v>
                </c:pt>
                <c:pt idx="24">
                  <c:v>0.03</c:v>
                </c:pt>
                <c:pt idx="25">
                  <c:v>0.03</c:v>
                </c:pt>
                <c:pt idx="26">
                  <c:v>2.3E-2</c:v>
                </c:pt>
                <c:pt idx="27">
                  <c:v>1.9799999999999998E-2</c:v>
                </c:pt>
                <c:pt idx="28">
                  <c:v>2.1499999999999998E-2</c:v>
                </c:pt>
                <c:pt idx="29">
                  <c:v>2.0099999999999996E-2</c:v>
                </c:pt>
                <c:pt idx="30">
                  <c:v>1.9799999999999998E-2</c:v>
                </c:pt>
                <c:pt idx="31">
                  <c:v>1.9699999999999999E-2</c:v>
                </c:pt>
                <c:pt idx="32">
                  <c:v>1.9699999999999999E-2</c:v>
                </c:pt>
                <c:pt idx="33">
                  <c:v>2.1700000000000001E-2</c:v>
                </c:pt>
                <c:pt idx="34">
                  <c:v>2.0499999999999997E-2</c:v>
                </c:pt>
                <c:pt idx="35">
                  <c:v>1.8000000000000002E-2</c:v>
                </c:pt>
                <c:pt idx="36">
                  <c:v>1.6200000000000003E-2</c:v>
                </c:pt>
                <c:pt idx="37">
                  <c:v>1.5300000000000001E-2</c:v>
                </c:pt>
                <c:pt idx="38">
                  <c:v>1.6799999999999999E-2</c:v>
                </c:pt>
                <c:pt idx="39">
                  <c:v>1.72E-2</c:v>
                </c:pt>
                <c:pt idx="40">
                  <c:v>1.7500000000000002E-2</c:v>
                </c:pt>
                <c:pt idx="41">
                  <c:v>1.6500000000000001E-2</c:v>
                </c:pt>
                <c:pt idx="42">
                  <c:v>1.72E-2</c:v>
                </c:pt>
                <c:pt idx="43">
                  <c:v>1.9099999999999999E-2</c:v>
                </c:pt>
                <c:pt idx="44">
                  <c:v>1.9799999999999998E-2</c:v>
                </c:pt>
                <c:pt idx="45">
                  <c:v>1.9599999999999999E-2</c:v>
                </c:pt>
                <c:pt idx="46">
                  <c:v>1.7600000000000001E-2</c:v>
                </c:pt>
                <c:pt idx="47">
                  <c:v>1.9299999999999998E-2</c:v>
                </c:pt>
                <c:pt idx="48">
                  <c:v>2.3E-2</c:v>
                </c:pt>
                <c:pt idx="49">
                  <c:v>2.58E-2</c:v>
                </c:pt>
                <c:pt idx="50">
                  <c:v>2.7400000000000001E-2</c:v>
                </c:pt>
                <c:pt idx="51">
                  <c:v>2.81E-2</c:v>
                </c:pt>
                <c:pt idx="52">
                  <c:v>2.6200000000000001E-2</c:v>
                </c:pt>
                <c:pt idx="53">
                  <c:v>2.7200000000000002E-2</c:v>
                </c:pt>
                <c:pt idx="54">
                  <c:v>2.8999999999999998E-2</c:v>
                </c:pt>
                <c:pt idx="55">
                  <c:v>2.86E-2</c:v>
                </c:pt>
                <c:pt idx="56">
                  <c:v>2.7099999999999999E-2</c:v>
                </c:pt>
                <c:pt idx="57">
                  <c:v>2.7200000000000002E-2</c:v>
                </c:pt>
                <c:pt idx="58">
                  <c:v>2.7099999999999999E-2</c:v>
                </c:pt>
                <c:pt idx="59">
                  <c:v>2.5600000000000001E-2</c:v>
                </c:pt>
                <c:pt idx="60">
                  <c:v>2.6000000000000002E-2</c:v>
                </c:pt>
                <c:pt idx="61">
                  <c:v>2.5399999999999999E-2</c:v>
                </c:pt>
                <c:pt idx="62">
                  <c:v>2.4199999999999999E-2</c:v>
                </c:pt>
                <c:pt idx="63">
                  <c:v>2.53E-2</c:v>
                </c:pt>
                <c:pt idx="64">
                  <c:v>2.3E-2</c:v>
                </c:pt>
                <c:pt idx="65">
                  <c:v>2.3300000000000001E-2</c:v>
                </c:pt>
                <c:pt idx="66">
                  <c:v>2.2099999999999998E-2</c:v>
                </c:pt>
                <c:pt idx="67">
                  <c:v>1.8799999999999997E-2</c:v>
                </c:pt>
                <c:pt idx="68">
                  <c:v>1.9799999999999998E-2</c:v>
                </c:pt>
                <c:pt idx="69">
                  <c:v>2.0400000000000001E-2</c:v>
                </c:pt>
                <c:pt idx="70">
                  <c:v>1.9400000000000001E-2</c:v>
                </c:pt>
                <c:pt idx="71">
                  <c:v>2.2000000000000002E-2</c:v>
                </c:pt>
                <c:pt idx="72">
                  <c:v>2.3599999999999999E-2</c:v>
                </c:pt>
                <c:pt idx="73">
                  <c:v>2.3199999999999998E-2</c:v>
                </c:pt>
                <c:pt idx="74">
                  <c:v>2.1700000000000001E-2</c:v>
                </c:pt>
                <c:pt idx="75">
                  <c:v>2.1700000000000001E-2</c:v>
                </c:pt>
                <c:pt idx="76">
                  <c:v>2.07E-2</c:v>
                </c:pt>
                <c:pt idx="77">
                  <c:v>2.2599999999999999E-2</c:v>
                </c:pt>
                <c:pt idx="78">
                  <c:v>2.2400000000000003E-2</c:v>
                </c:pt>
                <c:pt idx="79">
                  <c:v>2.0899999999999998E-2</c:v>
                </c:pt>
                <c:pt idx="80">
                  <c:v>1.78E-2</c:v>
                </c:pt>
                <c:pt idx="81">
                  <c:v>1.89E-2</c:v>
                </c:pt>
                <c:pt idx="82">
                  <c:v>1.8100000000000002E-2</c:v>
                </c:pt>
                <c:pt idx="83">
                  <c:v>1.8100000000000002E-2</c:v>
                </c:pt>
                <c:pt idx="84">
                  <c:v>1.6399999999999998E-2</c:v>
                </c:pt>
                <c:pt idx="85">
                  <c:v>1.4999999999999999E-2</c:v>
                </c:pt>
                <c:pt idx="86">
                  <c:v>1.5600000000000001E-2</c:v>
                </c:pt>
                <c:pt idx="87">
                  <c:v>1.6299999999999999E-2</c:v>
                </c:pt>
                <c:pt idx="88">
                  <c:v>1.7600000000000001E-2</c:v>
                </c:pt>
                <c:pt idx="89">
                  <c:v>2.1400000000000002E-2</c:v>
                </c:pt>
                <c:pt idx="90">
                  <c:v>2.4900000000000002E-2</c:v>
                </c:pt>
                <c:pt idx="91">
                  <c:v>2.4300000000000002E-2</c:v>
                </c:pt>
                <c:pt idx="92">
                  <c:v>2.4199999999999999E-2</c:v>
                </c:pt>
                <c:pt idx="93">
                  <c:v>2.4799999999999999E-2</c:v>
                </c:pt>
                <c:pt idx="94">
                  <c:v>2.3E-2</c:v>
                </c:pt>
                <c:pt idx="95">
                  <c:v>2.3E-2</c:v>
                </c:pt>
                <c:pt idx="96">
                  <c:v>2.1899999999999999E-2</c:v>
                </c:pt>
                <c:pt idx="97">
                  <c:v>2.3199999999999998E-2</c:v>
                </c:pt>
                <c:pt idx="98">
                  <c:v>2.2099999999999998E-2</c:v>
                </c:pt>
                <c:pt idx="99">
                  <c:v>2.2000000000000002E-2</c:v>
                </c:pt>
                <c:pt idx="100">
                  <c:v>2.3599999999999999E-2</c:v>
                </c:pt>
                <c:pt idx="101">
                  <c:v>2.35E-2</c:v>
                </c:pt>
                <c:pt idx="102">
                  <c:v>2.4E-2</c:v>
                </c:pt>
                <c:pt idx="103">
                  <c:v>2.58E-2</c:v>
                </c:pt>
                <c:pt idx="104">
                  <c:v>2.86E-2</c:v>
                </c:pt>
                <c:pt idx="105">
                  <c:v>2.8399999999999998E-2</c:v>
                </c:pt>
                <c:pt idx="106">
                  <c:v>2.87E-2</c:v>
                </c:pt>
                <c:pt idx="107">
                  <c:v>2.98E-2</c:v>
                </c:pt>
                <c:pt idx="108">
                  <c:v>2.9100000000000001E-2</c:v>
                </c:pt>
                <c:pt idx="109">
                  <c:v>2.8900000000000002E-2</c:v>
                </c:pt>
                <c:pt idx="110">
                  <c:v>2.8900000000000002E-2</c:v>
                </c:pt>
                <c:pt idx="111">
                  <c:v>0.03</c:v>
                </c:pt>
                <c:pt idx="112">
                  <c:v>3.15E-2</c:v>
                </c:pt>
                <c:pt idx="113">
                  <c:v>3.1200000000000002E-2</c:v>
                </c:pt>
                <c:pt idx="114">
                  <c:v>2.8300000000000002E-2</c:v>
                </c:pt>
                <c:pt idx="115">
                  <c:v>2.7138095238095235E-2</c:v>
                </c:pt>
                <c:pt idx="116">
                  <c:v>2.6763157894736839E-2</c:v>
                </c:pt>
                <c:pt idx="117">
                  <c:v>2.5709523809523807E-2</c:v>
                </c:pt>
                <c:pt idx="118">
                  <c:v>2.5323809523809526E-2</c:v>
                </c:pt>
                <c:pt idx="119">
                  <c:v>2.3949999999999999E-2</c:v>
                </c:pt>
                <c:pt idx="120">
                  <c:v>2.0739999999999998E-2</c:v>
                </c:pt>
                <c:pt idx="121">
                  <c:v>2.059090909090909E-2</c:v>
                </c:pt>
                <c:pt idx="122">
                  <c:v>1.6263636363636366E-2</c:v>
                </c:pt>
                <c:pt idx="123">
                  <c:v>1.6995E-2</c:v>
                </c:pt>
                <c:pt idx="124">
                  <c:v>1.7068181818181819E-2</c:v>
                </c:pt>
                <c:pt idx="125">
                  <c:v>1.8121052631578947E-2</c:v>
                </c:pt>
                <c:pt idx="126">
                  <c:v>1.8628571428571428E-2</c:v>
                </c:pt>
                <c:pt idx="127">
                  <c:v>1.7576190476190478E-2</c:v>
                </c:pt>
                <c:pt idx="128">
                  <c:v>1.5042105263157895E-2</c:v>
                </c:pt>
                <c:pt idx="129">
                  <c:v>8.6999999999999994E-3</c:v>
                </c:pt>
                <c:pt idx="130">
                  <c:v>6.5761904761904768E-3</c:v>
                </c:pt>
                <c:pt idx="131">
                  <c:v>6.7400000000000003E-3</c:v>
                </c:pt>
                <c:pt idx="132">
                  <c:v>7.286363636363636E-3</c:v>
                </c:pt>
                <c:pt idx="133">
                  <c:v>6.2363636363636362E-3</c:v>
                </c:pt>
                <c:pt idx="134">
                  <c:v>6.5000000000000006E-3</c:v>
                </c:pt>
                <c:pt idx="135">
                  <c:v>6.7952380952380955E-3</c:v>
                </c:pt>
                <c:pt idx="136">
                  <c:v>7.8714285714285709E-3</c:v>
                </c:pt>
                <c:pt idx="137">
                  <c:v>8.6999999999999994E-3</c:v>
                </c:pt>
                <c:pt idx="138">
                  <c:v>9.2999999999999992E-3</c:v>
                </c:pt>
                <c:pt idx="139">
                  <c:v>1.0800000000000001E-2</c:v>
                </c:pt>
                <c:pt idx="140">
                  <c:v>1.26E-2</c:v>
                </c:pt>
                <c:pt idx="141">
                  <c:v>1.61E-2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92-4C3E-BB17-A7822722A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289560"/>
        <c:axId val="362289952"/>
      </c:lineChart>
      <c:dateAx>
        <c:axId val="3622895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362289952"/>
        <c:crosses val="autoZero"/>
        <c:auto val="1"/>
        <c:lblOffset val="100"/>
        <c:baseTimeUnit val="months"/>
        <c:majorUnit val="6"/>
        <c:majorTimeUnit val="months"/>
      </c:dateAx>
      <c:valAx>
        <c:axId val="362289952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362289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Sheet1!$A$2:$A$965</c:f>
              <c:numCache>
                <c:formatCode>m/d/yyyy;@</c:formatCode>
                <c:ptCount val="964"/>
                <c:pt idx="0">
                  <c:v>37608</c:v>
                </c:pt>
                <c:pt idx="1">
                  <c:v>37615</c:v>
                </c:pt>
                <c:pt idx="2">
                  <c:v>37622</c:v>
                </c:pt>
                <c:pt idx="3">
                  <c:v>37629</c:v>
                </c:pt>
                <c:pt idx="4">
                  <c:v>37636</c:v>
                </c:pt>
                <c:pt idx="5">
                  <c:v>37643</c:v>
                </c:pt>
                <c:pt idx="6">
                  <c:v>37650</c:v>
                </c:pt>
                <c:pt idx="7">
                  <c:v>37657</c:v>
                </c:pt>
                <c:pt idx="8">
                  <c:v>37664</c:v>
                </c:pt>
                <c:pt idx="9">
                  <c:v>37671</c:v>
                </c:pt>
                <c:pt idx="10">
                  <c:v>37678</c:v>
                </c:pt>
                <c:pt idx="11">
                  <c:v>37685</c:v>
                </c:pt>
                <c:pt idx="12">
                  <c:v>37692</c:v>
                </c:pt>
                <c:pt idx="13">
                  <c:v>37699</c:v>
                </c:pt>
                <c:pt idx="14">
                  <c:v>37706</c:v>
                </c:pt>
                <c:pt idx="15">
                  <c:v>37713</c:v>
                </c:pt>
                <c:pt idx="16">
                  <c:v>37720</c:v>
                </c:pt>
                <c:pt idx="17">
                  <c:v>37727</c:v>
                </c:pt>
                <c:pt idx="18">
                  <c:v>37734</c:v>
                </c:pt>
                <c:pt idx="19">
                  <c:v>37741</c:v>
                </c:pt>
                <c:pt idx="20">
                  <c:v>37748</c:v>
                </c:pt>
                <c:pt idx="21">
                  <c:v>37755</c:v>
                </c:pt>
                <c:pt idx="22">
                  <c:v>37762</c:v>
                </c:pt>
                <c:pt idx="23">
                  <c:v>37769</c:v>
                </c:pt>
                <c:pt idx="24">
                  <c:v>37776</c:v>
                </c:pt>
                <c:pt idx="25">
                  <c:v>37783</c:v>
                </c:pt>
                <c:pt idx="26">
                  <c:v>37790</c:v>
                </c:pt>
                <c:pt idx="27">
                  <c:v>37797</c:v>
                </c:pt>
                <c:pt idx="28">
                  <c:v>37804</c:v>
                </c:pt>
                <c:pt idx="29">
                  <c:v>37811</c:v>
                </c:pt>
                <c:pt idx="30">
                  <c:v>37818</c:v>
                </c:pt>
                <c:pt idx="31">
                  <c:v>37825</c:v>
                </c:pt>
                <c:pt idx="32">
                  <c:v>37832</c:v>
                </c:pt>
                <c:pt idx="33">
                  <c:v>37839</c:v>
                </c:pt>
                <c:pt idx="34">
                  <c:v>37846</c:v>
                </c:pt>
                <c:pt idx="35">
                  <c:v>37853</c:v>
                </c:pt>
                <c:pt idx="36">
                  <c:v>37860</c:v>
                </c:pt>
                <c:pt idx="37">
                  <c:v>37867</c:v>
                </c:pt>
                <c:pt idx="38">
                  <c:v>37874</c:v>
                </c:pt>
                <c:pt idx="39">
                  <c:v>37881</c:v>
                </c:pt>
                <c:pt idx="40">
                  <c:v>37888</c:v>
                </c:pt>
                <c:pt idx="41">
                  <c:v>37895</c:v>
                </c:pt>
                <c:pt idx="42">
                  <c:v>37902</c:v>
                </c:pt>
                <c:pt idx="43">
                  <c:v>37909</c:v>
                </c:pt>
                <c:pt idx="44">
                  <c:v>37916</c:v>
                </c:pt>
                <c:pt idx="45">
                  <c:v>37923</c:v>
                </c:pt>
                <c:pt idx="46">
                  <c:v>37930</c:v>
                </c:pt>
                <c:pt idx="47">
                  <c:v>37937</c:v>
                </c:pt>
                <c:pt idx="48">
                  <c:v>37944</c:v>
                </c:pt>
                <c:pt idx="49">
                  <c:v>37951</c:v>
                </c:pt>
                <c:pt idx="50">
                  <c:v>37958</c:v>
                </c:pt>
                <c:pt idx="51">
                  <c:v>37965</c:v>
                </c:pt>
                <c:pt idx="52">
                  <c:v>37972</c:v>
                </c:pt>
                <c:pt idx="53">
                  <c:v>37979</c:v>
                </c:pt>
                <c:pt idx="54">
                  <c:v>37986</c:v>
                </c:pt>
                <c:pt idx="55">
                  <c:v>37993</c:v>
                </c:pt>
                <c:pt idx="56">
                  <c:v>38000</c:v>
                </c:pt>
                <c:pt idx="57">
                  <c:v>38007</c:v>
                </c:pt>
                <c:pt idx="58">
                  <c:v>38014</c:v>
                </c:pt>
                <c:pt idx="59">
                  <c:v>38021</c:v>
                </c:pt>
                <c:pt idx="60">
                  <c:v>38028</c:v>
                </c:pt>
                <c:pt idx="61">
                  <c:v>38035</c:v>
                </c:pt>
                <c:pt idx="62">
                  <c:v>38042</c:v>
                </c:pt>
                <c:pt idx="63">
                  <c:v>38049</c:v>
                </c:pt>
                <c:pt idx="64">
                  <c:v>38056</c:v>
                </c:pt>
                <c:pt idx="65">
                  <c:v>38063</c:v>
                </c:pt>
                <c:pt idx="66">
                  <c:v>38070</c:v>
                </c:pt>
                <c:pt idx="67">
                  <c:v>38077</c:v>
                </c:pt>
                <c:pt idx="68">
                  <c:v>38084</c:v>
                </c:pt>
                <c:pt idx="69">
                  <c:v>38091</c:v>
                </c:pt>
                <c:pt idx="70">
                  <c:v>38098</c:v>
                </c:pt>
                <c:pt idx="71">
                  <c:v>38105</c:v>
                </c:pt>
                <c:pt idx="72">
                  <c:v>38112</c:v>
                </c:pt>
                <c:pt idx="73">
                  <c:v>38119</c:v>
                </c:pt>
                <c:pt idx="74">
                  <c:v>38126</c:v>
                </c:pt>
                <c:pt idx="75">
                  <c:v>38133</c:v>
                </c:pt>
                <c:pt idx="76">
                  <c:v>38140</c:v>
                </c:pt>
                <c:pt idx="77">
                  <c:v>38147</c:v>
                </c:pt>
                <c:pt idx="78">
                  <c:v>38154</c:v>
                </c:pt>
                <c:pt idx="79">
                  <c:v>38161</c:v>
                </c:pt>
                <c:pt idx="80">
                  <c:v>38168</c:v>
                </c:pt>
                <c:pt idx="81">
                  <c:v>38175</c:v>
                </c:pt>
                <c:pt idx="82">
                  <c:v>38182</c:v>
                </c:pt>
                <c:pt idx="83">
                  <c:v>38189</c:v>
                </c:pt>
                <c:pt idx="84">
                  <c:v>38196</c:v>
                </c:pt>
                <c:pt idx="85">
                  <c:v>38203</c:v>
                </c:pt>
                <c:pt idx="86">
                  <c:v>38210</c:v>
                </c:pt>
                <c:pt idx="87">
                  <c:v>38217</c:v>
                </c:pt>
                <c:pt idx="88">
                  <c:v>38224</c:v>
                </c:pt>
                <c:pt idx="89">
                  <c:v>38231</c:v>
                </c:pt>
                <c:pt idx="90">
                  <c:v>38238</c:v>
                </c:pt>
                <c:pt idx="91">
                  <c:v>38245</c:v>
                </c:pt>
                <c:pt idx="92">
                  <c:v>38252</c:v>
                </c:pt>
                <c:pt idx="93">
                  <c:v>38259</c:v>
                </c:pt>
                <c:pt idx="94">
                  <c:v>38266</c:v>
                </c:pt>
                <c:pt idx="95">
                  <c:v>38273</c:v>
                </c:pt>
                <c:pt idx="96">
                  <c:v>38280</c:v>
                </c:pt>
                <c:pt idx="97">
                  <c:v>38287</c:v>
                </c:pt>
                <c:pt idx="98">
                  <c:v>38294</c:v>
                </c:pt>
                <c:pt idx="99">
                  <c:v>38301</c:v>
                </c:pt>
                <c:pt idx="100">
                  <c:v>38308</c:v>
                </c:pt>
                <c:pt idx="101">
                  <c:v>38315</c:v>
                </c:pt>
                <c:pt idx="102">
                  <c:v>38322</c:v>
                </c:pt>
                <c:pt idx="103">
                  <c:v>38329</c:v>
                </c:pt>
                <c:pt idx="104">
                  <c:v>38336</c:v>
                </c:pt>
                <c:pt idx="105">
                  <c:v>38343</c:v>
                </c:pt>
                <c:pt idx="106">
                  <c:v>38350</c:v>
                </c:pt>
                <c:pt idx="107">
                  <c:v>38357</c:v>
                </c:pt>
                <c:pt idx="108">
                  <c:v>38364</c:v>
                </c:pt>
                <c:pt idx="109">
                  <c:v>38371</c:v>
                </c:pt>
                <c:pt idx="110">
                  <c:v>38378</c:v>
                </c:pt>
                <c:pt idx="111">
                  <c:v>38385</c:v>
                </c:pt>
                <c:pt idx="112">
                  <c:v>38392</c:v>
                </c:pt>
                <c:pt idx="113">
                  <c:v>38399</c:v>
                </c:pt>
                <c:pt idx="114">
                  <c:v>38406</c:v>
                </c:pt>
                <c:pt idx="115">
                  <c:v>38413</c:v>
                </c:pt>
                <c:pt idx="116">
                  <c:v>38420</c:v>
                </c:pt>
                <c:pt idx="117">
                  <c:v>38427</c:v>
                </c:pt>
                <c:pt idx="118">
                  <c:v>38434</c:v>
                </c:pt>
                <c:pt idx="119">
                  <c:v>38441</c:v>
                </c:pt>
                <c:pt idx="120">
                  <c:v>38448</c:v>
                </c:pt>
                <c:pt idx="121">
                  <c:v>38455</c:v>
                </c:pt>
                <c:pt idx="122">
                  <c:v>38462</c:v>
                </c:pt>
                <c:pt idx="123">
                  <c:v>38469</c:v>
                </c:pt>
                <c:pt idx="124">
                  <c:v>38476</c:v>
                </c:pt>
                <c:pt idx="125">
                  <c:v>38483</c:v>
                </c:pt>
                <c:pt idx="126">
                  <c:v>38490</c:v>
                </c:pt>
                <c:pt idx="127">
                  <c:v>38497</c:v>
                </c:pt>
                <c:pt idx="128">
                  <c:v>38504</c:v>
                </c:pt>
                <c:pt idx="129">
                  <c:v>38511</c:v>
                </c:pt>
                <c:pt idx="130">
                  <c:v>38518</c:v>
                </c:pt>
                <c:pt idx="131">
                  <c:v>38525</c:v>
                </c:pt>
                <c:pt idx="132">
                  <c:v>38532</c:v>
                </c:pt>
                <c:pt idx="133">
                  <c:v>38539</c:v>
                </c:pt>
                <c:pt idx="134">
                  <c:v>38546</c:v>
                </c:pt>
                <c:pt idx="135">
                  <c:v>38553</c:v>
                </c:pt>
                <c:pt idx="136">
                  <c:v>38560</c:v>
                </c:pt>
                <c:pt idx="137">
                  <c:v>38567</c:v>
                </c:pt>
                <c:pt idx="138">
                  <c:v>38574</c:v>
                </c:pt>
                <c:pt idx="139">
                  <c:v>38581</c:v>
                </c:pt>
                <c:pt idx="140">
                  <c:v>38588</c:v>
                </c:pt>
                <c:pt idx="141">
                  <c:v>38595</c:v>
                </c:pt>
                <c:pt idx="142">
                  <c:v>38602</c:v>
                </c:pt>
                <c:pt idx="143">
                  <c:v>38609</c:v>
                </c:pt>
                <c:pt idx="144">
                  <c:v>38616</c:v>
                </c:pt>
                <c:pt idx="145">
                  <c:v>38623</c:v>
                </c:pt>
                <c:pt idx="146">
                  <c:v>38630</c:v>
                </c:pt>
                <c:pt idx="147">
                  <c:v>38637</c:v>
                </c:pt>
                <c:pt idx="148">
                  <c:v>38644</c:v>
                </c:pt>
                <c:pt idx="149">
                  <c:v>38651</c:v>
                </c:pt>
                <c:pt idx="150">
                  <c:v>38658</c:v>
                </c:pt>
                <c:pt idx="151">
                  <c:v>38665</c:v>
                </c:pt>
                <c:pt idx="152">
                  <c:v>38672</c:v>
                </c:pt>
                <c:pt idx="153">
                  <c:v>38679</c:v>
                </c:pt>
                <c:pt idx="154">
                  <c:v>38686</c:v>
                </c:pt>
                <c:pt idx="155">
                  <c:v>38693</c:v>
                </c:pt>
                <c:pt idx="156">
                  <c:v>38700</c:v>
                </c:pt>
                <c:pt idx="157">
                  <c:v>38707</c:v>
                </c:pt>
                <c:pt idx="158">
                  <c:v>38714</c:v>
                </c:pt>
                <c:pt idx="159">
                  <c:v>38721</c:v>
                </c:pt>
                <c:pt idx="160">
                  <c:v>38728</c:v>
                </c:pt>
                <c:pt idx="161">
                  <c:v>38735</c:v>
                </c:pt>
                <c:pt idx="162">
                  <c:v>38742</c:v>
                </c:pt>
                <c:pt idx="163">
                  <c:v>38749</c:v>
                </c:pt>
                <c:pt idx="164">
                  <c:v>38756</c:v>
                </c:pt>
                <c:pt idx="165">
                  <c:v>38763</c:v>
                </c:pt>
                <c:pt idx="166">
                  <c:v>38770</c:v>
                </c:pt>
                <c:pt idx="167">
                  <c:v>38777</c:v>
                </c:pt>
                <c:pt idx="168">
                  <c:v>38784</c:v>
                </c:pt>
                <c:pt idx="169">
                  <c:v>38791</c:v>
                </c:pt>
                <c:pt idx="170">
                  <c:v>38798</c:v>
                </c:pt>
                <c:pt idx="171">
                  <c:v>38805</c:v>
                </c:pt>
                <c:pt idx="172">
                  <c:v>38812</c:v>
                </c:pt>
                <c:pt idx="173">
                  <c:v>38819</c:v>
                </c:pt>
                <c:pt idx="174">
                  <c:v>38826</c:v>
                </c:pt>
                <c:pt idx="175">
                  <c:v>38833</c:v>
                </c:pt>
                <c:pt idx="176">
                  <c:v>38840</c:v>
                </c:pt>
                <c:pt idx="177">
                  <c:v>38847</c:v>
                </c:pt>
                <c:pt idx="178">
                  <c:v>38854</c:v>
                </c:pt>
                <c:pt idx="179">
                  <c:v>38861</c:v>
                </c:pt>
                <c:pt idx="180">
                  <c:v>38868</c:v>
                </c:pt>
                <c:pt idx="181">
                  <c:v>38875</c:v>
                </c:pt>
                <c:pt idx="182">
                  <c:v>38882</c:v>
                </c:pt>
                <c:pt idx="183">
                  <c:v>38889</c:v>
                </c:pt>
                <c:pt idx="184">
                  <c:v>38896</c:v>
                </c:pt>
                <c:pt idx="185">
                  <c:v>38903</c:v>
                </c:pt>
                <c:pt idx="186">
                  <c:v>38910</c:v>
                </c:pt>
                <c:pt idx="187">
                  <c:v>38917</c:v>
                </c:pt>
                <c:pt idx="188">
                  <c:v>38924</c:v>
                </c:pt>
                <c:pt idx="189">
                  <c:v>38931</c:v>
                </c:pt>
                <c:pt idx="190">
                  <c:v>38938</c:v>
                </c:pt>
                <c:pt idx="191">
                  <c:v>38945</c:v>
                </c:pt>
                <c:pt idx="192">
                  <c:v>38952</c:v>
                </c:pt>
                <c:pt idx="193">
                  <c:v>38959</c:v>
                </c:pt>
                <c:pt idx="194">
                  <c:v>38966</c:v>
                </c:pt>
                <c:pt idx="195">
                  <c:v>38973</c:v>
                </c:pt>
                <c:pt idx="196">
                  <c:v>38980</c:v>
                </c:pt>
                <c:pt idx="197">
                  <c:v>38987</c:v>
                </c:pt>
                <c:pt idx="198">
                  <c:v>38994</c:v>
                </c:pt>
                <c:pt idx="199">
                  <c:v>39001</c:v>
                </c:pt>
                <c:pt idx="200">
                  <c:v>39008</c:v>
                </c:pt>
                <c:pt idx="201">
                  <c:v>39015</c:v>
                </c:pt>
                <c:pt idx="202">
                  <c:v>39022</c:v>
                </c:pt>
                <c:pt idx="203">
                  <c:v>39029</c:v>
                </c:pt>
                <c:pt idx="204">
                  <c:v>39036</c:v>
                </c:pt>
                <c:pt idx="205">
                  <c:v>39043</c:v>
                </c:pt>
                <c:pt idx="206">
                  <c:v>39050</c:v>
                </c:pt>
                <c:pt idx="207">
                  <c:v>39057</c:v>
                </c:pt>
                <c:pt idx="208">
                  <c:v>39064</c:v>
                </c:pt>
                <c:pt idx="209">
                  <c:v>39071</c:v>
                </c:pt>
                <c:pt idx="210">
                  <c:v>39078</c:v>
                </c:pt>
                <c:pt idx="211">
                  <c:v>39085</c:v>
                </c:pt>
                <c:pt idx="212">
                  <c:v>39092</c:v>
                </c:pt>
                <c:pt idx="213">
                  <c:v>39099</c:v>
                </c:pt>
                <c:pt idx="214">
                  <c:v>39106</c:v>
                </c:pt>
                <c:pt idx="215">
                  <c:v>39113</c:v>
                </c:pt>
                <c:pt idx="216">
                  <c:v>39120</c:v>
                </c:pt>
                <c:pt idx="217">
                  <c:v>39127</c:v>
                </c:pt>
                <c:pt idx="218">
                  <c:v>39134</c:v>
                </c:pt>
                <c:pt idx="219">
                  <c:v>39141</c:v>
                </c:pt>
                <c:pt idx="220">
                  <c:v>39148</c:v>
                </c:pt>
                <c:pt idx="221">
                  <c:v>39155</c:v>
                </c:pt>
                <c:pt idx="222">
                  <c:v>39162</c:v>
                </c:pt>
                <c:pt idx="223">
                  <c:v>39169</c:v>
                </c:pt>
                <c:pt idx="224">
                  <c:v>39176</c:v>
                </c:pt>
                <c:pt idx="225">
                  <c:v>39183</c:v>
                </c:pt>
                <c:pt idx="226">
                  <c:v>39190</c:v>
                </c:pt>
                <c:pt idx="227">
                  <c:v>39197</c:v>
                </c:pt>
                <c:pt idx="228">
                  <c:v>39204</c:v>
                </c:pt>
                <c:pt idx="229">
                  <c:v>39211</c:v>
                </c:pt>
                <c:pt idx="230">
                  <c:v>39218</c:v>
                </c:pt>
                <c:pt idx="231">
                  <c:v>39225</c:v>
                </c:pt>
                <c:pt idx="232">
                  <c:v>39232</c:v>
                </c:pt>
                <c:pt idx="233">
                  <c:v>39239</c:v>
                </c:pt>
                <c:pt idx="234">
                  <c:v>39246</c:v>
                </c:pt>
                <c:pt idx="235">
                  <c:v>39253</c:v>
                </c:pt>
                <c:pt idx="236">
                  <c:v>39260</c:v>
                </c:pt>
                <c:pt idx="237">
                  <c:v>39267</c:v>
                </c:pt>
                <c:pt idx="238">
                  <c:v>39274</c:v>
                </c:pt>
                <c:pt idx="239">
                  <c:v>39281</c:v>
                </c:pt>
                <c:pt idx="240">
                  <c:v>39288</c:v>
                </c:pt>
                <c:pt idx="241">
                  <c:v>39295</c:v>
                </c:pt>
                <c:pt idx="242">
                  <c:v>39302</c:v>
                </c:pt>
                <c:pt idx="243">
                  <c:v>39309</c:v>
                </c:pt>
                <c:pt idx="244">
                  <c:v>39316</c:v>
                </c:pt>
                <c:pt idx="245">
                  <c:v>39323</c:v>
                </c:pt>
                <c:pt idx="246">
                  <c:v>39330</c:v>
                </c:pt>
                <c:pt idx="247">
                  <c:v>39337</c:v>
                </c:pt>
                <c:pt idx="248">
                  <c:v>39344</c:v>
                </c:pt>
                <c:pt idx="249">
                  <c:v>39351</c:v>
                </c:pt>
                <c:pt idx="250">
                  <c:v>39358</c:v>
                </c:pt>
                <c:pt idx="251">
                  <c:v>39365</c:v>
                </c:pt>
                <c:pt idx="252">
                  <c:v>39372</c:v>
                </c:pt>
                <c:pt idx="253">
                  <c:v>39379</c:v>
                </c:pt>
                <c:pt idx="254">
                  <c:v>39386</c:v>
                </c:pt>
                <c:pt idx="255">
                  <c:v>39393</c:v>
                </c:pt>
                <c:pt idx="256">
                  <c:v>39400</c:v>
                </c:pt>
                <c:pt idx="257">
                  <c:v>39407</c:v>
                </c:pt>
                <c:pt idx="258">
                  <c:v>39414</c:v>
                </c:pt>
                <c:pt idx="259">
                  <c:v>39421</c:v>
                </c:pt>
                <c:pt idx="260">
                  <c:v>39428</c:v>
                </c:pt>
                <c:pt idx="261">
                  <c:v>39435</c:v>
                </c:pt>
                <c:pt idx="262">
                  <c:v>39442</c:v>
                </c:pt>
                <c:pt idx="263">
                  <c:v>39449</c:v>
                </c:pt>
                <c:pt idx="264">
                  <c:v>39456</c:v>
                </c:pt>
                <c:pt idx="265">
                  <c:v>39463</c:v>
                </c:pt>
                <c:pt idx="266">
                  <c:v>39470</c:v>
                </c:pt>
                <c:pt idx="267">
                  <c:v>39477</c:v>
                </c:pt>
                <c:pt idx="268">
                  <c:v>39484</c:v>
                </c:pt>
                <c:pt idx="269">
                  <c:v>39491</c:v>
                </c:pt>
                <c:pt idx="270">
                  <c:v>39498</c:v>
                </c:pt>
                <c:pt idx="271">
                  <c:v>39505</c:v>
                </c:pt>
                <c:pt idx="272">
                  <c:v>39512</c:v>
                </c:pt>
                <c:pt idx="273">
                  <c:v>39519</c:v>
                </c:pt>
                <c:pt idx="274">
                  <c:v>39526</c:v>
                </c:pt>
                <c:pt idx="275">
                  <c:v>39533</c:v>
                </c:pt>
                <c:pt idx="276">
                  <c:v>39540</c:v>
                </c:pt>
                <c:pt idx="277">
                  <c:v>39547</c:v>
                </c:pt>
                <c:pt idx="278">
                  <c:v>39554</c:v>
                </c:pt>
                <c:pt idx="279">
                  <c:v>39561</c:v>
                </c:pt>
                <c:pt idx="280">
                  <c:v>39568</c:v>
                </c:pt>
                <c:pt idx="281">
                  <c:v>39575</c:v>
                </c:pt>
                <c:pt idx="282">
                  <c:v>39582</c:v>
                </c:pt>
                <c:pt idx="283">
                  <c:v>39589</c:v>
                </c:pt>
                <c:pt idx="284">
                  <c:v>39596</c:v>
                </c:pt>
                <c:pt idx="285">
                  <c:v>39603</c:v>
                </c:pt>
                <c:pt idx="286">
                  <c:v>39610</c:v>
                </c:pt>
                <c:pt idx="287">
                  <c:v>39617</c:v>
                </c:pt>
                <c:pt idx="288">
                  <c:v>39624</c:v>
                </c:pt>
                <c:pt idx="289">
                  <c:v>39631</c:v>
                </c:pt>
                <c:pt idx="290">
                  <c:v>39638</c:v>
                </c:pt>
                <c:pt idx="291">
                  <c:v>39645</c:v>
                </c:pt>
                <c:pt idx="292">
                  <c:v>39652</c:v>
                </c:pt>
                <c:pt idx="293">
                  <c:v>39659</c:v>
                </c:pt>
                <c:pt idx="294">
                  <c:v>39666</c:v>
                </c:pt>
                <c:pt idx="295">
                  <c:v>39673</c:v>
                </c:pt>
                <c:pt idx="296">
                  <c:v>39680</c:v>
                </c:pt>
                <c:pt idx="297">
                  <c:v>39687</c:v>
                </c:pt>
                <c:pt idx="298">
                  <c:v>39694</c:v>
                </c:pt>
                <c:pt idx="299">
                  <c:v>39701</c:v>
                </c:pt>
                <c:pt idx="300">
                  <c:v>39708</c:v>
                </c:pt>
                <c:pt idx="301">
                  <c:v>39715</c:v>
                </c:pt>
                <c:pt idx="302">
                  <c:v>39722</c:v>
                </c:pt>
                <c:pt idx="303">
                  <c:v>39729</c:v>
                </c:pt>
                <c:pt idx="304">
                  <c:v>39736</c:v>
                </c:pt>
                <c:pt idx="305">
                  <c:v>39743</c:v>
                </c:pt>
                <c:pt idx="306">
                  <c:v>39750</c:v>
                </c:pt>
                <c:pt idx="307">
                  <c:v>39757</c:v>
                </c:pt>
                <c:pt idx="308">
                  <c:v>39764</c:v>
                </c:pt>
                <c:pt idx="309">
                  <c:v>39771</c:v>
                </c:pt>
                <c:pt idx="310">
                  <c:v>39778</c:v>
                </c:pt>
                <c:pt idx="311">
                  <c:v>39785</c:v>
                </c:pt>
                <c:pt idx="312">
                  <c:v>39792</c:v>
                </c:pt>
                <c:pt idx="313">
                  <c:v>39799</c:v>
                </c:pt>
                <c:pt idx="314">
                  <c:v>39806</c:v>
                </c:pt>
                <c:pt idx="315">
                  <c:v>39813</c:v>
                </c:pt>
                <c:pt idx="316">
                  <c:v>39820</c:v>
                </c:pt>
                <c:pt idx="317">
                  <c:v>39827</c:v>
                </c:pt>
                <c:pt idx="318">
                  <c:v>39834</c:v>
                </c:pt>
                <c:pt idx="319">
                  <c:v>39841</c:v>
                </c:pt>
                <c:pt idx="320">
                  <c:v>39848</c:v>
                </c:pt>
                <c:pt idx="321">
                  <c:v>39855</c:v>
                </c:pt>
                <c:pt idx="322">
                  <c:v>39862</c:v>
                </c:pt>
                <c:pt idx="323">
                  <c:v>39869</c:v>
                </c:pt>
                <c:pt idx="324">
                  <c:v>39876</c:v>
                </c:pt>
                <c:pt idx="325">
                  <c:v>39883</c:v>
                </c:pt>
                <c:pt idx="326">
                  <c:v>39890</c:v>
                </c:pt>
                <c:pt idx="327">
                  <c:v>39897</c:v>
                </c:pt>
                <c:pt idx="328">
                  <c:v>39904</c:v>
                </c:pt>
                <c:pt idx="329">
                  <c:v>39911</c:v>
                </c:pt>
                <c:pt idx="330">
                  <c:v>39918</c:v>
                </c:pt>
                <c:pt idx="331">
                  <c:v>39925</c:v>
                </c:pt>
                <c:pt idx="332">
                  <c:v>39932</c:v>
                </c:pt>
                <c:pt idx="333">
                  <c:v>39939</c:v>
                </c:pt>
                <c:pt idx="334">
                  <c:v>39946</c:v>
                </c:pt>
                <c:pt idx="335">
                  <c:v>39953</c:v>
                </c:pt>
                <c:pt idx="336">
                  <c:v>39960</c:v>
                </c:pt>
                <c:pt idx="337">
                  <c:v>39967</c:v>
                </c:pt>
                <c:pt idx="338">
                  <c:v>39974</c:v>
                </c:pt>
                <c:pt idx="339">
                  <c:v>39981</c:v>
                </c:pt>
                <c:pt idx="340">
                  <c:v>39988</c:v>
                </c:pt>
                <c:pt idx="341">
                  <c:v>39995</c:v>
                </c:pt>
                <c:pt idx="342">
                  <c:v>40002</c:v>
                </c:pt>
                <c:pt idx="343">
                  <c:v>40009</c:v>
                </c:pt>
                <c:pt idx="344">
                  <c:v>40016</c:v>
                </c:pt>
                <c:pt idx="345">
                  <c:v>40023</c:v>
                </c:pt>
                <c:pt idx="346">
                  <c:v>40030</c:v>
                </c:pt>
                <c:pt idx="347">
                  <c:v>40037</c:v>
                </c:pt>
                <c:pt idx="348">
                  <c:v>40044</c:v>
                </c:pt>
                <c:pt idx="349">
                  <c:v>40051</c:v>
                </c:pt>
                <c:pt idx="350">
                  <c:v>40058</c:v>
                </c:pt>
                <c:pt idx="351">
                  <c:v>40065</c:v>
                </c:pt>
                <c:pt idx="352">
                  <c:v>40072</c:v>
                </c:pt>
                <c:pt idx="353">
                  <c:v>40079</c:v>
                </c:pt>
                <c:pt idx="354">
                  <c:v>40086</c:v>
                </c:pt>
                <c:pt idx="355">
                  <c:v>40093</c:v>
                </c:pt>
                <c:pt idx="356">
                  <c:v>40100</c:v>
                </c:pt>
                <c:pt idx="357">
                  <c:v>40107</c:v>
                </c:pt>
                <c:pt idx="358">
                  <c:v>40114</c:v>
                </c:pt>
                <c:pt idx="359">
                  <c:v>40121</c:v>
                </c:pt>
                <c:pt idx="360">
                  <c:v>40128</c:v>
                </c:pt>
                <c:pt idx="361">
                  <c:v>40135</c:v>
                </c:pt>
                <c:pt idx="362">
                  <c:v>40142</c:v>
                </c:pt>
                <c:pt idx="363">
                  <c:v>40149</c:v>
                </c:pt>
                <c:pt idx="364">
                  <c:v>40156</c:v>
                </c:pt>
                <c:pt idx="365">
                  <c:v>40163</c:v>
                </c:pt>
                <c:pt idx="366">
                  <c:v>40170</c:v>
                </c:pt>
                <c:pt idx="367">
                  <c:v>40177</c:v>
                </c:pt>
                <c:pt idx="368">
                  <c:v>40184</c:v>
                </c:pt>
                <c:pt idx="369">
                  <c:v>40191</c:v>
                </c:pt>
                <c:pt idx="370">
                  <c:v>40198</c:v>
                </c:pt>
                <c:pt idx="371">
                  <c:v>40205</c:v>
                </c:pt>
                <c:pt idx="372">
                  <c:v>40212</c:v>
                </c:pt>
                <c:pt idx="373">
                  <c:v>40219</c:v>
                </c:pt>
                <c:pt idx="374">
                  <c:v>40226</c:v>
                </c:pt>
                <c:pt idx="375">
                  <c:v>40233</c:v>
                </c:pt>
                <c:pt idx="376">
                  <c:v>40240</c:v>
                </c:pt>
                <c:pt idx="377">
                  <c:v>40247</c:v>
                </c:pt>
                <c:pt idx="378">
                  <c:v>40254</c:v>
                </c:pt>
                <c:pt idx="379">
                  <c:v>40261</c:v>
                </c:pt>
                <c:pt idx="380">
                  <c:v>40268</c:v>
                </c:pt>
                <c:pt idx="381">
                  <c:v>40275</c:v>
                </c:pt>
                <c:pt idx="382">
                  <c:v>40282</c:v>
                </c:pt>
                <c:pt idx="383">
                  <c:v>40289</c:v>
                </c:pt>
                <c:pt idx="384">
                  <c:v>40296</c:v>
                </c:pt>
                <c:pt idx="385">
                  <c:v>40303</c:v>
                </c:pt>
                <c:pt idx="386">
                  <c:v>40310</c:v>
                </c:pt>
                <c:pt idx="387">
                  <c:v>40317</c:v>
                </c:pt>
                <c:pt idx="388">
                  <c:v>40324</c:v>
                </c:pt>
                <c:pt idx="389">
                  <c:v>40331</c:v>
                </c:pt>
                <c:pt idx="390">
                  <c:v>40338</c:v>
                </c:pt>
                <c:pt idx="391">
                  <c:v>40345</c:v>
                </c:pt>
                <c:pt idx="392">
                  <c:v>40352</c:v>
                </c:pt>
                <c:pt idx="393">
                  <c:v>40359</c:v>
                </c:pt>
                <c:pt idx="394">
                  <c:v>40366</c:v>
                </c:pt>
                <c:pt idx="395">
                  <c:v>40373</c:v>
                </c:pt>
                <c:pt idx="396">
                  <c:v>40380</c:v>
                </c:pt>
                <c:pt idx="397">
                  <c:v>40387</c:v>
                </c:pt>
                <c:pt idx="398">
                  <c:v>40394</c:v>
                </c:pt>
                <c:pt idx="399">
                  <c:v>40401</c:v>
                </c:pt>
                <c:pt idx="400">
                  <c:v>40408</c:v>
                </c:pt>
                <c:pt idx="401">
                  <c:v>40415</c:v>
                </c:pt>
                <c:pt idx="402">
                  <c:v>40422</c:v>
                </c:pt>
                <c:pt idx="403">
                  <c:v>40429</c:v>
                </c:pt>
                <c:pt idx="404">
                  <c:v>40436</c:v>
                </c:pt>
                <c:pt idx="405">
                  <c:v>40443</c:v>
                </c:pt>
                <c:pt idx="406">
                  <c:v>40450</c:v>
                </c:pt>
                <c:pt idx="407">
                  <c:v>40457</c:v>
                </c:pt>
                <c:pt idx="408">
                  <c:v>40464</c:v>
                </c:pt>
                <c:pt idx="409">
                  <c:v>40471</c:v>
                </c:pt>
                <c:pt idx="410">
                  <c:v>40478</c:v>
                </c:pt>
                <c:pt idx="411">
                  <c:v>40485</c:v>
                </c:pt>
                <c:pt idx="412">
                  <c:v>40492</c:v>
                </c:pt>
                <c:pt idx="413">
                  <c:v>40499</c:v>
                </c:pt>
                <c:pt idx="414">
                  <c:v>40506</c:v>
                </c:pt>
                <c:pt idx="415">
                  <c:v>40513</c:v>
                </c:pt>
                <c:pt idx="416">
                  <c:v>40520</c:v>
                </c:pt>
                <c:pt idx="417">
                  <c:v>40527</c:v>
                </c:pt>
                <c:pt idx="418">
                  <c:v>40534</c:v>
                </c:pt>
                <c:pt idx="419">
                  <c:v>40541</c:v>
                </c:pt>
                <c:pt idx="420">
                  <c:v>40548</c:v>
                </c:pt>
                <c:pt idx="421">
                  <c:v>40555</c:v>
                </c:pt>
                <c:pt idx="422">
                  <c:v>40562</c:v>
                </c:pt>
                <c:pt idx="423">
                  <c:v>40569</c:v>
                </c:pt>
                <c:pt idx="424">
                  <c:v>40576</c:v>
                </c:pt>
                <c:pt idx="425">
                  <c:v>40583</c:v>
                </c:pt>
                <c:pt idx="426">
                  <c:v>40590</c:v>
                </c:pt>
                <c:pt idx="427">
                  <c:v>40597</c:v>
                </c:pt>
                <c:pt idx="428">
                  <c:v>40604</c:v>
                </c:pt>
                <c:pt idx="429">
                  <c:v>40611</c:v>
                </c:pt>
                <c:pt idx="430">
                  <c:v>40618</c:v>
                </c:pt>
                <c:pt idx="431">
                  <c:v>40625</c:v>
                </c:pt>
                <c:pt idx="432">
                  <c:v>40632</c:v>
                </c:pt>
                <c:pt idx="433">
                  <c:v>40639</c:v>
                </c:pt>
                <c:pt idx="434">
                  <c:v>40646</c:v>
                </c:pt>
                <c:pt idx="435">
                  <c:v>40653</c:v>
                </c:pt>
                <c:pt idx="436">
                  <c:v>40660</c:v>
                </c:pt>
                <c:pt idx="437">
                  <c:v>40667</c:v>
                </c:pt>
                <c:pt idx="438">
                  <c:v>40674</c:v>
                </c:pt>
                <c:pt idx="439">
                  <c:v>40681</c:v>
                </c:pt>
                <c:pt idx="440">
                  <c:v>40688</c:v>
                </c:pt>
                <c:pt idx="441">
                  <c:v>40695</c:v>
                </c:pt>
                <c:pt idx="442">
                  <c:v>40702</c:v>
                </c:pt>
                <c:pt idx="443">
                  <c:v>40709</c:v>
                </c:pt>
                <c:pt idx="444">
                  <c:v>40716</c:v>
                </c:pt>
                <c:pt idx="445">
                  <c:v>40723</c:v>
                </c:pt>
                <c:pt idx="446">
                  <c:v>40730</c:v>
                </c:pt>
                <c:pt idx="447">
                  <c:v>40737</c:v>
                </c:pt>
                <c:pt idx="448">
                  <c:v>40744</c:v>
                </c:pt>
                <c:pt idx="449">
                  <c:v>40751</c:v>
                </c:pt>
                <c:pt idx="450">
                  <c:v>40758</c:v>
                </c:pt>
                <c:pt idx="451">
                  <c:v>40765</c:v>
                </c:pt>
                <c:pt idx="452">
                  <c:v>40772</c:v>
                </c:pt>
                <c:pt idx="453">
                  <c:v>40779</c:v>
                </c:pt>
                <c:pt idx="454">
                  <c:v>40786</c:v>
                </c:pt>
                <c:pt idx="455">
                  <c:v>40793</c:v>
                </c:pt>
                <c:pt idx="456">
                  <c:v>40800</c:v>
                </c:pt>
                <c:pt idx="457">
                  <c:v>40807</c:v>
                </c:pt>
                <c:pt idx="458">
                  <c:v>40814</c:v>
                </c:pt>
                <c:pt idx="459">
                  <c:v>40821</c:v>
                </c:pt>
                <c:pt idx="460">
                  <c:v>40828</c:v>
                </c:pt>
                <c:pt idx="461">
                  <c:v>40835</c:v>
                </c:pt>
                <c:pt idx="462">
                  <c:v>40842</c:v>
                </c:pt>
                <c:pt idx="463">
                  <c:v>40849</c:v>
                </c:pt>
                <c:pt idx="464">
                  <c:v>40856</c:v>
                </c:pt>
                <c:pt idx="465">
                  <c:v>40863</c:v>
                </c:pt>
                <c:pt idx="466">
                  <c:v>40870</c:v>
                </c:pt>
                <c:pt idx="467">
                  <c:v>40877</c:v>
                </c:pt>
                <c:pt idx="468">
                  <c:v>40884</c:v>
                </c:pt>
                <c:pt idx="469">
                  <c:v>40891</c:v>
                </c:pt>
                <c:pt idx="470">
                  <c:v>40898</c:v>
                </c:pt>
                <c:pt idx="471">
                  <c:v>40905</c:v>
                </c:pt>
                <c:pt idx="472">
                  <c:v>40912</c:v>
                </c:pt>
                <c:pt idx="473">
                  <c:v>40919</c:v>
                </c:pt>
                <c:pt idx="474">
                  <c:v>40926</c:v>
                </c:pt>
                <c:pt idx="475">
                  <c:v>40933</c:v>
                </c:pt>
                <c:pt idx="476">
                  <c:v>40940</c:v>
                </c:pt>
                <c:pt idx="477">
                  <c:v>40947</c:v>
                </c:pt>
                <c:pt idx="478">
                  <c:v>40954</c:v>
                </c:pt>
                <c:pt idx="479">
                  <c:v>40961</c:v>
                </c:pt>
                <c:pt idx="480">
                  <c:v>40968</c:v>
                </c:pt>
                <c:pt idx="481">
                  <c:v>40975</c:v>
                </c:pt>
                <c:pt idx="482">
                  <c:v>40982</c:v>
                </c:pt>
                <c:pt idx="483">
                  <c:v>40989</c:v>
                </c:pt>
                <c:pt idx="484">
                  <c:v>40996</c:v>
                </c:pt>
                <c:pt idx="485">
                  <c:v>41003</c:v>
                </c:pt>
                <c:pt idx="486">
                  <c:v>41010</c:v>
                </c:pt>
                <c:pt idx="487">
                  <c:v>41017</c:v>
                </c:pt>
                <c:pt idx="488">
                  <c:v>41024</c:v>
                </c:pt>
                <c:pt idx="489">
                  <c:v>41031</c:v>
                </c:pt>
                <c:pt idx="490">
                  <c:v>41038</c:v>
                </c:pt>
                <c:pt idx="491">
                  <c:v>41045</c:v>
                </c:pt>
                <c:pt idx="492">
                  <c:v>41052</c:v>
                </c:pt>
                <c:pt idx="493">
                  <c:v>41059</c:v>
                </c:pt>
                <c:pt idx="494">
                  <c:v>41066</c:v>
                </c:pt>
                <c:pt idx="495">
                  <c:v>41073</c:v>
                </c:pt>
                <c:pt idx="496">
                  <c:v>41080</c:v>
                </c:pt>
                <c:pt idx="497">
                  <c:v>41087</c:v>
                </c:pt>
                <c:pt idx="498">
                  <c:v>41094</c:v>
                </c:pt>
                <c:pt idx="499">
                  <c:v>41101</c:v>
                </c:pt>
                <c:pt idx="500">
                  <c:v>41108</c:v>
                </c:pt>
                <c:pt idx="501">
                  <c:v>41115</c:v>
                </c:pt>
                <c:pt idx="502">
                  <c:v>41122</c:v>
                </c:pt>
                <c:pt idx="503">
                  <c:v>41129</c:v>
                </c:pt>
                <c:pt idx="504">
                  <c:v>41136</c:v>
                </c:pt>
                <c:pt idx="505">
                  <c:v>41143</c:v>
                </c:pt>
                <c:pt idx="506">
                  <c:v>41150</c:v>
                </c:pt>
                <c:pt idx="507">
                  <c:v>41157</c:v>
                </c:pt>
                <c:pt idx="508">
                  <c:v>41164</c:v>
                </c:pt>
                <c:pt idx="509">
                  <c:v>41171</c:v>
                </c:pt>
                <c:pt idx="510">
                  <c:v>41178</c:v>
                </c:pt>
                <c:pt idx="511">
                  <c:v>41185</c:v>
                </c:pt>
                <c:pt idx="512">
                  <c:v>41192</c:v>
                </c:pt>
                <c:pt idx="513">
                  <c:v>41199</c:v>
                </c:pt>
                <c:pt idx="514">
                  <c:v>41206</c:v>
                </c:pt>
                <c:pt idx="515">
                  <c:v>41213</c:v>
                </c:pt>
                <c:pt idx="516">
                  <c:v>41220</c:v>
                </c:pt>
                <c:pt idx="517">
                  <c:v>41227</c:v>
                </c:pt>
                <c:pt idx="518">
                  <c:v>41234</c:v>
                </c:pt>
                <c:pt idx="519">
                  <c:v>41241</c:v>
                </c:pt>
                <c:pt idx="520">
                  <c:v>41248</c:v>
                </c:pt>
                <c:pt idx="521">
                  <c:v>41255</c:v>
                </c:pt>
                <c:pt idx="522">
                  <c:v>41262</c:v>
                </c:pt>
                <c:pt idx="523">
                  <c:v>41269</c:v>
                </c:pt>
                <c:pt idx="524">
                  <c:v>41276</c:v>
                </c:pt>
                <c:pt idx="525">
                  <c:v>41283</c:v>
                </c:pt>
                <c:pt idx="526">
                  <c:v>41290</c:v>
                </c:pt>
                <c:pt idx="527">
                  <c:v>41297</c:v>
                </c:pt>
                <c:pt idx="528">
                  <c:v>41304</c:v>
                </c:pt>
                <c:pt idx="529">
                  <c:v>41311</c:v>
                </c:pt>
                <c:pt idx="530">
                  <c:v>41318</c:v>
                </c:pt>
                <c:pt idx="531">
                  <c:v>41325</c:v>
                </c:pt>
                <c:pt idx="532">
                  <c:v>41332</c:v>
                </c:pt>
                <c:pt idx="533">
                  <c:v>41339</c:v>
                </c:pt>
                <c:pt idx="534">
                  <c:v>41346</c:v>
                </c:pt>
                <c:pt idx="535">
                  <c:v>41353</c:v>
                </c:pt>
                <c:pt idx="536">
                  <c:v>41360</c:v>
                </c:pt>
                <c:pt idx="537">
                  <c:v>41367</c:v>
                </c:pt>
                <c:pt idx="538">
                  <c:v>41374</c:v>
                </c:pt>
                <c:pt idx="539">
                  <c:v>41381</c:v>
                </c:pt>
                <c:pt idx="540">
                  <c:v>41388</c:v>
                </c:pt>
                <c:pt idx="541">
                  <c:v>41395</c:v>
                </c:pt>
                <c:pt idx="542">
                  <c:v>41402</c:v>
                </c:pt>
                <c:pt idx="543">
                  <c:v>41409</c:v>
                </c:pt>
                <c:pt idx="544">
                  <c:v>41416</c:v>
                </c:pt>
                <c:pt idx="545">
                  <c:v>41423</c:v>
                </c:pt>
                <c:pt idx="546">
                  <c:v>41430</c:v>
                </c:pt>
                <c:pt idx="547">
                  <c:v>41437</c:v>
                </c:pt>
                <c:pt idx="548">
                  <c:v>41444</c:v>
                </c:pt>
                <c:pt idx="549">
                  <c:v>41451</c:v>
                </c:pt>
                <c:pt idx="550">
                  <c:v>41458</c:v>
                </c:pt>
                <c:pt idx="551">
                  <c:v>41465</c:v>
                </c:pt>
                <c:pt idx="552">
                  <c:v>41472</c:v>
                </c:pt>
                <c:pt idx="553">
                  <c:v>41479</c:v>
                </c:pt>
                <c:pt idx="554">
                  <c:v>41486</c:v>
                </c:pt>
                <c:pt idx="555">
                  <c:v>41493</c:v>
                </c:pt>
                <c:pt idx="556">
                  <c:v>41500</c:v>
                </c:pt>
                <c:pt idx="557">
                  <c:v>41507</c:v>
                </c:pt>
                <c:pt idx="558">
                  <c:v>41514</c:v>
                </c:pt>
                <c:pt idx="559">
                  <c:v>41521</c:v>
                </c:pt>
                <c:pt idx="560">
                  <c:v>41528</c:v>
                </c:pt>
                <c:pt idx="561">
                  <c:v>41535</c:v>
                </c:pt>
                <c:pt idx="562">
                  <c:v>41542</c:v>
                </c:pt>
                <c:pt idx="563">
                  <c:v>41549</c:v>
                </c:pt>
                <c:pt idx="564">
                  <c:v>41556</c:v>
                </c:pt>
                <c:pt idx="565">
                  <c:v>41563</c:v>
                </c:pt>
                <c:pt idx="566">
                  <c:v>41570</c:v>
                </c:pt>
                <c:pt idx="567">
                  <c:v>41577</c:v>
                </c:pt>
                <c:pt idx="568">
                  <c:v>41584</c:v>
                </c:pt>
                <c:pt idx="569">
                  <c:v>41591</c:v>
                </c:pt>
                <c:pt idx="570">
                  <c:v>41598</c:v>
                </c:pt>
                <c:pt idx="571">
                  <c:v>41605</c:v>
                </c:pt>
                <c:pt idx="572">
                  <c:v>41612</c:v>
                </c:pt>
                <c:pt idx="573">
                  <c:v>41619</c:v>
                </c:pt>
                <c:pt idx="574">
                  <c:v>41626</c:v>
                </c:pt>
                <c:pt idx="575">
                  <c:v>41633</c:v>
                </c:pt>
                <c:pt idx="576">
                  <c:v>41640</c:v>
                </c:pt>
                <c:pt idx="577">
                  <c:v>41647</c:v>
                </c:pt>
                <c:pt idx="578">
                  <c:v>41654</c:v>
                </c:pt>
                <c:pt idx="579">
                  <c:v>41661</c:v>
                </c:pt>
                <c:pt idx="580">
                  <c:v>41668</c:v>
                </c:pt>
                <c:pt idx="581">
                  <c:v>41675</c:v>
                </c:pt>
                <c:pt idx="582">
                  <c:v>41682</c:v>
                </c:pt>
                <c:pt idx="583">
                  <c:v>41689</c:v>
                </c:pt>
                <c:pt idx="584">
                  <c:v>41696</c:v>
                </c:pt>
                <c:pt idx="585">
                  <c:v>41703</c:v>
                </c:pt>
                <c:pt idx="586">
                  <c:v>41710</c:v>
                </c:pt>
                <c:pt idx="587">
                  <c:v>41717</c:v>
                </c:pt>
                <c:pt idx="588">
                  <c:v>41724</c:v>
                </c:pt>
                <c:pt idx="589">
                  <c:v>41731</c:v>
                </c:pt>
                <c:pt idx="590">
                  <c:v>41738</c:v>
                </c:pt>
                <c:pt idx="591">
                  <c:v>41745</c:v>
                </c:pt>
                <c:pt idx="592">
                  <c:v>41752</c:v>
                </c:pt>
                <c:pt idx="593">
                  <c:v>41759</c:v>
                </c:pt>
                <c:pt idx="594">
                  <c:v>41766</c:v>
                </c:pt>
                <c:pt idx="595">
                  <c:v>41773</c:v>
                </c:pt>
                <c:pt idx="596">
                  <c:v>41780</c:v>
                </c:pt>
                <c:pt idx="597">
                  <c:v>41787</c:v>
                </c:pt>
                <c:pt idx="598">
                  <c:v>41794</c:v>
                </c:pt>
                <c:pt idx="599">
                  <c:v>41801</c:v>
                </c:pt>
                <c:pt idx="600">
                  <c:v>41808</c:v>
                </c:pt>
                <c:pt idx="601">
                  <c:v>41815</c:v>
                </c:pt>
                <c:pt idx="602">
                  <c:v>41822</c:v>
                </c:pt>
                <c:pt idx="603">
                  <c:v>41829</c:v>
                </c:pt>
                <c:pt idx="604">
                  <c:v>41836</c:v>
                </c:pt>
                <c:pt idx="605">
                  <c:v>41843</c:v>
                </c:pt>
                <c:pt idx="606">
                  <c:v>41850</c:v>
                </c:pt>
                <c:pt idx="607">
                  <c:v>41857</c:v>
                </c:pt>
                <c:pt idx="608">
                  <c:v>41864</c:v>
                </c:pt>
                <c:pt idx="609">
                  <c:v>41871</c:v>
                </c:pt>
                <c:pt idx="610">
                  <c:v>41878</c:v>
                </c:pt>
                <c:pt idx="611">
                  <c:v>41885</c:v>
                </c:pt>
                <c:pt idx="612">
                  <c:v>41892</c:v>
                </c:pt>
                <c:pt idx="613">
                  <c:v>41899</c:v>
                </c:pt>
                <c:pt idx="614">
                  <c:v>41906</c:v>
                </c:pt>
                <c:pt idx="615">
                  <c:v>41913</c:v>
                </c:pt>
                <c:pt idx="616">
                  <c:v>41920</c:v>
                </c:pt>
                <c:pt idx="617">
                  <c:v>41927</c:v>
                </c:pt>
                <c:pt idx="618">
                  <c:v>41934</c:v>
                </c:pt>
                <c:pt idx="619">
                  <c:v>41941</c:v>
                </c:pt>
                <c:pt idx="620">
                  <c:v>41948</c:v>
                </c:pt>
                <c:pt idx="621">
                  <c:v>41955</c:v>
                </c:pt>
                <c:pt idx="622">
                  <c:v>41962</c:v>
                </c:pt>
                <c:pt idx="623">
                  <c:v>41969</c:v>
                </c:pt>
                <c:pt idx="624">
                  <c:v>41976</c:v>
                </c:pt>
                <c:pt idx="625">
                  <c:v>41983</c:v>
                </c:pt>
                <c:pt idx="626">
                  <c:v>41990</c:v>
                </c:pt>
                <c:pt idx="627">
                  <c:v>41997</c:v>
                </c:pt>
                <c:pt idx="628">
                  <c:v>42004</c:v>
                </c:pt>
                <c:pt idx="629">
                  <c:v>42011</c:v>
                </c:pt>
                <c:pt idx="630">
                  <c:v>42018</c:v>
                </c:pt>
                <c:pt idx="631">
                  <c:v>42025</c:v>
                </c:pt>
                <c:pt idx="632">
                  <c:v>42032</c:v>
                </c:pt>
                <c:pt idx="633">
                  <c:v>42039</c:v>
                </c:pt>
                <c:pt idx="634">
                  <c:v>42046</c:v>
                </c:pt>
                <c:pt idx="635">
                  <c:v>42053</c:v>
                </c:pt>
                <c:pt idx="636">
                  <c:v>42060</c:v>
                </c:pt>
                <c:pt idx="637">
                  <c:v>42067</c:v>
                </c:pt>
                <c:pt idx="638">
                  <c:v>42074</c:v>
                </c:pt>
                <c:pt idx="639">
                  <c:v>42081</c:v>
                </c:pt>
                <c:pt idx="640">
                  <c:v>42088</c:v>
                </c:pt>
                <c:pt idx="641">
                  <c:v>42095</c:v>
                </c:pt>
                <c:pt idx="642">
                  <c:v>42102</c:v>
                </c:pt>
                <c:pt idx="643">
                  <c:v>42109</c:v>
                </c:pt>
                <c:pt idx="644">
                  <c:v>42116</c:v>
                </c:pt>
                <c:pt idx="645">
                  <c:v>42123</c:v>
                </c:pt>
                <c:pt idx="646">
                  <c:v>42130</c:v>
                </c:pt>
                <c:pt idx="647">
                  <c:v>42137</c:v>
                </c:pt>
                <c:pt idx="648">
                  <c:v>42144</c:v>
                </c:pt>
                <c:pt idx="649">
                  <c:v>42151</c:v>
                </c:pt>
                <c:pt idx="650">
                  <c:v>42158</c:v>
                </c:pt>
                <c:pt idx="651">
                  <c:v>42165</c:v>
                </c:pt>
                <c:pt idx="652">
                  <c:v>42172</c:v>
                </c:pt>
                <c:pt idx="653">
                  <c:v>42179</c:v>
                </c:pt>
                <c:pt idx="654">
                  <c:v>42186</c:v>
                </c:pt>
                <c:pt idx="655">
                  <c:v>42193</c:v>
                </c:pt>
                <c:pt idx="656">
                  <c:v>42200</c:v>
                </c:pt>
                <c:pt idx="657">
                  <c:v>42207</c:v>
                </c:pt>
                <c:pt idx="658">
                  <c:v>42214</c:v>
                </c:pt>
                <c:pt idx="659">
                  <c:v>42221</c:v>
                </c:pt>
                <c:pt idx="660">
                  <c:v>42228</c:v>
                </c:pt>
                <c:pt idx="661">
                  <c:v>42235</c:v>
                </c:pt>
                <c:pt idx="662">
                  <c:v>42242</c:v>
                </c:pt>
                <c:pt idx="663">
                  <c:v>42249</c:v>
                </c:pt>
                <c:pt idx="664">
                  <c:v>42256</c:v>
                </c:pt>
                <c:pt idx="665">
                  <c:v>42263</c:v>
                </c:pt>
                <c:pt idx="666">
                  <c:v>42270</c:v>
                </c:pt>
                <c:pt idx="667">
                  <c:v>42277</c:v>
                </c:pt>
                <c:pt idx="668">
                  <c:v>42284</c:v>
                </c:pt>
                <c:pt idx="669">
                  <c:v>42291</c:v>
                </c:pt>
                <c:pt idx="670">
                  <c:v>42298</c:v>
                </c:pt>
                <c:pt idx="671">
                  <c:v>42305</c:v>
                </c:pt>
                <c:pt idx="672">
                  <c:v>42312</c:v>
                </c:pt>
                <c:pt idx="673">
                  <c:v>42319</c:v>
                </c:pt>
                <c:pt idx="674">
                  <c:v>42326</c:v>
                </c:pt>
                <c:pt idx="675">
                  <c:v>42333</c:v>
                </c:pt>
                <c:pt idx="676">
                  <c:v>42340</c:v>
                </c:pt>
                <c:pt idx="677">
                  <c:v>42347</c:v>
                </c:pt>
                <c:pt idx="678">
                  <c:v>42354</c:v>
                </c:pt>
                <c:pt idx="679">
                  <c:v>42361</c:v>
                </c:pt>
                <c:pt idx="680">
                  <c:v>42368</c:v>
                </c:pt>
                <c:pt idx="681">
                  <c:v>42375</c:v>
                </c:pt>
                <c:pt idx="682">
                  <c:v>42382</c:v>
                </c:pt>
                <c:pt idx="683">
                  <c:v>42389</c:v>
                </c:pt>
                <c:pt idx="684">
                  <c:v>42396</c:v>
                </c:pt>
                <c:pt idx="685">
                  <c:v>42403</c:v>
                </c:pt>
                <c:pt idx="686">
                  <c:v>42410</c:v>
                </c:pt>
                <c:pt idx="687">
                  <c:v>42417</c:v>
                </c:pt>
                <c:pt idx="688">
                  <c:v>42424</c:v>
                </c:pt>
                <c:pt idx="689">
                  <c:v>42431</c:v>
                </c:pt>
                <c:pt idx="690">
                  <c:v>42438</c:v>
                </c:pt>
                <c:pt idx="691">
                  <c:v>42445</c:v>
                </c:pt>
                <c:pt idx="692">
                  <c:v>42452</c:v>
                </c:pt>
                <c:pt idx="693">
                  <c:v>42459</c:v>
                </c:pt>
                <c:pt idx="694">
                  <c:v>42466</c:v>
                </c:pt>
                <c:pt idx="695">
                  <c:v>42473</c:v>
                </c:pt>
                <c:pt idx="696">
                  <c:v>42480</c:v>
                </c:pt>
                <c:pt idx="697">
                  <c:v>42487</c:v>
                </c:pt>
                <c:pt idx="698">
                  <c:v>42494</c:v>
                </c:pt>
                <c:pt idx="699">
                  <c:v>42501</c:v>
                </c:pt>
                <c:pt idx="700">
                  <c:v>42508</c:v>
                </c:pt>
                <c:pt idx="701">
                  <c:v>42515</c:v>
                </c:pt>
                <c:pt idx="702">
                  <c:v>42522</c:v>
                </c:pt>
                <c:pt idx="703">
                  <c:v>42529</c:v>
                </c:pt>
                <c:pt idx="704">
                  <c:v>42536</c:v>
                </c:pt>
                <c:pt idx="705">
                  <c:v>42543</c:v>
                </c:pt>
                <c:pt idx="706">
                  <c:v>42550</c:v>
                </c:pt>
                <c:pt idx="707">
                  <c:v>42557</c:v>
                </c:pt>
                <c:pt idx="708">
                  <c:v>42564</c:v>
                </c:pt>
                <c:pt idx="709">
                  <c:v>42571</c:v>
                </c:pt>
                <c:pt idx="710">
                  <c:v>42578</c:v>
                </c:pt>
                <c:pt idx="711">
                  <c:v>42585</c:v>
                </c:pt>
                <c:pt idx="712">
                  <c:v>42592</c:v>
                </c:pt>
                <c:pt idx="713">
                  <c:v>42599</c:v>
                </c:pt>
                <c:pt idx="714">
                  <c:v>42606</c:v>
                </c:pt>
                <c:pt idx="715">
                  <c:v>42613</c:v>
                </c:pt>
                <c:pt idx="716">
                  <c:v>42620</c:v>
                </c:pt>
                <c:pt idx="717">
                  <c:v>42627</c:v>
                </c:pt>
                <c:pt idx="718">
                  <c:v>42634</c:v>
                </c:pt>
                <c:pt idx="719">
                  <c:v>42641</c:v>
                </c:pt>
                <c:pt idx="720">
                  <c:v>42648</c:v>
                </c:pt>
                <c:pt idx="721">
                  <c:v>42655</c:v>
                </c:pt>
                <c:pt idx="722">
                  <c:v>42662</c:v>
                </c:pt>
                <c:pt idx="723">
                  <c:v>42669</c:v>
                </c:pt>
                <c:pt idx="724">
                  <c:v>42676</c:v>
                </c:pt>
                <c:pt idx="725">
                  <c:v>42683</c:v>
                </c:pt>
                <c:pt idx="726">
                  <c:v>42690</c:v>
                </c:pt>
                <c:pt idx="727">
                  <c:v>42697</c:v>
                </c:pt>
                <c:pt idx="728">
                  <c:v>42704</c:v>
                </c:pt>
                <c:pt idx="729">
                  <c:v>42711</c:v>
                </c:pt>
                <c:pt idx="730">
                  <c:v>42718</c:v>
                </c:pt>
                <c:pt idx="731">
                  <c:v>42725</c:v>
                </c:pt>
                <c:pt idx="732">
                  <c:v>42732</c:v>
                </c:pt>
                <c:pt idx="733">
                  <c:v>42739</c:v>
                </c:pt>
                <c:pt idx="734">
                  <c:v>42746</c:v>
                </c:pt>
                <c:pt idx="735">
                  <c:v>42753</c:v>
                </c:pt>
                <c:pt idx="736">
                  <c:v>42760</c:v>
                </c:pt>
                <c:pt idx="737">
                  <c:v>42767</c:v>
                </c:pt>
                <c:pt idx="738">
                  <c:v>42774</c:v>
                </c:pt>
                <c:pt idx="739">
                  <c:v>42781</c:v>
                </c:pt>
                <c:pt idx="740">
                  <c:v>42788</c:v>
                </c:pt>
                <c:pt idx="741">
                  <c:v>42795</c:v>
                </c:pt>
                <c:pt idx="742">
                  <c:v>42802</c:v>
                </c:pt>
                <c:pt idx="743">
                  <c:v>42809</c:v>
                </c:pt>
                <c:pt idx="744">
                  <c:v>42816</c:v>
                </c:pt>
                <c:pt idx="745">
                  <c:v>42823</c:v>
                </c:pt>
                <c:pt idx="746">
                  <c:v>42830</c:v>
                </c:pt>
                <c:pt idx="747">
                  <c:v>42837</c:v>
                </c:pt>
                <c:pt idx="748">
                  <c:v>42844</c:v>
                </c:pt>
                <c:pt idx="749">
                  <c:v>42851</c:v>
                </c:pt>
                <c:pt idx="750">
                  <c:v>42858</c:v>
                </c:pt>
                <c:pt idx="751">
                  <c:v>42865</c:v>
                </c:pt>
                <c:pt idx="752">
                  <c:v>42872</c:v>
                </c:pt>
                <c:pt idx="753">
                  <c:v>42879</c:v>
                </c:pt>
                <c:pt idx="754">
                  <c:v>42886</c:v>
                </c:pt>
                <c:pt idx="755">
                  <c:v>42893</c:v>
                </c:pt>
                <c:pt idx="756">
                  <c:v>42900</c:v>
                </c:pt>
                <c:pt idx="757">
                  <c:v>42907</c:v>
                </c:pt>
                <c:pt idx="758">
                  <c:v>42914</c:v>
                </c:pt>
                <c:pt idx="759">
                  <c:v>42921</c:v>
                </c:pt>
                <c:pt idx="760">
                  <c:v>42928</c:v>
                </c:pt>
                <c:pt idx="761">
                  <c:v>42935</c:v>
                </c:pt>
                <c:pt idx="762">
                  <c:v>42942</c:v>
                </c:pt>
                <c:pt idx="763">
                  <c:v>42949</c:v>
                </c:pt>
                <c:pt idx="764">
                  <c:v>42956</c:v>
                </c:pt>
                <c:pt idx="765">
                  <c:v>42963</c:v>
                </c:pt>
                <c:pt idx="766">
                  <c:v>42970</c:v>
                </c:pt>
                <c:pt idx="767">
                  <c:v>42977</c:v>
                </c:pt>
                <c:pt idx="768">
                  <c:v>42984</c:v>
                </c:pt>
                <c:pt idx="769">
                  <c:v>42991</c:v>
                </c:pt>
                <c:pt idx="770">
                  <c:v>42998</c:v>
                </c:pt>
                <c:pt idx="771">
                  <c:v>43005</c:v>
                </c:pt>
                <c:pt idx="772">
                  <c:v>43012</c:v>
                </c:pt>
                <c:pt idx="773">
                  <c:v>43019</c:v>
                </c:pt>
                <c:pt idx="774">
                  <c:v>43026</c:v>
                </c:pt>
                <c:pt idx="775">
                  <c:v>43033</c:v>
                </c:pt>
                <c:pt idx="776">
                  <c:v>43040</c:v>
                </c:pt>
                <c:pt idx="777">
                  <c:v>43047</c:v>
                </c:pt>
                <c:pt idx="778">
                  <c:v>43054</c:v>
                </c:pt>
                <c:pt idx="779">
                  <c:v>43061</c:v>
                </c:pt>
                <c:pt idx="780">
                  <c:v>43068</c:v>
                </c:pt>
                <c:pt idx="781">
                  <c:v>43075</c:v>
                </c:pt>
                <c:pt idx="782">
                  <c:v>43082</c:v>
                </c:pt>
                <c:pt idx="783">
                  <c:v>43089</c:v>
                </c:pt>
                <c:pt idx="784">
                  <c:v>43096</c:v>
                </c:pt>
                <c:pt idx="785">
                  <c:v>43103</c:v>
                </c:pt>
                <c:pt idx="786">
                  <c:v>43110</c:v>
                </c:pt>
                <c:pt idx="787">
                  <c:v>43117</c:v>
                </c:pt>
                <c:pt idx="788">
                  <c:v>43124</c:v>
                </c:pt>
                <c:pt idx="789">
                  <c:v>43131</c:v>
                </c:pt>
                <c:pt idx="790">
                  <c:v>43138</c:v>
                </c:pt>
                <c:pt idx="791">
                  <c:v>43145</c:v>
                </c:pt>
                <c:pt idx="792">
                  <c:v>43152</c:v>
                </c:pt>
                <c:pt idx="793">
                  <c:v>43159</c:v>
                </c:pt>
                <c:pt idx="794">
                  <c:v>43166</c:v>
                </c:pt>
                <c:pt idx="795">
                  <c:v>43173</c:v>
                </c:pt>
                <c:pt idx="796">
                  <c:v>43180</c:v>
                </c:pt>
                <c:pt idx="797">
                  <c:v>43187</c:v>
                </c:pt>
                <c:pt idx="798">
                  <c:v>43194</c:v>
                </c:pt>
                <c:pt idx="799">
                  <c:v>43201</c:v>
                </c:pt>
                <c:pt idx="800">
                  <c:v>43208</c:v>
                </c:pt>
                <c:pt idx="801">
                  <c:v>43215</c:v>
                </c:pt>
                <c:pt idx="802">
                  <c:v>43222</c:v>
                </c:pt>
                <c:pt idx="803">
                  <c:v>43229</c:v>
                </c:pt>
                <c:pt idx="804">
                  <c:v>43236</c:v>
                </c:pt>
                <c:pt idx="805">
                  <c:v>43243</c:v>
                </c:pt>
                <c:pt idx="806">
                  <c:v>43250</c:v>
                </c:pt>
                <c:pt idx="807">
                  <c:v>43257</c:v>
                </c:pt>
                <c:pt idx="808">
                  <c:v>43264</c:v>
                </c:pt>
                <c:pt idx="809">
                  <c:v>43271</c:v>
                </c:pt>
                <c:pt idx="810">
                  <c:v>43278</c:v>
                </c:pt>
                <c:pt idx="811">
                  <c:v>43285</c:v>
                </c:pt>
                <c:pt idx="812">
                  <c:v>43292</c:v>
                </c:pt>
                <c:pt idx="813">
                  <c:v>43299</c:v>
                </c:pt>
                <c:pt idx="814">
                  <c:v>43306</c:v>
                </c:pt>
                <c:pt idx="815">
                  <c:v>43313</c:v>
                </c:pt>
                <c:pt idx="816">
                  <c:v>43320</c:v>
                </c:pt>
                <c:pt idx="817">
                  <c:v>43327</c:v>
                </c:pt>
                <c:pt idx="818">
                  <c:v>43334</c:v>
                </c:pt>
                <c:pt idx="819">
                  <c:v>43341</c:v>
                </c:pt>
                <c:pt idx="820">
                  <c:v>43348</c:v>
                </c:pt>
                <c:pt idx="821">
                  <c:v>43355</c:v>
                </c:pt>
                <c:pt idx="822">
                  <c:v>43362</c:v>
                </c:pt>
                <c:pt idx="823">
                  <c:v>43369</c:v>
                </c:pt>
                <c:pt idx="824">
                  <c:v>43376</c:v>
                </c:pt>
                <c:pt idx="825">
                  <c:v>43383</c:v>
                </c:pt>
                <c:pt idx="826">
                  <c:v>43390</c:v>
                </c:pt>
                <c:pt idx="827">
                  <c:v>43397</c:v>
                </c:pt>
                <c:pt idx="828">
                  <c:v>43404</c:v>
                </c:pt>
                <c:pt idx="829">
                  <c:v>43411</c:v>
                </c:pt>
                <c:pt idx="830">
                  <c:v>43418</c:v>
                </c:pt>
                <c:pt idx="831">
                  <c:v>43425</c:v>
                </c:pt>
                <c:pt idx="832">
                  <c:v>43432</c:v>
                </c:pt>
                <c:pt idx="833">
                  <c:v>43439</c:v>
                </c:pt>
                <c:pt idx="834">
                  <c:v>43446</c:v>
                </c:pt>
                <c:pt idx="835">
                  <c:v>43453</c:v>
                </c:pt>
                <c:pt idx="836">
                  <c:v>43460</c:v>
                </c:pt>
                <c:pt idx="837">
                  <c:v>43467</c:v>
                </c:pt>
                <c:pt idx="838">
                  <c:v>43474</c:v>
                </c:pt>
                <c:pt idx="839">
                  <c:v>43481</c:v>
                </c:pt>
                <c:pt idx="840">
                  <c:v>43488</c:v>
                </c:pt>
                <c:pt idx="841">
                  <c:v>43495</c:v>
                </c:pt>
                <c:pt idx="842">
                  <c:v>43502</c:v>
                </c:pt>
                <c:pt idx="843">
                  <c:v>43509</c:v>
                </c:pt>
                <c:pt idx="844">
                  <c:v>43516</c:v>
                </c:pt>
                <c:pt idx="845">
                  <c:v>43523</c:v>
                </c:pt>
                <c:pt idx="846">
                  <c:v>43530</c:v>
                </c:pt>
                <c:pt idx="847">
                  <c:v>43537</c:v>
                </c:pt>
                <c:pt idx="848">
                  <c:v>43544</c:v>
                </c:pt>
                <c:pt idx="849">
                  <c:v>43551</c:v>
                </c:pt>
                <c:pt idx="850">
                  <c:v>43558</c:v>
                </c:pt>
                <c:pt idx="851">
                  <c:v>43565</c:v>
                </c:pt>
                <c:pt idx="852">
                  <c:v>43572</c:v>
                </c:pt>
                <c:pt idx="853">
                  <c:v>43579</c:v>
                </c:pt>
                <c:pt idx="854">
                  <c:v>43586</c:v>
                </c:pt>
                <c:pt idx="855">
                  <c:v>43593</c:v>
                </c:pt>
                <c:pt idx="856">
                  <c:v>43600</c:v>
                </c:pt>
                <c:pt idx="857">
                  <c:v>43607</c:v>
                </c:pt>
                <c:pt idx="858">
                  <c:v>43614</c:v>
                </c:pt>
                <c:pt idx="859">
                  <c:v>43621</c:v>
                </c:pt>
                <c:pt idx="860">
                  <c:v>43628</c:v>
                </c:pt>
                <c:pt idx="861">
                  <c:v>43635</c:v>
                </c:pt>
                <c:pt idx="862">
                  <c:v>43642</c:v>
                </c:pt>
                <c:pt idx="863">
                  <c:v>43649</c:v>
                </c:pt>
                <c:pt idx="864">
                  <c:v>43656</c:v>
                </c:pt>
                <c:pt idx="865">
                  <c:v>43663</c:v>
                </c:pt>
                <c:pt idx="866">
                  <c:v>43670</c:v>
                </c:pt>
                <c:pt idx="867">
                  <c:v>43677</c:v>
                </c:pt>
                <c:pt idx="868">
                  <c:v>43684</c:v>
                </c:pt>
                <c:pt idx="869">
                  <c:v>43691</c:v>
                </c:pt>
                <c:pt idx="870">
                  <c:v>43698</c:v>
                </c:pt>
                <c:pt idx="871">
                  <c:v>43705</c:v>
                </c:pt>
                <c:pt idx="872">
                  <c:v>43712</c:v>
                </c:pt>
                <c:pt idx="873">
                  <c:v>43719</c:v>
                </c:pt>
                <c:pt idx="874">
                  <c:v>43726</c:v>
                </c:pt>
                <c:pt idx="875">
                  <c:v>43733</c:v>
                </c:pt>
                <c:pt idx="876">
                  <c:v>43740</c:v>
                </c:pt>
                <c:pt idx="877">
                  <c:v>43747</c:v>
                </c:pt>
                <c:pt idx="878">
                  <c:v>43754</c:v>
                </c:pt>
                <c:pt idx="879">
                  <c:v>43761</c:v>
                </c:pt>
                <c:pt idx="880">
                  <c:v>43768</c:v>
                </c:pt>
                <c:pt idx="881">
                  <c:v>43775</c:v>
                </c:pt>
                <c:pt idx="882">
                  <c:v>43782</c:v>
                </c:pt>
                <c:pt idx="883">
                  <c:v>43789</c:v>
                </c:pt>
                <c:pt idx="884">
                  <c:v>43796</c:v>
                </c:pt>
                <c:pt idx="885">
                  <c:v>43803</c:v>
                </c:pt>
                <c:pt idx="886">
                  <c:v>43810</c:v>
                </c:pt>
                <c:pt idx="887">
                  <c:v>43817</c:v>
                </c:pt>
                <c:pt idx="888">
                  <c:v>43824</c:v>
                </c:pt>
                <c:pt idx="889">
                  <c:v>43831</c:v>
                </c:pt>
                <c:pt idx="890">
                  <c:v>43838</c:v>
                </c:pt>
                <c:pt idx="891">
                  <c:v>43845</c:v>
                </c:pt>
                <c:pt idx="892">
                  <c:v>43852</c:v>
                </c:pt>
                <c:pt idx="893">
                  <c:v>43859</c:v>
                </c:pt>
                <c:pt idx="894">
                  <c:v>43866</c:v>
                </c:pt>
                <c:pt idx="895">
                  <c:v>43873</c:v>
                </c:pt>
                <c:pt idx="896">
                  <c:v>43880</c:v>
                </c:pt>
                <c:pt idx="897">
                  <c:v>43887</c:v>
                </c:pt>
                <c:pt idx="898">
                  <c:v>43894</c:v>
                </c:pt>
                <c:pt idx="899">
                  <c:v>43901</c:v>
                </c:pt>
                <c:pt idx="900">
                  <c:v>43908</c:v>
                </c:pt>
                <c:pt idx="901">
                  <c:v>43915</c:v>
                </c:pt>
                <c:pt idx="902">
                  <c:v>43922</c:v>
                </c:pt>
                <c:pt idx="903">
                  <c:v>43929</c:v>
                </c:pt>
                <c:pt idx="904">
                  <c:v>43936</c:v>
                </c:pt>
                <c:pt idx="905">
                  <c:v>43943</c:v>
                </c:pt>
                <c:pt idx="906">
                  <c:v>43950</c:v>
                </c:pt>
                <c:pt idx="907">
                  <c:v>43957</c:v>
                </c:pt>
                <c:pt idx="908">
                  <c:v>43964</c:v>
                </c:pt>
                <c:pt idx="909">
                  <c:v>43971</c:v>
                </c:pt>
                <c:pt idx="910">
                  <c:v>43978</c:v>
                </c:pt>
                <c:pt idx="911">
                  <c:v>43985</c:v>
                </c:pt>
                <c:pt idx="912">
                  <c:v>43992</c:v>
                </c:pt>
                <c:pt idx="913">
                  <c:v>43999</c:v>
                </c:pt>
                <c:pt idx="914">
                  <c:v>44006</c:v>
                </c:pt>
                <c:pt idx="915">
                  <c:v>44013</c:v>
                </c:pt>
                <c:pt idx="916">
                  <c:v>44020</c:v>
                </c:pt>
                <c:pt idx="917">
                  <c:v>44027</c:v>
                </c:pt>
                <c:pt idx="918">
                  <c:v>44034</c:v>
                </c:pt>
                <c:pt idx="919">
                  <c:v>44041</c:v>
                </c:pt>
                <c:pt idx="920">
                  <c:v>44048</c:v>
                </c:pt>
                <c:pt idx="921">
                  <c:v>44055</c:v>
                </c:pt>
                <c:pt idx="922">
                  <c:v>44062</c:v>
                </c:pt>
                <c:pt idx="923">
                  <c:v>44069</c:v>
                </c:pt>
                <c:pt idx="924">
                  <c:v>44076</c:v>
                </c:pt>
                <c:pt idx="925">
                  <c:v>44083</c:v>
                </c:pt>
                <c:pt idx="926">
                  <c:v>44090</c:v>
                </c:pt>
                <c:pt idx="927">
                  <c:v>44097</c:v>
                </c:pt>
                <c:pt idx="928">
                  <c:v>44104</c:v>
                </c:pt>
                <c:pt idx="929">
                  <c:v>44111</c:v>
                </c:pt>
                <c:pt idx="930">
                  <c:v>44118</c:v>
                </c:pt>
                <c:pt idx="931">
                  <c:v>44125</c:v>
                </c:pt>
                <c:pt idx="932">
                  <c:v>44132</c:v>
                </c:pt>
                <c:pt idx="933">
                  <c:v>44139</c:v>
                </c:pt>
                <c:pt idx="934">
                  <c:v>44146</c:v>
                </c:pt>
                <c:pt idx="935">
                  <c:v>44153</c:v>
                </c:pt>
                <c:pt idx="936">
                  <c:v>44160</c:v>
                </c:pt>
                <c:pt idx="937">
                  <c:v>44167</c:v>
                </c:pt>
                <c:pt idx="938">
                  <c:v>44174</c:v>
                </c:pt>
                <c:pt idx="939">
                  <c:v>44181</c:v>
                </c:pt>
                <c:pt idx="940">
                  <c:v>44188</c:v>
                </c:pt>
                <c:pt idx="941">
                  <c:v>44195</c:v>
                </c:pt>
                <c:pt idx="942">
                  <c:v>44202</c:v>
                </c:pt>
                <c:pt idx="943">
                  <c:v>44209</c:v>
                </c:pt>
                <c:pt idx="944">
                  <c:v>44216</c:v>
                </c:pt>
                <c:pt idx="945">
                  <c:v>44223</c:v>
                </c:pt>
                <c:pt idx="946">
                  <c:v>44230</c:v>
                </c:pt>
                <c:pt idx="947">
                  <c:v>44237</c:v>
                </c:pt>
                <c:pt idx="948">
                  <c:v>44244</c:v>
                </c:pt>
                <c:pt idx="949">
                  <c:v>44251</c:v>
                </c:pt>
                <c:pt idx="950">
                  <c:v>44258</c:v>
                </c:pt>
                <c:pt idx="951">
                  <c:v>44265</c:v>
                </c:pt>
                <c:pt idx="952">
                  <c:v>44272</c:v>
                </c:pt>
                <c:pt idx="953">
                  <c:v>44279</c:v>
                </c:pt>
                <c:pt idx="954">
                  <c:v>44286</c:v>
                </c:pt>
                <c:pt idx="955">
                  <c:v>44293</c:v>
                </c:pt>
                <c:pt idx="956">
                  <c:v>44300</c:v>
                </c:pt>
                <c:pt idx="957">
                  <c:v>44307</c:v>
                </c:pt>
                <c:pt idx="958">
                  <c:v>44314</c:v>
                </c:pt>
                <c:pt idx="959">
                  <c:v>44321</c:v>
                </c:pt>
                <c:pt idx="960">
                  <c:v>44328</c:v>
                </c:pt>
                <c:pt idx="961">
                  <c:v>44335</c:v>
                </c:pt>
                <c:pt idx="962">
                  <c:v>44342</c:v>
                </c:pt>
                <c:pt idx="963">
                  <c:v>44349</c:v>
                </c:pt>
              </c:numCache>
            </c:numRef>
          </c:cat>
          <c:val>
            <c:numRef>
              <c:f>Sheet1!$B$2:$B$965</c:f>
              <c:numCache>
                <c:formatCode>0</c:formatCode>
                <c:ptCount val="964"/>
                <c:pt idx="0">
                  <c:v>629407</c:v>
                </c:pt>
                <c:pt idx="1">
                  <c:v>629412</c:v>
                </c:pt>
                <c:pt idx="2">
                  <c:v>629416</c:v>
                </c:pt>
                <c:pt idx="3">
                  <c:v>629416</c:v>
                </c:pt>
                <c:pt idx="4">
                  <c:v>629416</c:v>
                </c:pt>
                <c:pt idx="5">
                  <c:v>629416</c:v>
                </c:pt>
                <c:pt idx="6">
                  <c:v>629416</c:v>
                </c:pt>
                <c:pt idx="7">
                  <c:v>629411</c:v>
                </c:pt>
                <c:pt idx="8">
                  <c:v>630957</c:v>
                </c:pt>
                <c:pt idx="9">
                  <c:v>631273</c:v>
                </c:pt>
                <c:pt idx="10">
                  <c:v>636006</c:v>
                </c:pt>
                <c:pt idx="11">
                  <c:v>637149</c:v>
                </c:pt>
                <c:pt idx="12">
                  <c:v>638724</c:v>
                </c:pt>
                <c:pt idx="13">
                  <c:v>639899</c:v>
                </c:pt>
                <c:pt idx="14">
                  <c:v>640901</c:v>
                </c:pt>
                <c:pt idx="15">
                  <c:v>641482</c:v>
                </c:pt>
                <c:pt idx="16">
                  <c:v>645084</c:v>
                </c:pt>
                <c:pt idx="17">
                  <c:v>646795</c:v>
                </c:pt>
                <c:pt idx="18">
                  <c:v>646901</c:v>
                </c:pt>
                <c:pt idx="19">
                  <c:v>647281</c:v>
                </c:pt>
                <c:pt idx="20">
                  <c:v>647580</c:v>
                </c:pt>
                <c:pt idx="21">
                  <c:v>647947</c:v>
                </c:pt>
                <c:pt idx="22">
                  <c:v>650735</c:v>
                </c:pt>
                <c:pt idx="23">
                  <c:v>650869</c:v>
                </c:pt>
                <c:pt idx="24">
                  <c:v>651413</c:v>
                </c:pt>
                <c:pt idx="25">
                  <c:v>651613</c:v>
                </c:pt>
                <c:pt idx="26">
                  <c:v>651932</c:v>
                </c:pt>
                <c:pt idx="27">
                  <c:v>652003</c:v>
                </c:pt>
                <c:pt idx="28">
                  <c:v>652363</c:v>
                </c:pt>
                <c:pt idx="29">
                  <c:v>652461</c:v>
                </c:pt>
                <c:pt idx="30">
                  <c:v>652700</c:v>
                </c:pt>
                <c:pt idx="31">
                  <c:v>652837</c:v>
                </c:pt>
                <c:pt idx="32">
                  <c:v>652866</c:v>
                </c:pt>
                <c:pt idx="33">
                  <c:v>653034</c:v>
                </c:pt>
                <c:pt idx="34">
                  <c:v>653288</c:v>
                </c:pt>
                <c:pt idx="35">
                  <c:v>653526</c:v>
                </c:pt>
                <c:pt idx="36">
                  <c:v>653681</c:v>
                </c:pt>
                <c:pt idx="37">
                  <c:v>653941</c:v>
                </c:pt>
                <c:pt idx="38">
                  <c:v>655602</c:v>
                </c:pt>
                <c:pt idx="39">
                  <c:v>655953</c:v>
                </c:pt>
                <c:pt idx="40">
                  <c:v>656003</c:v>
                </c:pt>
                <c:pt idx="41">
                  <c:v>656196</c:v>
                </c:pt>
                <c:pt idx="42">
                  <c:v>656280</c:v>
                </c:pt>
                <c:pt idx="43">
                  <c:v>656499</c:v>
                </c:pt>
                <c:pt idx="44">
                  <c:v>656764</c:v>
                </c:pt>
                <c:pt idx="45">
                  <c:v>658682</c:v>
                </c:pt>
                <c:pt idx="46">
                  <c:v>658885</c:v>
                </c:pt>
                <c:pt idx="47">
                  <c:v>660289</c:v>
                </c:pt>
                <c:pt idx="48">
                  <c:v>662713</c:v>
                </c:pt>
                <c:pt idx="49">
                  <c:v>664525</c:v>
                </c:pt>
                <c:pt idx="50">
                  <c:v>665242</c:v>
                </c:pt>
                <c:pt idx="51">
                  <c:v>665610</c:v>
                </c:pt>
                <c:pt idx="52">
                  <c:v>665953</c:v>
                </c:pt>
                <c:pt idx="53">
                  <c:v>666216</c:v>
                </c:pt>
                <c:pt idx="54">
                  <c:v>666665</c:v>
                </c:pt>
                <c:pt idx="55">
                  <c:v>666720</c:v>
                </c:pt>
                <c:pt idx="56">
                  <c:v>666798</c:v>
                </c:pt>
                <c:pt idx="57">
                  <c:v>666832</c:v>
                </c:pt>
                <c:pt idx="58">
                  <c:v>667060</c:v>
                </c:pt>
                <c:pt idx="59">
                  <c:v>667292</c:v>
                </c:pt>
                <c:pt idx="60">
                  <c:v>669851</c:v>
                </c:pt>
                <c:pt idx="61">
                  <c:v>670786</c:v>
                </c:pt>
                <c:pt idx="62">
                  <c:v>671527</c:v>
                </c:pt>
                <c:pt idx="63">
                  <c:v>671632</c:v>
                </c:pt>
                <c:pt idx="64">
                  <c:v>673039</c:v>
                </c:pt>
                <c:pt idx="65">
                  <c:v>673153</c:v>
                </c:pt>
                <c:pt idx="66">
                  <c:v>673995</c:v>
                </c:pt>
                <c:pt idx="67">
                  <c:v>674084</c:v>
                </c:pt>
                <c:pt idx="68">
                  <c:v>674294</c:v>
                </c:pt>
                <c:pt idx="69">
                  <c:v>674717</c:v>
                </c:pt>
                <c:pt idx="70">
                  <c:v>674937</c:v>
                </c:pt>
                <c:pt idx="71">
                  <c:v>676383</c:v>
                </c:pt>
                <c:pt idx="72">
                  <c:v>677811</c:v>
                </c:pt>
                <c:pt idx="73">
                  <c:v>677835</c:v>
                </c:pt>
                <c:pt idx="74">
                  <c:v>679618</c:v>
                </c:pt>
                <c:pt idx="75">
                  <c:v>680633</c:v>
                </c:pt>
                <c:pt idx="76">
                  <c:v>681483</c:v>
                </c:pt>
                <c:pt idx="77">
                  <c:v>683932</c:v>
                </c:pt>
                <c:pt idx="78">
                  <c:v>684993</c:v>
                </c:pt>
                <c:pt idx="79">
                  <c:v>685177</c:v>
                </c:pt>
                <c:pt idx="80">
                  <c:v>687391</c:v>
                </c:pt>
                <c:pt idx="81">
                  <c:v>687893</c:v>
                </c:pt>
                <c:pt idx="82">
                  <c:v>690309</c:v>
                </c:pt>
                <c:pt idx="83">
                  <c:v>692299</c:v>
                </c:pt>
                <c:pt idx="84">
                  <c:v>693717</c:v>
                </c:pt>
                <c:pt idx="85">
                  <c:v>693734</c:v>
                </c:pt>
                <c:pt idx="86">
                  <c:v>693746</c:v>
                </c:pt>
                <c:pt idx="87">
                  <c:v>694760</c:v>
                </c:pt>
                <c:pt idx="88">
                  <c:v>694840</c:v>
                </c:pt>
                <c:pt idx="89">
                  <c:v>694858</c:v>
                </c:pt>
                <c:pt idx="90">
                  <c:v>694869</c:v>
                </c:pt>
                <c:pt idx="91">
                  <c:v>695703</c:v>
                </c:pt>
                <c:pt idx="92">
                  <c:v>698161</c:v>
                </c:pt>
                <c:pt idx="93">
                  <c:v>698617</c:v>
                </c:pt>
                <c:pt idx="94">
                  <c:v>701586</c:v>
                </c:pt>
                <c:pt idx="95">
                  <c:v>701617</c:v>
                </c:pt>
                <c:pt idx="96">
                  <c:v>702813</c:v>
                </c:pt>
                <c:pt idx="97">
                  <c:v>706730</c:v>
                </c:pt>
                <c:pt idx="98">
                  <c:v>708130</c:v>
                </c:pt>
                <c:pt idx="99">
                  <c:v>708909</c:v>
                </c:pt>
                <c:pt idx="100">
                  <c:v>710134</c:v>
                </c:pt>
                <c:pt idx="101">
                  <c:v>711595</c:v>
                </c:pt>
                <c:pt idx="102">
                  <c:v>712891</c:v>
                </c:pt>
                <c:pt idx="103">
                  <c:v>717072</c:v>
                </c:pt>
                <c:pt idx="104">
                  <c:v>717661</c:v>
                </c:pt>
                <c:pt idx="105">
                  <c:v>717682</c:v>
                </c:pt>
                <c:pt idx="106">
                  <c:v>717813</c:v>
                </c:pt>
                <c:pt idx="107">
                  <c:v>717821</c:v>
                </c:pt>
                <c:pt idx="108">
                  <c:v>717823</c:v>
                </c:pt>
                <c:pt idx="109">
                  <c:v>717825</c:v>
                </c:pt>
                <c:pt idx="110">
                  <c:v>717827</c:v>
                </c:pt>
                <c:pt idx="111">
                  <c:v>717898</c:v>
                </c:pt>
                <c:pt idx="112">
                  <c:v>717879</c:v>
                </c:pt>
                <c:pt idx="113">
                  <c:v>717859</c:v>
                </c:pt>
                <c:pt idx="114">
                  <c:v>717839</c:v>
                </c:pt>
                <c:pt idx="115">
                  <c:v>717495</c:v>
                </c:pt>
                <c:pt idx="116">
                  <c:v>717505</c:v>
                </c:pt>
                <c:pt idx="117">
                  <c:v>717515</c:v>
                </c:pt>
                <c:pt idx="118">
                  <c:v>717526</c:v>
                </c:pt>
                <c:pt idx="119">
                  <c:v>717536</c:v>
                </c:pt>
                <c:pt idx="120">
                  <c:v>717351</c:v>
                </c:pt>
                <c:pt idx="121">
                  <c:v>717380</c:v>
                </c:pt>
                <c:pt idx="122">
                  <c:v>717409</c:v>
                </c:pt>
                <c:pt idx="123">
                  <c:v>718638</c:v>
                </c:pt>
                <c:pt idx="124">
                  <c:v>719372</c:v>
                </c:pt>
                <c:pt idx="125">
                  <c:v>721565</c:v>
                </c:pt>
                <c:pt idx="126">
                  <c:v>721629</c:v>
                </c:pt>
                <c:pt idx="127">
                  <c:v>722992</c:v>
                </c:pt>
                <c:pt idx="128">
                  <c:v>725426</c:v>
                </c:pt>
                <c:pt idx="129">
                  <c:v>725460</c:v>
                </c:pt>
                <c:pt idx="130">
                  <c:v>725495</c:v>
                </c:pt>
                <c:pt idx="131">
                  <c:v>725987</c:v>
                </c:pt>
                <c:pt idx="132">
                  <c:v>726022</c:v>
                </c:pt>
                <c:pt idx="133">
                  <c:v>724717</c:v>
                </c:pt>
                <c:pt idx="134">
                  <c:v>724712</c:v>
                </c:pt>
                <c:pt idx="135">
                  <c:v>724707</c:v>
                </c:pt>
                <c:pt idx="136">
                  <c:v>724702</c:v>
                </c:pt>
                <c:pt idx="137">
                  <c:v>724700</c:v>
                </c:pt>
                <c:pt idx="138">
                  <c:v>724703</c:v>
                </c:pt>
                <c:pt idx="139">
                  <c:v>727339</c:v>
                </c:pt>
                <c:pt idx="140">
                  <c:v>729579</c:v>
                </c:pt>
                <c:pt idx="141">
                  <c:v>730380</c:v>
                </c:pt>
                <c:pt idx="142">
                  <c:v>730418</c:v>
                </c:pt>
                <c:pt idx="143">
                  <c:v>733268</c:v>
                </c:pt>
                <c:pt idx="144">
                  <c:v>733388</c:v>
                </c:pt>
                <c:pt idx="145">
                  <c:v>736082</c:v>
                </c:pt>
                <c:pt idx="146">
                  <c:v>737592</c:v>
                </c:pt>
                <c:pt idx="147">
                  <c:v>737672</c:v>
                </c:pt>
                <c:pt idx="148">
                  <c:v>738015</c:v>
                </c:pt>
                <c:pt idx="149">
                  <c:v>739542</c:v>
                </c:pt>
                <c:pt idx="150">
                  <c:v>740614</c:v>
                </c:pt>
                <c:pt idx="151">
                  <c:v>741717</c:v>
                </c:pt>
                <c:pt idx="152">
                  <c:v>742878</c:v>
                </c:pt>
                <c:pt idx="153">
                  <c:v>744301</c:v>
                </c:pt>
                <c:pt idx="154">
                  <c:v>744168</c:v>
                </c:pt>
                <c:pt idx="155">
                  <c:v>744179</c:v>
                </c:pt>
                <c:pt idx="156">
                  <c:v>744189</c:v>
                </c:pt>
                <c:pt idx="157">
                  <c:v>744200</c:v>
                </c:pt>
                <c:pt idx="158">
                  <c:v>744210</c:v>
                </c:pt>
                <c:pt idx="159">
                  <c:v>742870</c:v>
                </c:pt>
                <c:pt idx="160">
                  <c:v>744479</c:v>
                </c:pt>
                <c:pt idx="161">
                  <c:v>745685</c:v>
                </c:pt>
                <c:pt idx="162">
                  <c:v>746588</c:v>
                </c:pt>
                <c:pt idx="163">
                  <c:v>748840</c:v>
                </c:pt>
                <c:pt idx="164">
                  <c:v>748828</c:v>
                </c:pt>
                <c:pt idx="165">
                  <c:v>751327</c:v>
                </c:pt>
                <c:pt idx="166">
                  <c:v>752549</c:v>
                </c:pt>
                <c:pt idx="167">
                  <c:v>754682</c:v>
                </c:pt>
                <c:pt idx="168">
                  <c:v>755576</c:v>
                </c:pt>
                <c:pt idx="169">
                  <c:v>757213</c:v>
                </c:pt>
                <c:pt idx="170">
                  <c:v>757257</c:v>
                </c:pt>
                <c:pt idx="171">
                  <c:v>758529</c:v>
                </c:pt>
                <c:pt idx="172">
                  <c:v>758551</c:v>
                </c:pt>
                <c:pt idx="173">
                  <c:v>758563</c:v>
                </c:pt>
                <c:pt idx="174">
                  <c:v>758575</c:v>
                </c:pt>
                <c:pt idx="175">
                  <c:v>759683</c:v>
                </c:pt>
                <c:pt idx="176">
                  <c:v>759704</c:v>
                </c:pt>
                <c:pt idx="177">
                  <c:v>759737</c:v>
                </c:pt>
                <c:pt idx="178">
                  <c:v>759651</c:v>
                </c:pt>
                <c:pt idx="179">
                  <c:v>762378</c:v>
                </c:pt>
                <c:pt idx="180">
                  <c:v>762411</c:v>
                </c:pt>
                <c:pt idx="181">
                  <c:v>764877</c:v>
                </c:pt>
                <c:pt idx="182">
                  <c:v>766245</c:v>
                </c:pt>
                <c:pt idx="183">
                  <c:v>766297</c:v>
                </c:pt>
                <c:pt idx="184">
                  <c:v>766349</c:v>
                </c:pt>
                <c:pt idx="185">
                  <c:v>766385</c:v>
                </c:pt>
                <c:pt idx="186">
                  <c:v>766414</c:v>
                </c:pt>
                <c:pt idx="187">
                  <c:v>764731</c:v>
                </c:pt>
                <c:pt idx="188">
                  <c:v>764763</c:v>
                </c:pt>
                <c:pt idx="189">
                  <c:v>764815</c:v>
                </c:pt>
                <c:pt idx="190">
                  <c:v>764828</c:v>
                </c:pt>
                <c:pt idx="191">
                  <c:v>764842</c:v>
                </c:pt>
                <c:pt idx="192">
                  <c:v>764855</c:v>
                </c:pt>
                <c:pt idx="193">
                  <c:v>766738</c:v>
                </c:pt>
                <c:pt idx="194">
                  <c:v>766757</c:v>
                </c:pt>
                <c:pt idx="195">
                  <c:v>768874</c:v>
                </c:pt>
                <c:pt idx="196">
                  <c:v>768895</c:v>
                </c:pt>
                <c:pt idx="197">
                  <c:v>768915</c:v>
                </c:pt>
                <c:pt idx="198">
                  <c:v>768932</c:v>
                </c:pt>
                <c:pt idx="199">
                  <c:v>768945</c:v>
                </c:pt>
                <c:pt idx="200">
                  <c:v>766651</c:v>
                </c:pt>
                <c:pt idx="201">
                  <c:v>768422</c:v>
                </c:pt>
                <c:pt idx="202">
                  <c:v>769918</c:v>
                </c:pt>
                <c:pt idx="203">
                  <c:v>770425</c:v>
                </c:pt>
                <c:pt idx="204">
                  <c:v>770050</c:v>
                </c:pt>
                <c:pt idx="205">
                  <c:v>771873</c:v>
                </c:pt>
                <c:pt idx="206">
                  <c:v>772610</c:v>
                </c:pt>
                <c:pt idx="207">
                  <c:v>774215</c:v>
                </c:pt>
                <c:pt idx="208">
                  <c:v>775603</c:v>
                </c:pt>
                <c:pt idx="209">
                  <c:v>777638</c:v>
                </c:pt>
                <c:pt idx="210">
                  <c:v>778938</c:v>
                </c:pt>
                <c:pt idx="211">
                  <c:v>778910</c:v>
                </c:pt>
                <c:pt idx="212">
                  <c:v>778898</c:v>
                </c:pt>
                <c:pt idx="213">
                  <c:v>778887</c:v>
                </c:pt>
                <c:pt idx="214">
                  <c:v>778875</c:v>
                </c:pt>
                <c:pt idx="215">
                  <c:v>778863</c:v>
                </c:pt>
                <c:pt idx="216">
                  <c:v>778876</c:v>
                </c:pt>
                <c:pt idx="217">
                  <c:v>778889</c:v>
                </c:pt>
                <c:pt idx="218">
                  <c:v>778902</c:v>
                </c:pt>
                <c:pt idx="219">
                  <c:v>780793</c:v>
                </c:pt>
                <c:pt idx="220">
                  <c:v>780818</c:v>
                </c:pt>
                <c:pt idx="221">
                  <c:v>780842</c:v>
                </c:pt>
                <c:pt idx="222">
                  <c:v>780866</c:v>
                </c:pt>
                <c:pt idx="223">
                  <c:v>780890</c:v>
                </c:pt>
                <c:pt idx="224">
                  <c:v>780926</c:v>
                </c:pt>
                <c:pt idx="225">
                  <c:v>782816</c:v>
                </c:pt>
                <c:pt idx="226">
                  <c:v>782860</c:v>
                </c:pt>
                <c:pt idx="227">
                  <c:v>787149</c:v>
                </c:pt>
                <c:pt idx="228">
                  <c:v>787210</c:v>
                </c:pt>
                <c:pt idx="229">
                  <c:v>790025</c:v>
                </c:pt>
                <c:pt idx="230">
                  <c:v>790103</c:v>
                </c:pt>
                <c:pt idx="231">
                  <c:v>790182</c:v>
                </c:pt>
                <c:pt idx="232">
                  <c:v>790260</c:v>
                </c:pt>
                <c:pt idx="233">
                  <c:v>790322</c:v>
                </c:pt>
                <c:pt idx="234">
                  <c:v>790380</c:v>
                </c:pt>
                <c:pt idx="235">
                  <c:v>790439</c:v>
                </c:pt>
                <c:pt idx="236">
                  <c:v>790497</c:v>
                </c:pt>
                <c:pt idx="237">
                  <c:v>790553</c:v>
                </c:pt>
                <c:pt idx="238">
                  <c:v>790606</c:v>
                </c:pt>
                <c:pt idx="239">
                  <c:v>790660</c:v>
                </c:pt>
                <c:pt idx="240">
                  <c:v>790714</c:v>
                </c:pt>
                <c:pt idx="241">
                  <c:v>790802</c:v>
                </c:pt>
                <c:pt idx="242">
                  <c:v>790820</c:v>
                </c:pt>
                <c:pt idx="243">
                  <c:v>789601</c:v>
                </c:pt>
                <c:pt idx="244">
                  <c:v>789619</c:v>
                </c:pt>
                <c:pt idx="245">
                  <c:v>784637</c:v>
                </c:pt>
                <c:pt idx="246">
                  <c:v>779640</c:v>
                </c:pt>
                <c:pt idx="247">
                  <c:v>779638</c:v>
                </c:pt>
                <c:pt idx="248">
                  <c:v>779635</c:v>
                </c:pt>
                <c:pt idx="249">
                  <c:v>779633</c:v>
                </c:pt>
                <c:pt idx="250">
                  <c:v>779624</c:v>
                </c:pt>
                <c:pt idx="251">
                  <c:v>779608</c:v>
                </c:pt>
                <c:pt idx="252">
                  <c:v>779591</c:v>
                </c:pt>
                <c:pt idx="253">
                  <c:v>779574</c:v>
                </c:pt>
                <c:pt idx="254">
                  <c:v>779586</c:v>
                </c:pt>
                <c:pt idx="255">
                  <c:v>779613</c:v>
                </c:pt>
                <c:pt idx="256">
                  <c:v>779639</c:v>
                </c:pt>
                <c:pt idx="257">
                  <c:v>779670</c:v>
                </c:pt>
                <c:pt idx="258">
                  <c:v>779693</c:v>
                </c:pt>
                <c:pt idx="259">
                  <c:v>779715</c:v>
                </c:pt>
                <c:pt idx="260">
                  <c:v>774735</c:v>
                </c:pt>
                <c:pt idx="261">
                  <c:v>769755</c:v>
                </c:pt>
                <c:pt idx="262">
                  <c:v>754612</c:v>
                </c:pt>
                <c:pt idx="263">
                  <c:v>740627</c:v>
                </c:pt>
                <c:pt idx="264">
                  <c:v>728203</c:v>
                </c:pt>
                <c:pt idx="265">
                  <c:v>728259</c:v>
                </c:pt>
                <c:pt idx="266">
                  <c:v>723315</c:v>
                </c:pt>
                <c:pt idx="267">
                  <c:v>718371</c:v>
                </c:pt>
                <c:pt idx="268">
                  <c:v>713376</c:v>
                </c:pt>
                <c:pt idx="269">
                  <c:v>713369</c:v>
                </c:pt>
                <c:pt idx="270">
                  <c:v>713362</c:v>
                </c:pt>
                <c:pt idx="271">
                  <c:v>713355</c:v>
                </c:pt>
                <c:pt idx="272">
                  <c:v>713388</c:v>
                </c:pt>
                <c:pt idx="273">
                  <c:v>703436</c:v>
                </c:pt>
                <c:pt idx="274">
                  <c:v>660484</c:v>
                </c:pt>
                <c:pt idx="275">
                  <c:v>612305</c:v>
                </c:pt>
                <c:pt idx="276">
                  <c:v>581240</c:v>
                </c:pt>
                <c:pt idx="277">
                  <c:v>560114</c:v>
                </c:pt>
                <c:pt idx="278">
                  <c:v>548632</c:v>
                </c:pt>
                <c:pt idx="279">
                  <c:v>548661</c:v>
                </c:pt>
                <c:pt idx="280">
                  <c:v>548692</c:v>
                </c:pt>
                <c:pt idx="281">
                  <c:v>536714</c:v>
                </c:pt>
                <c:pt idx="282">
                  <c:v>515656</c:v>
                </c:pt>
                <c:pt idx="283">
                  <c:v>502863</c:v>
                </c:pt>
                <c:pt idx="284">
                  <c:v>491091</c:v>
                </c:pt>
                <c:pt idx="285">
                  <c:v>486937</c:v>
                </c:pt>
                <c:pt idx="286">
                  <c:v>482073</c:v>
                </c:pt>
                <c:pt idx="287">
                  <c:v>478734</c:v>
                </c:pt>
                <c:pt idx="288">
                  <c:v>478796</c:v>
                </c:pt>
                <c:pt idx="289">
                  <c:v>478866</c:v>
                </c:pt>
                <c:pt idx="290">
                  <c:v>478951</c:v>
                </c:pt>
                <c:pt idx="291">
                  <c:v>479036</c:v>
                </c:pt>
                <c:pt idx="292">
                  <c:v>479121</c:v>
                </c:pt>
                <c:pt idx="293">
                  <c:v>479206</c:v>
                </c:pt>
                <c:pt idx="294">
                  <c:v>479330</c:v>
                </c:pt>
                <c:pt idx="295">
                  <c:v>479434</c:v>
                </c:pt>
                <c:pt idx="296">
                  <c:v>479538</c:v>
                </c:pt>
                <c:pt idx="297">
                  <c:v>479642</c:v>
                </c:pt>
                <c:pt idx="298">
                  <c:v>479726</c:v>
                </c:pt>
                <c:pt idx="299">
                  <c:v>479782</c:v>
                </c:pt>
                <c:pt idx="300">
                  <c:v>479839</c:v>
                </c:pt>
                <c:pt idx="301">
                  <c:v>486578</c:v>
                </c:pt>
                <c:pt idx="302">
                  <c:v>491121</c:v>
                </c:pt>
                <c:pt idx="303">
                  <c:v>490684</c:v>
                </c:pt>
                <c:pt idx="304">
                  <c:v>490660</c:v>
                </c:pt>
                <c:pt idx="305">
                  <c:v>490617</c:v>
                </c:pt>
                <c:pt idx="306">
                  <c:v>490089</c:v>
                </c:pt>
                <c:pt idx="307">
                  <c:v>489691</c:v>
                </c:pt>
                <c:pt idx="308">
                  <c:v>489409</c:v>
                </c:pt>
                <c:pt idx="309">
                  <c:v>488926</c:v>
                </c:pt>
                <c:pt idx="310">
                  <c:v>488628</c:v>
                </c:pt>
                <c:pt idx="311">
                  <c:v>487926</c:v>
                </c:pt>
                <c:pt idx="312">
                  <c:v>492058</c:v>
                </c:pt>
                <c:pt idx="313">
                  <c:v>493759</c:v>
                </c:pt>
                <c:pt idx="314">
                  <c:v>496892</c:v>
                </c:pt>
                <c:pt idx="315">
                  <c:v>495629</c:v>
                </c:pt>
                <c:pt idx="316">
                  <c:v>494976</c:v>
                </c:pt>
                <c:pt idx="317">
                  <c:v>505306</c:v>
                </c:pt>
                <c:pt idx="318">
                  <c:v>505470</c:v>
                </c:pt>
                <c:pt idx="319">
                  <c:v>510871</c:v>
                </c:pt>
                <c:pt idx="320">
                  <c:v>512274</c:v>
                </c:pt>
                <c:pt idx="321">
                  <c:v>514396</c:v>
                </c:pt>
                <c:pt idx="322">
                  <c:v>573625</c:v>
                </c:pt>
                <c:pt idx="323">
                  <c:v>581726</c:v>
                </c:pt>
                <c:pt idx="324">
                  <c:v>581759</c:v>
                </c:pt>
                <c:pt idx="325">
                  <c:v>588051</c:v>
                </c:pt>
                <c:pt idx="326">
                  <c:v>759465</c:v>
                </c:pt>
                <c:pt idx="327">
                  <c:v>761295</c:v>
                </c:pt>
                <c:pt idx="328">
                  <c:v>782583</c:v>
                </c:pt>
                <c:pt idx="329">
                  <c:v>801353</c:v>
                </c:pt>
                <c:pt idx="330">
                  <c:v>943181</c:v>
                </c:pt>
                <c:pt idx="331">
                  <c:v>967070</c:v>
                </c:pt>
                <c:pt idx="332">
                  <c:v>983358</c:v>
                </c:pt>
                <c:pt idx="333">
                  <c:v>997895</c:v>
                </c:pt>
                <c:pt idx="334">
                  <c:v>1081591</c:v>
                </c:pt>
                <c:pt idx="335">
                  <c:v>1091426</c:v>
                </c:pt>
                <c:pt idx="336">
                  <c:v>1107447</c:v>
                </c:pt>
                <c:pt idx="337">
                  <c:v>1115772</c:v>
                </c:pt>
                <c:pt idx="338">
                  <c:v>1142475</c:v>
                </c:pt>
                <c:pt idx="339">
                  <c:v>1184397</c:v>
                </c:pt>
                <c:pt idx="340">
                  <c:v>1217044</c:v>
                </c:pt>
                <c:pt idx="341">
                  <c:v>1223742</c:v>
                </c:pt>
                <c:pt idx="342">
                  <c:v>1233781</c:v>
                </c:pt>
                <c:pt idx="343">
                  <c:v>1312150</c:v>
                </c:pt>
                <c:pt idx="344">
                  <c:v>1340871</c:v>
                </c:pt>
                <c:pt idx="345">
                  <c:v>1344561</c:v>
                </c:pt>
                <c:pt idx="346">
                  <c:v>1356282</c:v>
                </c:pt>
                <c:pt idx="347">
                  <c:v>1381862</c:v>
                </c:pt>
                <c:pt idx="348">
                  <c:v>1457405</c:v>
                </c:pt>
                <c:pt idx="349">
                  <c:v>1485134</c:v>
                </c:pt>
                <c:pt idx="350">
                  <c:v>1497431</c:v>
                </c:pt>
                <c:pt idx="351">
                  <c:v>1506166</c:v>
                </c:pt>
                <c:pt idx="352">
                  <c:v>1570018</c:v>
                </c:pt>
                <c:pt idx="353">
                  <c:v>1588434</c:v>
                </c:pt>
                <c:pt idx="354">
                  <c:v>1592701</c:v>
                </c:pt>
                <c:pt idx="355">
                  <c:v>1595287</c:v>
                </c:pt>
                <c:pt idx="356">
                  <c:v>1672833</c:v>
                </c:pt>
                <c:pt idx="357">
                  <c:v>1690195</c:v>
                </c:pt>
                <c:pt idx="358">
                  <c:v>1690228</c:v>
                </c:pt>
                <c:pt idx="359">
                  <c:v>1697865</c:v>
                </c:pt>
                <c:pt idx="360">
                  <c:v>1701766</c:v>
                </c:pt>
                <c:pt idx="361">
                  <c:v>1776618</c:v>
                </c:pt>
                <c:pt idx="362">
                  <c:v>1783726</c:v>
                </c:pt>
                <c:pt idx="363">
                  <c:v>1783780</c:v>
                </c:pt>
                <c:pt idx="364">
                  <c:v>1787012</c:v>
                </c:pt>
                <c:pt idx="365">
                  <c:v>1835480</c:v>
                </c:pt>
                <c:pt idx="366">
                  <c:v>1846887</c:v>
                </c:pt>
                <c:pt idx="367">
                  <c:v>1844722</c:v>
                </c:pt>
                <c:pt idx="368">
                  <c:v>1845211</c:v>
                </c:pt>
                <c:pt idx="369">
                  <c:v>1906022</c:v>
                </c:pt>
                <c:pt idx="370">
                  <c:v>1909715</c:v>
                </c:pt>
                <c:pt idx="371">
                  <c:v>1910020</c:v>
                </c:pt>
                <c:pt idx="372">
                  <c:v>1911604</c:v>
                </c:pt>
                <c:pt idx="373">
                  <c:v>1918405</c:v>
                </c:pt>
                <c:pt idx="374">
                  <c:v>1967699</c:v>
                </c:pt>
                <c:pt idx="375">
                  <c:v>1975641</c:v>
                </c:pt>
                <c:pt idx="376">
                  <c:v>1970892</c:v>
                </c:pt>
                <c:pt idx="377">
                  <c:v>1974773</c:v>
                </c:pt>
                <c:pt idx="378">
                  <c:v>2010556</c:v>
                </c:pt>
                <c:pt idx="379">
                  <c:v>2017955</c:v>
                </c:pt>
                <c:pt idx="380">
                  <c:v>2014390</c:v>
                </c:pt>
                <c:pt idx="381">
                  <c:v>2014432</c:v>
                </c:pt>
                <c:pt idx="382">
                  <c:v>2047487</c:v>
                </c:pt>
                <c:pt idx="383">
                  <c:v>2047547</c:v>
                </c:pt>
                <c:pt idx="384">
                  <c:v>2042037</c:v>
                </c:pt>
                <c:pt idx="385">
                  <c:v>2042276</c:v>
                </c:pt>
                <c:pt idx="386">
                  <c:v>2043258</c:v>
                </c:pt>
                <c:pt idx="387">
                  <c:v>2063896</c:v>
                </c:pt>
                <c:pt idx="388">
                  <c:v>2057164</c:v>
                </c:pt>
                <c:pt idx="389">
                  <c:v>2057242</c:v>
                </c:pt>
                <c:pt idx="390">
                  <c:v>2057322</c:v>
                </c:pt>
                <c:pt idx="391">
                  <c:v>2070754</c:v>
                </c:pt>
                <c:pt idx="392">
                  <c:v>2071244</c:v>
                </c:pt>
                <c:pt idx="393">
                  <c:v>2059878</c:v>
                </c:pt>
                <c:pt idx="394">
                  <c:v>2060049</c:v>
                </c:pt>
                <c:pt idx="395">
                  <c:v>2067676</c:v>
                </c:pt>
                <c:pt idx="396">
                  <c:v>2060984</c:v>
                </c:pt>
                <c:pt idx="397">
                  <c:v>2053876</c:v>
                </c:pt>
                <c:pt idx="398">
                  <c:v>2054134</c:v>
                </c:pt>
                <c:pt idx="399">
                  <c:v>2055848</c:v>
                </c:pt>
                <c:pt idx="400">
                  <c:v>2049778</c:v>
                </c:pt>
                <c:pt idx="401">
                  <c:v>2044167</c:v>
                </c:pt>
                <c:pt idx="402">
                  <c:v>2045953</c:v>
                </c:pt>
                <c:pt idx="403">
                  <c:v>2049564</c:v>
                </c:pt>
                <c:pt idx="404">
                  <c:v>2041399</c:v>
                </c:pt>
                <c:pt idx="405">
                  <c:v>2051085</c:v>
                </c:pt>
                <c:pt idx="406">
                  <c:v>2044313</c:v>
                </c:pt>
                <c:pt idx="407">
                  <c:v>2051716</c:v>
                </c:pt>
                <c:pt idx="408">
                  <c:v>2051877</c:v>
                </c:pt>
                <c:pt idx="409">
                  <c:v>2048615</c:v>
                </c:pt>
                <c:pt idx="410">
                  <c:v>2038566</c:v>
                </c:pt>
                <c:pt idx="411">
                  <c:v>2042727</c:v>
                </c:pt>
                <c:pt idx="412">
                  <c:v>2053759</c:v>
                </c:pt>
                <c:pt idx="413">
                  <c:v>2060890</c:v>
                </c:pt>
                <c:pt idx="414">
                  <c:v>2087219</c:v>
                </c:pt>
                <c:pt idx="415">
                  <c:v>2088282</c:v>
                </c:pt>
                <c:pt idx="416">
                  <c:v>2120443</c:v>
                </c:pt>
                <c:pt idx="417">
                  <c:v>2124282</c:v>
                </c:pt>
                <c:pt idx="418">
                  <c:v>2163097</c:v>
                </c:pt>
                <c:pt idx="419">
                  <c:v>2155703</c:v>
                </c:pt>
                <c:pt idx="420">
                  <c:v>2170586</c:v>
                </c:pt>
                <c:pt idx="421">
                  <c:v>2200533</c:v>
                </c:pt>
                <c:pt idx="422">
                  <c:v>2205619</c:v>
                </c:pt>
                <c:pt idx="423">
                  <c:v>2224149</c:v>
                </c:pt>
                <c:pt idx="424">
                  <c:v>2247867</c:v>
                </c:pt>
                <c:pt idx="425">
                  <c:v>2276788</c:v>
                </c:pt>
                <c:pt idx="426">
                  <c:v>2293150</c:v>
                </c:pt>
                <c:pt idx="427">
                  <c:v>2315746</c:v>
                </c:pt>
                <c:pt idx="428">
                  <c:v>2328439</c:v>
                </c:pt>
                <c:pt idx="429">
                  <c:v>2358250</c:v>
                </c:pt>
                <c:pt idx="430">
                  <c:v>2364483</c:v>
                </c:pt>
                <c:pt idx="431">
                  <c:v>2381581</c:v>
                </c:pt>
                <c:pt idx="432">
                  <c:v>2403095</c:v>
                </c:pt>
                <c:pt idx="433">
                  <c:v>2427857</c:v>
                </c:pt>
                <c:pt idx="434">
                  <c:v>2442738</c:v>
                </c:pt>
                <c:pt idx="435">
                  <c:v>2464176</c:v>
                </c:pt>
                <c:pt idx="436">
                  <c:v>2466674</c:v>
                </c:pt>
                <c:pt idx="437">
                  <c:v>2493995</c:v>
                </c:pt>
                <c:pt idx="438">
                  <c:v>2518349</c:v>
                </c:pt>
                <c:pt idx="439">
                  <c:v>2539503</c:v>
                </c:pt>
                <c:pt idx="440">
                  <c:v>2556276</c:v>
                </c:pt>
                <c:pt idx="441">
                  <c:v>2569185</c:v>
                </c:pt>
                <c:pt idx="442">
                  <c:v>2591608</c:v>
                </c:pt>
                <c:pt idx="443">
                  <c:v>2608810</c:v>
                </c:pt>
                <c:pt idx="444">
                  <c:v>2634654</c:v>
                </c:pt>
                <c:pt idx="445">
                  <c:v>2642617</c:v>
                </c:pt>
                <c:pt idx="446">
                  <c:v>2648438</c:v>
                </c:pt>
                <c:pt idx="447">
                  <c:v>2654337</c:v>
                </c:pt>
                <c:pt idx="448">
                  <c:v>2652311</c:v>
                </c:pt>
                <c:pt idx="449">
                  <c:v>2647881</c:v>
                </c:pt>
                <c:pt idx="450">
                  <c:v>2650638</c:v>
                </c:pt>
                <c:pt idx="451">
                  <c:v>2654462</c:v>
                </c:pt>
                <c:pt idx="452">
                  <c:v>2650862</c:v>
                </c:pt>
                <c:pt idx="453">
                  <c:v>2650561</c:v>
                </c:pt>
                <c:pt idx="454">
                  <c:v>2646834</c:v>
                </c:pt>
                <c:pt idx="455">
                  <c:v>2650320</c:v>
                </c:pt>
                <c:pt idx="456">
                  <c:v>2653681</c:v>
                </c:pt>
                <c:pt idx="457">
                  <c:v>2650613</c:v>
                </c:pt>
                <c:pt idx="458">
                  <c:v>2643806</c:v>
                </c:pt>
                <c:pt idx="459">
                  <c:v>2650936</c:v>
                </c:pt>
                <c:pt idx="460">
                  <c:v>2647918</c:v>
                </c:pt>
                <c:pt idx="461">
                  <c:v>2640000</c:v>
                </c:pt>
                <c:pt idx="462">
                  <c:v>2634941</c:v>
                </c:pt>
                <c:pt idx="463">
                  <c:v>2611124</c:v>
                </c:pt>
                <c:pt idx="464">
                  <c:v>2625040</c:v>
                </c:pt>
                <c:pt idx="465">
                  <c:v>2625316</c:v>
                </c:pt>
                <c:pt idx="466">
                  <c:v>2612305</c:v>
                </c:pt>
                <c:pt idx="467">
                  <c:v>2604999</c:v>
                </c:pt>
                <c:pt idx="468">
                  <c:v>2607995</c:v>
                </c:pt>
                <c:pt idx="469">
                  <c:v>2637462</c:v>
                </c:pt>
                <c:pt idx="470">
                  <c:v>2640671</c:v>
                </c:pt>
                <c:pt idx="471">
                  <c:v>2613382</c:v>
                </c:pt>
                <c:pt idx="472">
                  <c:v>2605171</c:v>
                </c:pt>
                <c:pt idx="473">
                  <c:v>2593519</c:v>
                </c:pt>
                <c:pt idx="474">
                  <c:v>2600438</c:v>
                </c:pt>
                <c:pt idx="475">
                  <c:v>2598650</c:v>
                </c:pt>
                <c:pt idx="476">
                  <c:v>2599969</c:v>
                </c:pt>
                <c:pt idx="477">
                  <c:v>2598220</c:v>
                </c:pt>
                <c:pt idx="478">
                  <c:v>2616375</c:v>
                </c:pt>
                <c:pt idx="479">
                  <c:v>2610443</c:v>
                </c:pt>
                <c:pt idx="480">
                  <c:v>2603213</c:v>
                </c:pt>
                <c:pt idx="481">
                  <c:v>2599878</c:v>
                </c:pt>
                <c:pt idx="482">
                  <c:v>2613456</c:v>
                </c:pt>
                <c:pt idx="483">
                  <c:v>2613737</c:v>
                </c:pt>
                <c:pt idx="484">
                  <c:v>2598175</c:v>
                </c:pt>
                <c:pt idx="485">
                  <c:v>2602642</c:v>
                </c:pt>
                <c:pt idx="486">
                  <c:v>2614364</c:v>
                </c:pt>
                <c:pt idx="487">
                  <c:v>2622702</c:v>
                </c:pt>
                <c:pt idx="488">
                  <c:v>2610134</c:v>
                </c:pt>
                <c:pt idx="489">
                  <c:v>2610021</c:v>
                </c:pt>
                <c:pt idx="490">
                  <c:v>2608336</c:v>
                </c:pt>
                <c:pt idx="491">
                  <c:v>2609188</c:v>
                </c:pt>
                <c:pt idx="492">
                  <c:v>2615062</c:v>
                </c:pt>
                <c:pt idx="493">
                  <c:v>2601676</c:v>
                </c:pt>
                <c:pt idx="494">
                  <c:v>2609303</c:v>
                </c:pt>
                <c:pt idx="495">
                  <c:v>2621345</c:v>
                </c:pt>
                <c:pt idx="496">
                  <c:v>2623099</c:v>
                </c:pt>
                <c:pt idx="497">
                  <c:v>2612993</c:v>
                </c:pt>
                <c:pt idx="498">
                  <c:v>2612889</c:v>
                </c:pt>
                <c:pt idx="499">
                  <c:v>2609175</c:v>
                </c:pt>
                <c:pt idx="500">
                  <c:v>2602738</c:v>
                </c:pt>
                <c:pt idx="501">
                  <c:v>2595823</c:v>
                </c:pt>
                <c:pt idx="502">
                  <c:v>2593801</c:v>
                </c:pt>
                <c:pt idx="503">
                  <c:v>2596938</c:v>
                </c:pt>
                <c:pt idx="504">
                  <c:v>2589616</c:v>
                </c:pt>
                <c:pt idx="505">
                  <c:v>2583672</c:v>
                </c:pt>
                <c:pt idx="506">
                  <c:v>2570220</c:v>
                </c:pt>
                <c:pt idx="507">
                  <c:v>2579781</c:v>
                </c:pt>
                <c:pt idx="508">
                  <c:v>2581790</c:v>
                </c:pt>
                <c:pt idx="509">
                  <c:v>2583338</c:v>
                </c:pt>
                <c:pt idx="510">
                  <c:v>2566787</c:v>
                </c:pt>
                <c:pt idx="511">
                  <c:v>2571341</c:v>
                </c:pt>
                <c:pt idx="512">
                  <c:v>2571487</c:v>
                </c:pt>
                <c:pt idx="513">
                  <c:v>2604134</c:v>
                </c:pt>
                <c:pt idx="514">
                  <c:v>2597339</c:v>
                </c:pt>
                <c:pt idx="515">
                  <c:v>2579274</c:v>
                </c:pt>
                <c:pt idx="516">
                  <c:v>2585253</c:v>
                </c:pt>
                <c:pt idx="517">
                  <c:v>2627755</c:v>
                </c:pt>
                <c:pt idx="518">
                  <c:v>2630354</c:v>
                </c:pt>
                <c:pt idx="519">
                  <c:v>2609467</c:v>
                </c:pt>
                <c:pt idx="520">
                  <c:v>2616521</c:v>
                </c:pt>
                <c:pt idx="521">
                  <c:v>2668891</c:v>
                </c:pt>
                <c:pt idx="522">
                  <c:v>2671525</c:v>
                </c:pt>
                <c:pt idx="523">
                  <c:v>2660271</c:v>
                </c:pt>
                <c:pt idx="524">
                  <c:v>2669592</c:v>
                </c:pt>
                <c:pt idx="525">
                  <c:v>2679380</c:v>
                </c:pt>
                <c:pt idx="526">
                  <c:v>2711605</c:v>
                </c:pt>
                <c:pt idx="527">
                  <c:v>2754976</c:v>
                </c:pt>
                <c:pt idx="528">
                  <c:v>2750952</c:v>
                </c:pt>
                <c:pt idx="529">
                  <c:v>2758176</c:v>
                </c:pt>
                <c:pt idx="530">
                  <c:v>2812756</c:v>
                </c:pt>
                <c:pt idx="531">
                  <c:v>2843781</c:v>
                </c:pt>
                <c:pt idx="532">
                  <c:v>2839047</c:v>
                </c:pt>
                <c:pt idx="533">
                  <c:v>2851294</c:v>
                </c:pt>
                <c:pt idx="534">
                  <c:v>2904443</c:v>
                </c:pt>
                <c:pt idx="535">
                  <c:v>2942583</c:v>
                </c:pt>
                <c:pt idx="536">
                  <c:v>2937814</c:v>
                </c:pt>
                <c:pt idx="537">
                  <c:v>2949036</c:v>
                </c:pt>
                <c:pt idx="538">
                  <c:v>2957619</c:v>
                </c:pt>
                <c:pt idx="539">
                  <c:v>3023213</c:v>
                </c:pt>
                <c:pt idx="540">
                  <c:v>3044287</c:v>
                </c:pt>
                <c:pt idx="541">
                  <c:v>3041571</c:v>
                </c:pt>
                <c:pt idx="542">
                  <c:v>3047938</c:v>
                </c:pt>
                <c:pt idx="543">
                  <c:v>3087056</c:v>
                </c:pt>
                <c:pt idx="544">
                  <c:v>3127992</c:v>
                </c:pt>
                <c:pt idx="545">
                  <c:v>3119382</c:v>
                </c:pt>
                <c:pt idx="546">
                  <c:v>3133890</c:v>
                </c:pt>
                <c:pt idx="547">
                  <c:v>3141976</c:v>
                </c:pt>
                <c:pt idx="548">
                  <c:v>3198344</c:v>
                </c:pt>
                <c:pt idx="549">
                  <c:v>3207189</c:v>
                </c:pt>
                <c:pt idx="550">
                  <c:v>3219993</c:v>
                </c:pt>
                <c:pt idx="551">
                  <c:v>3229861</c:v>
                </c:pt>
                <c:pt idx="552">
                  <c:v>3262730</c:v>
                </c:pt>
                <c:pt idx="553">
                  <c:v>3297452</c:v>
                </c:pt>
                <c:pt idx="554">
                  <c:v>3295892</c:v>
                </c:pt>
                <c:pt idx="555">
                  <c:v>3306860</c:v>
                </c:pt>
                <c:pt idx="556">
                  <c:v>3366637</c:v>
                </c:pt>
                <c:pt idx="557">
                  <c:v>3381070</c:v>
                </c:pt>
                <c:pt idx="558">
                  <c:v>3380664</c:v>
                </c:pt>
                <c:pt idx="559">
                  <c:v>3390398</c:v>
                </c:pt>
                <c:pt idx="560">
                  <c:v>3396782</c:v>
                </c:pt>
                <c:pt idx="561">
                  <c:v>3455478</c:v>
                </c:pt>
                <c:pt idx="562">
                  <c:v>3467660</c:v>
                </c:pt>
                <c:pt idx="563">
                  <c:v>3479712</c:v>
                </c:pt>
                <c:pt idx="564">
                  <c:v>3489552</c:v>
                </c:pt>
                <c:pt idx="565">
                  <c:v>3542947</c:v>
                </c:pt>
                <c:pt idx="566">
                  <c:v>3566226</c:v>
                </c:pt>
                <c:pt idx="567">
                  <c:v>3570518</c:v>
                </c:pt>
                <c:pt idx="568">
                  <c:v>3578326</c:v>
                </c:pt>
                <c:pt idx="569">
                  <c:v>3630670</c:v>
                </c:pt>
                <c:pt idx="570">
                  <c:v>3643215</c:v>
                </c:pt>
                <c:pt idx="571">
                  <c:v>3661892</c:v>
                </c:pt>
                <c:pt idx="572">
                  <c:v>3668024</c:v>
                </c:pt>
                <c:pt idx="573">
                  <c:v>3725907</c:v>
                </c:pt>
                <c:pt idx="574">
                  <c:v>3739919</c:v>
                </c:pt>
                <c:pt idx="575">
                  <c:v>3762993</c:v>
                </c:pt>
                <c:pt idx="576">
                  <c:v>3756158</c:v>
                </c:pt>
                <c:pt idx="577">
                  <c:v>3758748</c:v>
                </c:pt>
                <c:pt idx="578">
                  <c:v>3801068</c:v>
                </c:pt>
                <c:pt idx="579">
                  <c:v>3825808</c:v>
                </c:pt>
                <c:pt idx="580">
                  <c:v>3830311</c:v>
                </c:pt>
                <c:pt idx="581">
                  <c:v>3836615</c:v>
                </c:pt>
                <c:pt idx="582">
                  <c:v>3844752</c:v>
                </c:pt>
                <c:pt idx="583">
                  <c:v>3887969</c:v>
                </c:pt>
                <c:pt idx="584">
                  <c:v>3899733</c:v>
                </c:pt>
                <c:pt idx="585">
                  <c:v>3909982</c:v>
                </c:pt>
                <c:pt idx="586">
                  <c:v>3917478</c:v>
                </c:pt>
                <c:pt idx="587">
                  <c:v>3956122</c:v>
                </c:pt>
                <c:pt idx="588">
                  <c:v>3961985</c:v>
                </c:pt>
                <c:pt idx="589">
                  <c:v>3971104</c:v>
                </c:pt>
                <c:pt idx="590">
                  <c:v>3976536</c:v>
                </c:pt>
                <c:pt idx="591">
                  <c:v>4015215</c:v>
                </c:pt>
                <c:pt idx="592">
                  <c:v>4025867</c:v>
                </c:pt>
                <c:pt idx="593">
                  <c:v>4027112</c:v>
                </c:pt>
                <c:pt idx="594">
                  <c:v>4031756</c:v>
                </c:pt>
                <c:pt idx="595">
                  <c:v>4062323</c:v>
                </c:pt>
                <c:pt idx="596">
                  <c:v>4067133</c:v>
                </c:pt>
                <c:pt idx="597">
                  <c:v>4062788</c:v>
                </c:pt>
                <c:pt idx="598">
                  <c:v>4070251</c:v>
                </c:pt>
                <c:pt idx="599">
                  <c:v>4077886</c:v>
                </c:pt>
                <c:pt idx="600">
                  <c:v>4103522</c:v>
                </c:pt>
                <c:pt idx="601">
                  <c:v>4104528</c:v>
                </c:pt>
                <c:pt idx="602">
                  <c:v>4112136</c:v>
                </c:pt>
                <c:pt idx="603">
                  <c:v>4116066</c:v>
                </c:pt>
                <c:pt idx="604">
                  <c:v>4129965</c:v>
                </c:pt>
                <c:pt idx="605">
                  <c:v>4140531</c:v>
                </c:pt>
                <c:pt idx="606">
                  <c:v>4136776</c:v>
                </c:pt>
                <c:pt idx="607">
                  <c:v>4139056</c:v>
                </c:pt>
                <c:pt idx="608">
                  <c:v>4157780</c:v>
                </c:pt>
                <c:pt idx="609">
                  <c:v>4154858</c:v>
                </c:pt>
                <c:pt idx="610">
                  <c:v>4155806</c:v>
                </c:pt>
                <c:pt idx="611">
                  <c:v>4156864</c:v>
                </c:pt>
                <c:pt idx="612">
                  <c:v>4160521</c:v>
                </c:pt>
                <c:pt idx="613">
                  <c:v>4187075</c:v>
                </c:pt>
                <c:pt idx="614">
                  <c:v>4194913</c:v>
                </c:pt>
                <c:pt idx="615">
                  <c:v>4188166</c:v>
                </c:pt>
                <c:pt idx="616">
                  <c:v>4190889</c:v>
                </c:pt>
                <c:pt idx="617">
                  <c:v>4208523</c:v>
                </c:pt>
                <c:pt idx="618">
                  <c:v>4214342</c:v>
                </c:pt>
                <c:pt idx="619">
                  <c:v>4219168</c:v>
                </c:pt>
                <c:pt idx="620">
                  <c:v>4219177</c:v>
                </c:pt>
                <c:pt idx="621">
                  <c:v>4219197</c:v>
                </c:pt>
                <c:pt idx="622">
                  <c:v>4236210</c:v>
                </c:pt>
                <c:pt idx="623">
                  <c:v>4230112</c:v>
                </c:pt>
                <c:pt idx="624">
                  <c:v>4230106</c:v>
                </c:pt>
                <c:pt idx="625">
                  <c:v>4230053</c:v>
                </c:pt>
                <c:pt idx="626">
                  <c:v>4242129</c:v>
                </c:pt>
                <c:pt idx="627">
                  <c:v>4247474</c:v>
                </c:pt>
                <c:pt idx="628">
                  <c:v>4236873</c:v>
                </c:pt>
                <c:pt idx="629">
                  <c:v>4236740</c:v>
                </c:pt>
                <c:pt idx="630">
                  <c:v>4251495</c:v>
                </c:pt>
                <c:pt idx="631">
                  <c:v>4249065</c:v>
                </c:pt>
                <c:pt idx="632">
                  <c:v>4237064</c:v>
                </c:pt>
                <c:pt idx="633">
                  <c:v>4236920</c:v>
                </c:pt>
                <c:pt idx="634">
                  <c:v>4236063</c:v>
                </c:pt>
                <c:pt idx="635">
                  <c:v>4246232</c:v>
                </c:pt>
                <c:pt idx="636">
                  <c:v>4237251</c:v>
                </c:pt>
                <c:pt idx="637">
                  <c:v>4237130</c:v>
                </c:pt>
                <c:pt idx="638">
                  <c:v>4237037</c:v>
                </c:pt>
                <c:pt idx="639">
                  <c:v>4242578</c:v>
                </c:pt>
                <c:pt idx="640">
                  <c:v>4228452</c:v>
                </c:pt>
                <c:pt idx="641">
                  <c:v>4228384</c:v>
                </c:pt>
                <c:pt idx="642">
                  <c:v>4228500</c:v>
                </c:pt>
                <c:pt idx="643">
                  <c:v>4230135</c:v>
                </c:pt>
                <c:pt idx="644">
                  <c:v>4232885</c:v>
                </c:pt>
                <c:pt idx="645">
                  <c:v>4214779</c:v>
                </c:pt>
                <c:pt idx="646">
                  <c:v>4214936</c:v>
                </c:pt>
                <c:pt idx="647">
                  <c:v>4240069</c:v>
                </c:pt>
                <c:pt idx="648">
                  <c:v>4233844</c:v>
                </c:pt>
                <c:pt idx="649">
                  <c:v>4218968</c:v>
                </c:pt>
                <c:pt idx="650">
                  <c:v>4219080</c:v>
                </c:pt>
                <c:pt idx="651">
                  <c:v>4219135</c:v>
                </c:pt>
                <c:pt idx="652">
                  <c:v>4237629</c:v>
                </c:pt>
                <c:pt idx="653">
                  <c:v>4243199</c:v>
                </c:pt>
                <c:pt idx="654">
                  <c:v>4228931</c:v>
                </c:pt>
                <c:pt idx="655">
                  <c:v>4229062</c:v>
                </c:pt>
                <c:pt idx="656">
                  <c:v>4240941</c:v>
                </c:pt>
                <c:pt idx="657">
                  <c:v>4245923</c:v>
                </c:pt>
                <c:pt idx="658">
                  <c:v>4231429</c:v>
                </c:pt>
                <c:pt idx="659">
                  <c:v>4231557</c:v>
                </c:pt>
                <c:pt idx="660">
                  <c:v>4231671</c:v>
                </c:pt>
                <c:pt idx="661">
                  <c:v>4244953</c:v>
                </c:pt>
                <c:pt idx="662">
                  <c:v>4233581</c:v>
                </c:pt>
                <c:pt idx="663">
                  <c:v>4233718</c:v>
                </c:pt>
                <c:pt idx="664">
                  <c:v>4233742</c:v>
                </c:pt>
                <c:pt idx="665">
                  <c:v>4242157</c:v>
                </c:pt>
                <c:pt idx="666">
                  <c:v>4249658</c:v>
                </c:pt>
                <c:pt idx="667">
                  <c:v>4238274</c:v>
                </c:pt>
                <c:pt idx="668">
                  <c:v>4238253</c:v>
                </c:pt>
                <c:pt idx="669">
                  <c:v>4253455</c:v>
                </c:pt>
                <c:pt idx="670">
                  <c:v>4251180</c:v>
                </c:pt>
                <c:pt idx="671">
                  <c:v>4240037</c:v>
                </c:pt>
                <c:pt idx="672">
                  <c:v>4240008</c:v>
                </c:pt>
                <c:pt idx="673">
                  <c:v>4239967</c:v>
                </c:pt>
                <c:pt idx="674">
                  <c:v>4248123</c:v>
                </c:pt>
                <c:pt idx="675">
                  <c:v>4239362</c:v>
                </c:pt>
                <c:pt idx="676">
                  <c:v>4239334</c:v>
                </c:pt>
                <c:pt idx="677">
                  <c:v>4239330</c:v>
                </c:pt>
                <c:pt idx="678">
                  <c:v>4247678</c:v>
                </c:pt>
                <c:pt idx="679">
                  <c:v>4252267</c:v>
                </c:pt>
                <c:pt idx="680">
                  <c:v>4241965</c:v>
                </c:pt>
                <c:pt idx="681">
                  <c:v>4241916</c:v>
                </c:pt>
                <c:pt idx="682">
                  <c:v>4254996</c:v>
                </c:pt>
                <c:pt idx="683">
                  <c:v>4242989</c:v>
                </c:pt>
                <c:pt idx="684">
                  <c:v>4236838</c:v>
                </c:pt>
                <c:pt idx="685">
                  <c:v>4236766</c:v>
                </c:pt>
                <c:pt idx="686">
                  <c:v>4236672</c:v>
                </c:pt>
                <c:pt idx="687">
                  <c:v>4249169</c:v>
                </c:pt>
                <c:pt idx="688">
                  <c:v>4253447</c:v>
                </c:pt>
                <c:pt idx="689">
                  <c:v>4244299</c:v>
                </c:pt>
                <c:pt idx="690">
                  <c:v>4244344</c:v>
                </c:pt>
                <c:pt idx="691">
                  <c:v>4248579</c:v>
                </c:pt>
                <c:pt idx="692">
                  <c:v>4253473</c:v>
                </c:pt>
                <c:pt idx="693">
                  <c:v>4243666</c:v>
                </c:pt>
                <c:pt idx="694">
                  <c:v>4243689</c:v>
                </c:pt>
                <c:pt idx="695">
                  <c:v>4256748</c:v>
                </c:pt>
                <c:pt idx="696">
                  <c:v>4248103</c:v>
                </c:pt>
                <c:pt idx="697">
                  <c:v>4233335</c:v>
                </c:pt>
                <c:pt idx="698">
                  <c:v>4233412</c:v>
                </c:pt>
                <c:pt idx="699">
                  <c:v>4233528</c:v>
                </c:pt>
                <c:pt idx="700">
                  <c:v>4241550</c:v>
                </c:pt>
                <c:pt idx="701">
                  <c:v>4229807</c:v>
                </c:pt>
                <c:pt idx="702">
                  <c:v>4229933</c:v>
                </c:pt>
                <c:pt idx="703">
                  <c:v>4230073</c:v>
                </c:pt>
                <c:pt idx="704">
                  <c:v>4238453</c:v>
                </c:pt>
                <c:pt idx="705">
                  <c:v>4245772</c:v>
                </c:pt>
                <c:pt idx="706">
                  <c:v>4230940</c:v>
                </c:pt>
                <c:pt idx="707">
                  <c:v>4231064</c:v>
                </c:pt>
                <c:pt idx="708">
                  <c:v>4231178</c:v>
                </c:pt>
                <c:pt idx="709">
                  <c:v>4242398</c:v>
                </c:pt>
                <c:pt idx="710">
                  <c:v>4226345</c:v>
                </c:pt>
                <c:pt idx="711">
                  <c:v>4226461</c:v>
                </c:pt>
                <c:pt idx="712">
                  <c:v>4226556</c:v>
                </c:pt>
                <c:pt idx="713">
                  <c:v>4239293</c:v>
                </c:pt>
                <c:pt idx="714">
                  <c:v>4245050</c:v>
                </c:pt>
                <c:pt idx="715">
                  <c:v>4230119</c:v>
                </c:pt>
                <c:pt idx="716">
                  <c:v>4230075</c:v>
                </c:pt>
                <c:pt idx="717">
                  <c:v>4249517</c:v>
                </c:pt>
                <c:pt idx="718">
                  <c:v>4241341</c:v>
                </c:pt>
                <c:pt idx="719">
                  <c:v>4220827</c:v>
                </c:pt>
                <c:pt idx="720">
                  <c:v>4220842</c:v>
                </c:pt>
                <c:pt idx="721">
                  <c:v>4220866</c:v>
                </c:pt>
                <c:pt idx="722">
                  <c:v>4232747</c:v>
                </c:pt>
                <c:pt idx="723">
                  <c:v>4217878</c:v>
                </c:pt>
                <c:pt idx="724">
                  <c:v>4217925</c:v>
                </c:pt>
                <c:pt idx="725">
                  <c:v>4217995</c:v>
                </c:pt>
                <c:pt idx="726">
                  <c:v>4230006</c:v>
                </c:pt>
                <c:pt idx="727">
                  <c:v>4241330</c:v>
                </c:pt>
                <c:pt idx="728">
                  <c:v>4223028</c:v>
                </c:pt>
                <c:pt idx="729">
                  <c:v>4222666</c:v>
                </c:pt>
                <c:pt idx="730">
                  <c:v>4242440</c:v>
                </c:pt>
                <c:pt idx="731">
                  <c:v>4238227</c:v>
                </c:pt>
                <c:pt idx="732">
                  <c:v>4221168</c:v>
                </c:pt>
                <c:pt idx="733">
                  <c:v>4221162</c:v>
                </c:pt>
                <c:pt idx="734">
                  <c:v>4221125</c:v>
                </c:pt>
                <c:pt idx="735">
                  <c:v>4230625</c:v>
                </c:pt>
                <c:pt idx="736">
                  <c:v>4224236</c:v>
                </c:pt>
                <c:pt idx="737">
                  <c:v>4224242</c:v>
                </c:pt>
                <c:pt idx="738">
                  <c:v>4224258</c:v>
                </c:pt>
                <c:pt idx="739">
                  <c:v>4237975</c:v>
                </c:pt>
                <c:pt idx="740">
                  <c:v>4250406</c:v>
                </c:pt>
                <c:pt idx="741">
                  <c:v>4240003</c:v>
                </c:pt>
                <c:pt idx="742">
                  <c:v>4240169</c:v>
                </c:pt>
                <c:pt idx="743">
                  <c:v>4248325</c:v>
                </c:pt>
                <c:pt idx="744">
                  <c:v>4254947</c:v>
                </c:pt>
                <c:pt idx="745">
                  <c:v>4246783</c:v>
                </c:pt>
                <c:pt idx="746">
                  <c:v>4246906</c:v>
                </c:pt>
                <c:pt idx="747">
                  <c:v>4258966</c:v>
                </c:pt>
                <c:pt idx="748">
                  <c:v>4253384</c:v>
                </c:pt>
                <c:pt idx="749">
                  <c:v>4245572</c:v>
                </c:pt>
                <c:pt idx="750">
                  <c:v>4245636</c:v>
                </c:pt>
                <c:pt idx="751">
                  <c:v>4245660</c:v>
                </c:pt>
                <c:pt idx="752">
                  <c:v>4251580</c:v>
                </c:pt>
                <c:pt idx="753">
                  <c:v>4253877</c:v>
                </c:pt>
                <c:pt idx="754">
                  <c:v>4244487</c:v>
                </c:pt>
                <c:pt idx="755">
                  <c:v>4244575</c:v>
                </c:pt>
                <c:pt idx="756">
                  <c:v>4255569</c:v>
                </c:pt>
                <c:pt idx="757">
                  <c:v>4254154</c:v>
                </c:pt>
                <c:pt idx="758">
                  <c:v>4243422</c:v>
                </c:pt>
                <c:pt idx="759">
                  <c:v>4243474</c:v>
                </c:pt>
                <c:pt idx="760">
                  <c:v>4243498</c:v>
                </c:pt>
                <c:pt idx="761">
                  <c:v>4252637</c:v>
                </c:pt>
                <c:pt idx="762">
                  <c:v>4242265</c:v>
                </c:pt>
                <c:pt idx="763">
                  <c:v>4242317</c:v>
                </c:pt>
                <c:pt idx="764">
                  <c:v>4242347</c:v>
                </c:pt>
                <c:pt idx="765">
                  <c:v>4251319</c:v>
                </c:pt>
                <c:pt idx="766">
                  <c:v>4250730</c:v>
                </c:pt>
                <c:pt idx="767">
                  <c:v>4239610</c:v>
                </c:pt>
                <c:pt idx="768">
                  <c:v>4239599</c:v>
                </c:pt>
                <c:pt idx="769">
                  <c:v>4254571</c:v>
                </c:pt>
                <c:pt idx="770">
                  <c:v>4242728</c:v>
                </c:pt>
                <c:pt idx="771">
                  <c:v>4240344</c:v>
                </c:pt>
                <c:pt idx="772">
                  <c:v>4240384</c:v>
                </c:pt>
                <c:pt idx="773">
                  <c:v>4240471</c:v>
                </c:pt>
                <c:pt idx="774">
                  <c:v>4250343</c:v>
                </c:pt>
                <c:pt idx="775">
                  <c:v>4243048</c:v>
                </c:pt>
                <c:pt idx="776">
                  <c:v>4237214</c:v>
                </c:pt>
                <c:pt idx="777">
                  <c:v>4237373</c:v>
                </c:pt>
                <c:pt idx="778">
                  <c:v>4239252</c:v>
                </c:pt>
                <c:pt idx="779">
                  <c:v>4239896</c:v>
                </c:pt>
                <c:pt idx="780">
                  <c:v>4228444</c:v>
                </c:pt>
                <c:pt idx="781">
                  <c:v>4225961</c:v>
                </c:pt>
                <c:pt idx="782">
                  <c:v>4238883</c:v>
                </c:pt>
                <c:pt idx="783">
                  <c:v>4234079</c:v>
                </c:pt>
                <c:pt idx="784">
                  <c:v>4223535</c:v>
                </c:pt>
                <c:pt idx="785">
                  <c:v>4217528</c:v>
                </c:pt>
                <c:pt idx="786">
                  <c:v>4217530</c:v>
                </c:pt>
                <c:pt idx="787">
                  <c:v>4221749</c:v>
                </c:pt>
                <c:pt idx="788">
                  <c:v>4222454</c:v>
                </c:pt>
                <c:pt idx="789">
                  <c:v>4201346</c:v>
                </c:pt>
                <c:pt idx="790">
                  <c:v>4201327</c:v>
                </c:pt>
                <c:pt idx="791">
                  <c:v>4212491</c:v>
                </c:pt>
                <c:pt idx="792">
                  <c:v>4205755</c:v>
                </c:pt>
                <c:pt idx="793">
                  <c:v>4188604</c:v>
                </c:pt>
                <c:pt idx="794">
                  <c:v>4188784</c:v>
                </c:pt>
                <c:pt idx="795">
                  <c:v>4197541</c:v>
                </c:pt>
                <c:pt idx="796">
                  <c:v>4192285</c:v>
                </c:pt>
                <c:pt idx="797">
                  <c:v>4183642</c:v>
                </c:pt>
                <c:pt idx="798">
                  <c:v>4171790</c:v>
                </c:pt>
                <c:pt idx="799">
                  <c:v>4171820</c:v>
                </c:pt>
                <c:pt idx="800">
                  <c:v>4173760</c:v>
                </c:pt>
                <c:pt idx="801">
                  <c:v>4162576</c:v>
                </c:pt>
                <c:pt idx="802">
                  <c:v>4144823</c:v>
                </c:pt>
                <c:pt idx="803">
                  <c:v>4144891</c:v>
                </c:pt>
                <c:pt idx="804">
                  <c:v>4136872</c:v>
                </c:pt>
                <c:pt idx="805">
                  <c:v>4135605</c:v>
                </c:pt>
                <c:pt idx="806">
                  <c:v>4126081</c:v>
                </c:pt>
                <c:pt idx="807">
                  <c:v>4116856</c:v>
                </c:pt>
                <c:pt idx="808">
                  <c:v>4120141</c:v>
                </c:pt>
                <c:pt idx="809">
                  <c:v>4112021</c:v>
                </c:pt>
                <c:pt idx="810">
                  <c:v>4101930</c:v>
                </c:pt>
                <c:pt idx="811">
                  <c:v>4084058</c:v>
                </c:pt>
                <c:pt idx="812">
                  <c:v>4084188</c:v>
                </c:pt>
                <c:pt idx="813">
                  <c:v>4084466</c:v>
                </c:pt>
                <c:pt idx="814">
                  <c:v>4071830</c:v>
                </c:pt>
                <c:pt idx="815">
                  <c:v>4048829</c:v>
                </c:pt>
                <c:pt idx="816">
                  <c:v>4048879</c:v>
                </c:pt>
                <c:pt idx="817">
                  <c:v>4034988</c:v>
                </c:pt>
                <c:pt idx="818">
                  <c:v>4033680</c:v>
                </c:pt>
                <c:pt idx="819">
                  <c:v>4024004</c:v>
                </c:pt>
                <c:pt idx="820">
                  <c:v>4012617</c:v>
                </c:pt>
                <c:pt idx="821">
                  <c:v>4012629</c:v>
                </c:pt>
                <c:pt idx="822">
                  <c:v>4010838</c:v>
                </c:pt>
                <c:pt idx="823">
                  <c:v>3997380</c:v>
                </c:pt>
                <c:pt idx="824">
                  <c:v>3978394</c:v>
                </c:pt>
                <c:pt idx="825">
                  <c:v>3978415</c:v>
                </c:pt>
                <c:pt idx="826">
                  <c:v>3976763</c:v>
                </c:pt>
                <c:pt idx="827">
                  <c:v>3973580</c:v>
                </c:pt>
                <c:pt idx="828">
                  <c:v>3941797</c:v>
                </c:pt>
                <c:pt idx="829">
                  <c:v>3941834</c:v>
                </c:pt>
                <c:pt idx="830">
                  <c:v>3943654</c:v>
                </c:pt>
                <c:pt idx="831">
                  <c:v>3917324</c:v>
                </c:pt>
                <c:pt idx="832">
                  <c:v>3908994</c:v>
                </c:pt>
                <c:pt idx="833">
                  <c:v>3896430</c:v>
                </c:pt>
                <c:pt idx="834">
                  <c:v>3896485</c:v>
                </c:pt>
                <c:pt idx="835">
                  <c:v>3891757</c:v>
                </c:pt>
                <c:pt idx="836">
                  <c:v>3880249</c:v>
                </c:pt>
                <c:pt idx="837">
                  <c:v>3862049</c:v>
                </c:pt>
                <c:pt idx="838">
                  <c:v>3861944</c:v>
                </c:pt>
                <c:pt idx="839">
                  <c:v>3855356</c:v>
                </c:pt>
                <c:pt idx="840">
                  <c:v>3851419</c:v>
                </c:pt>
                <c:pt idx="841">
                  <c:v>3844229</c:v>
                </c:pt>
                <c:pt idx="842">
                  <c:v>3829930</c:v>
                </c:pt>
                <c:pt idx="843">
                  <c:v>3829969</c:v>
                </c:pt>
                <c:pt idx="844">
                  <c:v>3798759</c:v>
                </c:pt>
                <c:pt idx="845">
                  <c:v>3792109</c:v>
                </c:pt>
                <c:pt idx="846">
                  <c:v>3785438</c:v>
                </c:pt>
                <c:pt idx="847">
                  <c:v>3785655</c:v>
                </c:pt>
                <c:pt idx="848">
                  <c:v>3777418</c:v>
                </c:pt>
                <c:pt idx="849">
                  <c:v>3770666</c:v>
                </c:pt>
                <c:pt idx="850">
                  <c:v>3748378</c:v>
                </c:pt>
                <c:pt idx="851">
                  <c:v>3748702</c:v>
                </c:pt>
                <c:pt idx="852">
                  <c:v>3743694</c:v>
                </c:pt>
                <c:pt idx="853">
                  <c:v>3739284</c:v>
                </c:pt>
                <c:pt idx="854">
                  <c:v>3701734</c:v>
                </c:pt>
                <c:pt idx="855">
                  <c:v>3701909</c:v>
                </c:pt>
                <c:pt idx="856">
                  <c:v>3686375</c:v>
                </c:pt>
                <c:pt idx="857">
                  <c:v>3681344</c:v>
                </c:pt>
                <c:pt idx="858">
                  <c:v>3672496</c:v>
                </c:pt>
                <c:pt idx="859">
                  <c:v>3667537</c:v>
                </c:pt>
                <c:pt idx="860">
                  <c:v>3667709</c:v>
                </c:pt>
                <c:pt idx="861">
                  <c:v>3661227</c:v>
                </c:pt>
                <c:pt idx="862">
                  <c:v>3645329</c:v>
                </c:pt>
                <c:pt idx="863">
                  <c:v>3630466</c:v>
                </c:pt>
                <c:pt idx="864">
                  <c:v>3630521</c:v>
                </c:pt>
                <c:pt idx="865">
                  <c:v>3623424</c:v>
                </c:pt>
                <c:pt idx="866">
                  <c:v>3617939</c:v>
                </c:pt>
                <c:pt idx="867">
                  <c:v>3594822</c:v>
                </c:pt>
                <c:pt idx="868">
                  <c:v>3594828</c:v>
                </c:pt>
                <c:pt idx="869">
                  <c:v>3597231</c:v>
                </c:pt>
                <c:pt idx="870">
                  <c:v>3591937</c:v>
                </c:pt>
                <c:pt idx="871">
                  <c:v>3587082</c:v>
                </c:pt>
                <c:pt idx="872">
                  <c:v>3587116</c:v>
                </c:pt>
                <c:pt idx="873">
                  <c:v>3593121</c:v>
                </c:pt>
                <c:pt idx="874">
                  <c:v>3592607</c:v>
                </c:pt>
                <c:pt idx="875">
                  <c:v>3577287</c:v>
                </c:pt>
                <c:pt idx="876">
                  <c:v>3586738</c:v>
                </c:pt>
                <c:pt idx="877">
                  <c:v>3591105</c:v>
                </c:pt>
                <c:pt idx="878">
                  <c:v>3588569</c:v>
                </c:pt>
                <c:pt idx="879">
                  <c:v>3609449</c:v>
                </c:pt>
                <c:pt idx="880">
                  <c:v>3623600</c:v>
                </c:pt>
                <c:pt idx="881">
                  <c:v>3642441</c:v>
                </c:pt>
                <c:pt idx="882">
                  <c:v>3653964</c:v>
                </c:pt>
                <c:pt idx="883">
                  <c:v>3659904</c:v>
                </c:pt>
                <c:pt idx="884">
                  <c:v>3674569</c:v>
                </c:pt>
                <c:pt idx="885">
                  <c:v>3685925</c:v>
                </c:pt>
                <c:pt idx="886">
                  <c:v>3708268</c:v>
                </c:pt>
                <c:pt idx="887">
                  <c:v>3725461</c:v>
                </c:pt>
                <c:pt idx="888">
                  <c:v>3751189</c:v>
                </c:pt>
                <c:pt idx="889">
                  <c:v>3739957</c:v>
                </c:pt>
                <c:pt idx="890">
                  <c:v>3758738</c:v>
                </c:pt>
                <c:pt idx="891">
                  <c:v>3769300</c:v>
                </c:pt>
                <c:pt idx="892">
                  <c:v>3782010</c:v>
                </c:pt>
                <c:pt idx="893">
                  <c:v>3798743</c:v>
                </c:pt>
                <c:pt idx="894">
                  <c:v>3817516</c:v>
                </c:pt>
                <c:pt idx="895">
                  <c:v>3836494</c:v>
                </c:pt>
                <c:pt idx="896">
                  <c:v>3839819</c:v>
                </c:pt>
                <c:pt idx="897">
                  <c:v>3848250</c:v>
                </c:pt>
                <c:pt idx="898">
                  <c:v>3876816</c:v>
                </c:pt>
                <c:pt idx="899">
                  <c:v>3897224</c:v>
                </c:pt>
                <c:pt idx="900">
                  <c:v>4009794</c:v>
                </c:pt>
                <c:pt idx="901">
                  <c:v>4365282</c:v>
                </c:pt>
                <c:pt idx="902">
                  <c:v>4800901</c:v>
                </c:pt>
                <c:pt idx="903">
                  <c:v>5096434</c:v>
                </c:pt>
                <c:pt idx="904">
                  <c:v>5359376</c:v>
                </c:pt>
                <c:pt idx="905">
                  <c:v>5534186</c:v>
                </c:pt>
                <c:pt idx="906">
                  <c:v>5578486</c:v>
                </c:pt>
                <c:pt idx="907">
                  <c:v>5627918</c:v>
                </c:pt>
                <c:pt idx="908">
                  <c:v>5843376</c:v>
                </c:pt>
                <c:pt idx="909">
                  <c:v>5954518</c:v>
                </c:pt>
                <c:pt idx="910">
                  <c:v>5946969</c:v>
                </c:pt>
                <c:pt idx="911">
                  <c:v>5972297</c:v>
                </c:pt>
                <c:pt idx="912">
                  <c:v>5988351</c:v>
                </c:pt>
                <c:pt idx="913">
                  <c:v>6090428</c:v>
                </c:pt>
                <c:pt idx="914">
                  <c:v>6143193</c:v>
                </c:pt>
                <c:pt idx="915">
                  <c:v>6126948</c:v>
                </c:pt>
                <c:pt idx="916">
                  <c:v>6145103</c:v>
                </c:pt>
                <c:pt idx="917">
                  <c:v>6203965</c:v>
                </c:pt>
                <c:pt idx="918">
                  <c:v>6238825</c:v>
                </c:pt>
                <c:pt idx="919">
                  <c:v>6229291</c:v>
                </c:pt>
                <c:pt idx="920">
                  <c:v>6241464</c:v>
                </c:pt>
                <c:pt idx="921">
                  <c:v>6255988</c:v>
                </c:pt>
                <c:pt idx="922" formatCode="General">
                  <c:v>6325788</c:v>
                </c:pt>
                <c:pt idx="923" formatCode="General">
                  <c:v>6310134</c:v>
                </c:pt>
                <c:pt idx="924" formatCode="General">
                  <c:v>6338219</c:v>
                </c:pt>
                <c:pt idx="925" formatCode="General">
                  <c:v>6345567</c:v>
                </c:pt>
                <c:pt idx="926" formatCode="General">
                  <c:v>6414387</c:v>
                </c:pt>
                <c:pt idx="927" formatCode="General">
                  <c:v>6458738</c:v>
                </c:pt>
                <c:pt idx="928" formatCode="General">
                  <c:v>6430599</c:v>
                </c:pt>
                <c:pt idx="929" formatCode="General">
                  <c:v>6454984</c:v>
                </c:pt>
                <c:pt idx="930" formatCode="General">
                  <c:v>6534164</c:v>
                </c:pt>
                <c:pt idx="931" formatCode="General">
                  <c:v>6559360</c:v>
                </c:pt>
                <c:pt idx="932" formatCode="General">
                  <c:v>6529839</c:v>
                </c:pt>
                <c:pt idx="933" formatCode="General">
                  <c:v>6540758</c:v>
                </c:pt>
                <c:pt idx="934" formatCode="General">
                  <c:v>6555446</c:v>
                </c:pt>
                <c:pt idx="935" formatCode="General">
                  <c:v>6637946</c:v>
                </c:pt>
                <c:pt idx="936" formatCode="General">
                  <c:v>6612518</c:v>
                </c:pt>
                <c:pt idx="937" formatCode="General">
                  <c:v>6620378</c:v>
                </c:pt>
                <c:pt idx="938" formatCode="General">
                  <c:v>6636541</c:v>
                </c:pt>
                <c:pt idx="939" formatCode="General">
                  <c:v>6744281</c:v>
                </c:pt>
                <c:pt idx="940" formatCode="General">
                  <c:v>6771803</c:v>
                </c:pt>
                <c:pt idx="941" formatCode="General">
                  <c:v>6730731</c:v>
                </c:pt>
                <c:pt idx="942" formatCode="General">
                  <c:v>6741237</c:v>
                </c:pt>
                <c:pt idx="943" formatCode="General">
                  <c:v>6765622</c:v>
                </c:pt>
                <c:pt idx="944" formatCode="General">
                  <c:v>6845748</c:v>
                </c:pt>
                <c:pt idx="945" formatCode="General">
                  <c:v>6838223</c:v>
                </c:pt>
                <c:pt idx="946" formatCode="General">
                  <c:v>6844210</c:v>
                </c:pt>
                <c:pt idx="947" formatCode="General">
                  <c:v>6871038</c:v>
                </c:pt>
                <c:pt idx="948" formatCode="General">
                  <c:v>6996966</c:v>
                </c:pt>
                <c:pt idx="949" formatCode="General">
                  <c:v>7027599</c:v>
                </c:pt>
                <c:pt idx="950" formatCode="General">
                  <c:v>7003026</c:v>
                </c:pt>
                <c:pt idx="951" formatCode="General">
                  <c:v>7024790</c:v>
                </c:pt>
                <c:pt idx="952" formatCode="General">
                  <c:v>7135409</c:v>
                </c:pt>
                <c:pt idx="953" formatCode="General">
                  <c:v>7158456</c:v>
                </c:pt>
                <c:pt idx="954" formatCode="General">
                  <c:v>7129308</c:v>
                </c:pt>
                <c:pt idx="955" formatCode="General">
                  <c:v>7146064</c:v>
                </c:pt>
                <c:pt idx="956" formatCode="General">
                  <c:v>7224865</c:v>
                </c:pt>
                <c:pt idx="957" formatCode="General">
                  <c:v>7249642</c:v>
                </c:pt>
                <c:pt idx="958" formatCode="General">
                  <c:v>7208414</c:v>
                </c:pt>
                <c:pt idx="959" formatCode="General">
                  <c:v>7234090</c:v>
                </c:pt>
                <c:pt idx="960" formatCode="General">
                  <c:v>7248067</c:v>
                </c:pt>
                <c:pt idx="961" formatCode="General">
                  <c:v>7351729</c:v>
                </c:pt>
                <c:pt idx="962" formatCode="General">
                  <c:v>7333769</c:v>
                </c:pt>
                <c:pt idx="963" formatCode="General">
                  <c:v>7365641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A5-47A2-8EA3-7478C8633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4562424"/>
        <c:axId val="534559680"/>
      </c:lineChart>
      <c:dateAx>
        <c:axId val="534562424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559680"/>
        <c:crosses val="autoZero"/>
        <c:auto val="1"/>
        <c:lblOffset val="100"/>
        <c:baseTimeUnit val="days"/>
        <c:majorUnit val="8"/>
        <c:majorTimeUnit val="months"/>
        <c:minorUnit val="4"/>
        <c:minorTimeUnit val="months"/>
      </c:dateAx>
      <c:valAx>
        <c:axId val="53455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56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79837747554282E-2"/>
          <c:y val="4.1486486486486493E-2"/>
          <c:w val="0.87622464805535683"/>
          <c:h val="0.749369440306448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mmm\-yy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 formatCode="[$-409]mmm\-yy;@">
                  <c:v>44368</c:v>
                </c:pt>
                <c:pt idx="18" formatCode="[$-409]mmm\-yy;@">
                  <c:v>44378</c:v>
                </c:pt>
              </c:numCache>
            </c:numRef>
          </c:cat>
          <c:val>
            <c:numRef>
              <c:f>Sheet1!$B$2:$B$20</c:f>
              <c:numCache>
                <c:formatCode>0.0%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-4.4464033314588702E-2</c:v>
                </c:pt>
                <c:pt idx="3">
                  <c:v>-0.19570699778611989</c:v>
                </c:pt>
                <c:pt idx="4">
                  <c:v>-0.15839323981336539</c:v>
                </c:pt>
                <c:pt idx="5">
                  <c:v>-9.7353982704378561E-2</c:v>
                </c:pt>
                <c:pt idx="6">
                  <c:v>-6.0827494667943349E-2</c:v>
                </c:pt>
                <c:pt idx="7">
                  <c:v>-4.6107471971872926E-2</c:v>
                </c:pt>
                <c:pt idx="8">
                  <c:v>-4.5581612130238924E-2</c:v>
                </c:pt>
                <c:pt idx="9">
                  <c:v>-3.1489784235350204E-2</c:v>
                </c:pt>
                <c:pt idx="10">
                  <c:v>-2.5595898495878622E-2</c:v>
                </c:pt>
                <c:pt idx="11">
                  <c:v>-1.9592585274911256E-2</c:v>
                </c:pt>
                <c:pt idx="12">
                  <c:v>-5.1836203271679038E-3</c:v>
                </c:pt>
                <c:pt idx="13">
                  <c:v>-4.183372088899695E-2</c:v>
                </c:pt>
                <c:pt idx="14">
                  <c:v>-9.6448166329771157E-3</c:v>
                </c:pt>
                <c:pt idx="15">
                  <c:v>-1.27209447239236E-2</c:v>
                </c:pt>
                <c:pt idx="16">
                  <c:v>-2.2564351971466889E-3</c:v>
                </c:pt>
                <c:pt idx="17">
                  <c:v>-5.1724749355339661E-3</c:v>
                </c:pt>
                <c:pt idx="18">
                  <c:v>8.306356419492289E-3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DE-4158-B010-F7CB6E9B56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Durab</c:v>
                </c:pt>
              </c:strCache>
            </c:strRef>
          </c:tx>
          <c:spPr>
            <a:ln w="38100">
              <a:prstDash val="solid"/>
            </a:ln>
          </c:spPr>
          <c:marker>
            <c:symbol val="none"/>
          </c:marker>
          <c:cat>
            <c:numRef>
              <c:f>Sheet1!$A$2:$A$20</c:f>
              <c:numCache>
                <c:formatCode>mmm\-yy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 formatCode="[$-409]mmm\-yy;@">
                  <c:v>44368</c:v>
                </c:pt>
                <c:pt idx="18" formatCode="[$-409]mmm\-yy;@">
                  <c:v>44378</c:v>
                </c:pt>
              </c:numCache>
            </c:numRef>
          </c:cat>
          <c:val>
            <c:numRef>
              <c:f>Sheet1!$C$2:$C$20</c:f>
              <c:numCache>
                <c:formatCode>0.0%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-6.6988035741632923E-2</c:v>
                </c:pt>
                <c:pt idx="3">
                  <c:v>-0.26569902278043633</c:v>
                </c:pt>
                <c:pt idx="4">
                  <c:v>-0.20897664702485041</c:v>
                </c:pt>
                <c:pt idx="5">
                  <c:v>-0.11578795646703555</c:v>
                </c:pt>
                <c:pt idx="6">
                  <c:v>-5.524798835704392E-2</c:v>
                </c:pt>
                <c:pt idx="7">
                  <c:v>-4.4172566384968248E-2</c:v>
                </c:pt>
                <c:pt idx="8">
                  <c:v>-4.2617102693634723E-2</c:v>
                </c:pt>
                <c:pt idx="9">
                  <c:v>-2.9710958011488819E-2</c:v>
                </c:pt>
                <c:pt idx="10">
                  <c:v>-2.0149961113407833E-2</c:v>
                </c:pt>
                <c:pt idx="11">
                  <c:v>-1.6519544891743232E-2</c:v>
                </c:pt>
                <c:pt idx="12">
                  <c:v>5.5302039218905197E-3</c:v>
                </c:pt>
                <c:pt idx="13">
                  <c:v>-2.5764244153748672E-2</c:v>
                </c:pt>
                <c:pt idx="14">
                  <c:v>1.0089494214053918E-3</c:v>
                </c:pt>
                <c:pt idx="15">
                  <c:v>-1.4697830658649824E-2</c:v>
                </c:pt>
                <c:pt idx="16">
                  <c:v>-3.3311345976564377E-3</c:v>
                </c:pt>
                <c:pt idx="17">
                  <c:v>-8.0505755916316923E-3</c:v>
                </c:pt>
                <c:pt idx="18">
                  <c:v>1.5378471141344052E-2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DE-4158-B010-F7CB6E9B56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Non-Durab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mmm\-yy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 formatCode="[$-409]mmm\-yy;@">
                  <c:v>44368</c:v>
                </c:pt>
                <c:pt idx="18" formatCode="[$-409]mmm\-yy;@">
                  <c:v>44378</c:v>
                </c:pt>
              </c:numCache>
            </c:numRef>
          </c:cat>
          <c:val>
            <c:numRef>
              <c:f>Sheet1!$D$2:$D$20</c:f>
              <c:numCache>
                <c:formatCode>0.0%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-1.736572869159414E-2</c:v>
                </c:pt>
                <c:pt idx="3">
                  <c:v>-0.11645175370607574</c:v>
                </c:pt>
                <c:pt idx="4">
                  <c:v>-9.9516394846984157E-2</c:v>
                </c:pt>
                <c:pt idx="5">
                  <c:v>-7.2511197774314917E-2</c:v>
                </c:pt>
                <c:pt idx="6">
                  <c:v>-6.1516370370974682E-2</c:v>
                </c:pt>
                <c:pt idx="7">
                  <c:v>-4.4988945002406799E-2</c:v>
                </c:pt>
                <c:pt idx="8">
                  <c:v>-4.7464081456159435E-2</c:v>
                </c:pt>
                <c:pt idx="9">
                  <c:v>-3.2288955608677616E-2</c:v>
                </c:pt>
                <c:pt idx="10">
                  <c:v>-2.8625712863774688E-2</c:v>
                </c:pt>
                <c:pt idx="11">
                  <c:v>-1.8341709567672115E-2</c:v>
                </c:pt>
                <c:pt idx="12">
                  <c:v>-1.1491486428052755E-2</c:v>
                </c:pt>
                <c:pt idx="13">
                  <c:v>-5.7542078339547609E-2</c:v>
                </c:pt>
                <c:pt idx="14">
                  <c:v>-1.8690492702069905E-2</c:v>
                </c:pt>
                <c:pt idx="15">
                  <c:v>-5.8936191043412745E-3</c:v>
                </c:pt>
                <c:pt idx="16">
                  <c:v>4.6820566374858874E-3</c:v>
                </c:pt>
                <c:pt idx="17">
                  <c:v>3.2624480904632769E-3</c:v>
                </c:pt>
                <c:pt idx="18">
                  <c:v>6.7472199332621052E-3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DE-4158-B010-F7CB6E9B5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222400"/>
        <c:axId val="67187072"/>
      </c:lineChart>
      <c:dateAx>
        <c:axId val="952224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crossAx val="67187072"/>
        <c:crosses val="autoZero"/>
        <c:auto val="1"/>
        <c:lblOffset val="100"/>
        <c:baseTimeUnit val="months"/>
      </c:dateAx>
      <c:valAx>
        <c:axId val="6718707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95222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50226676210928"/>
          <c:y val="0.41885150719796388"/>
          <c:w val="0.13438690050107374"/>
          <c:h val="0.1947061162809194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05688504623193E-2"/>
          <c:y val="6.4720241098580406E-2"/>
          <c:w val="0.90090141310312155"/>
          <c:h val="0.8480313085864267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Purch</c:v>
                </c:pt>
              </c:strCache>
            </c:strRef>
          </c:tx>
          <c:spPr>
            <a:ln w="36704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Sheet1!$A$2:$A$98</c:f>
              <c:strCache>
                <c:ptCount val="97"/>
                <c:pt idx="0">
                  <c:v>1997 - Q1</c:v>
                </c:pt>
                <c:pt idx="1">
                  <c:v>1997 - Q2</c:v>
                </c:pt>
                <c:pt idx="2">
                  <c:v>1997 - Q3</c:v>
                </c:pt>
                <c:pt idx="3">
                  <c:v>1997 - Q4</c:v>
                </c:pt>
                <c:pt idx="4">
                  <c:v>1998 - Q1</c:v>
                </c:pt>
                <c:pt idx="5">
                  <c:v>1998 - Q2</c:v>
                </c:pt>
                <c:pt idx="6">
                  <c:v>1998 - Q3</c:v>
                </c:pt>
                <c:pt idx="7">
                  <c:v>1998 - Q4</c:v>
                </c:pt>
                <c:pt idx="8">
                  <c:v>1999 - Q1</c:v>
                </c:pt>
                <c:pt idx="9">
                  <c:v>1999 - Q2</c:v>
                </c:pt>
                <c:pt idx="10">
                  <c:v>1999 - Q3</c:v>
                </c:pt>
                <c:pt idx="11">
                  <c:v>1999 - Q4</c:v>
                </c:pt>
                <c:pt idx="12">
                  <c:v>2000 - Q1</c:v>
                </c:pt>
                <c:pt idx="13">
                  <c:v>2000 - Q2</c:v>
                </c:pt>
                <c:pt idx="14">
                  <c:v>2000 - Q3</c:v>
                </c:pt>
                <c:pt idx="15">
                  <c:v>2000 - Q4</c:v>
                </c:pt>
                <c:pt idx="16">
                  <c:v>2001 - Q1</c:v>
                </c:pt>
                <c:pt idx="17">
                  <c:v>2001 - Q2</c:v>
                </c:pt>
                <c:pt idx="18">
                  <c:v>2001 - Q3</c:v>
                </c:pt>
                <c:pt idx="19">
                  <c:v>2001 - Q4</c:v>
                </c:pt>
                <c:pt idx="20">
                  <c:v>2002 - Q1</c:v>
                </c:pt>
                <c:pt idx="21">
                  <c:v>2002 - Q2</c:v>
                </c:pt>
                <c:pt idx="22">
                  <c:v>2002 - Q3</c:v>
                </c:pt>
                <c:pt idx="23">
                  <c:v>2002 - Q4</c:v>
                </c:pt>
                <c:pt idx="24">
                  <c:v>2003 - Q1</c:v>
                </c:pt>
                <c:pt idx="25">
                  <c:v>2003 - Q2</c:v>
                </c:pt>
                <c:pt idx="26">
                  <c:v>2003 - Q3</c:v>
                </c:pt>
                <c:pt idx="27">
                  <c:v>2003 - Q4</c:v>
                </c:pt>
                <c:pt idx="28">
                  <c:v>2004 - Q1</c:v>
                </c:pt>
                <c:pt idx="29">
                  <c:v>2004 - Q2</c:v>
                </c:pt>
                <c:pt idx="30">
                  <c:v>2004 - Q3</c:v>
                </c:pt>
                <c:pt idx="31">
                  <c:v>2004 - Q4</c:v>
                </c:pt>
                <c:pt idx="32">
                  <c:v>2005 - Q1</c:v>
                </c:pt>
                <c:pt idx="33">
                  <c:v>2005 - Q2</c:v>
                </c:pt>
                <c:pt idx="34">
                  <c:v>2005 - Q3</c:v>
                </c:pt>
                <c:pt idx="35">
                  <c:v>2005 - Q4</c:v>
                </c:pt>
                <c:pt idx="36">
                  <c:v>2006 - Q1</c:v>
                </c:pt>
                <c:pt idx="37">
                  <c:v>2006 - Q2</c:v>
                </c:pt>
                <c:pt idx="38">
                  <c:v>2006 - Q3</c:v>
                </c:pt>
                <c:pt idx="39">
                  <c:v>2006 - Q4</c:v>
                </c:pt>
                <c:pt idx="40">
                  <c:v>2007 - Q1</c:v>
                </c:pt>
                <c:pt idx="41">
                  <c:v>2007 - Q2</c:v>
                </c:pt>
                <c:pt idx="42">
                  <c:v>2007 - Q3</c:v>
                </c:pt>
                <c:pt idx="43">
                  <c:v>2007 - Q4</c:v>
                </c:pt>
                <c:pt idx="44">
                  <c:v>2008 - Q1</c:v>
                </c:pt>
                <c:pt idx="45">
                  <c:v>2008 - Q2</c:v>
                </c:pt>
                <c:pt idx="46">
                  <c:v>2008 - Q3</c:v>
                </c:pt>
                <c:pt idx="47">
                  <c:v>2008 - Q4</c:v>
                </c:pt>
                <c:pt idx="48">
                  <c:v>2009 - Q1</c:v>
                </c:pt>
                <c:pt idx="49">
                  <c:v>2009 - Q2</c:v>
                </c:pt>
                <c:pt idx="50">
                  <c:v>2009 - Q3</c:v>
                </c:pt>
                <c:pt idx="51">
                  <c:v>2009 - Q4</c:v>
                </c:pt>
                <c:pt idx="52">
                  <c:v>2010 - Q1</c:v>
                </c:pt>
                <c:pt idx="53">
                  <c:v>2010 - Q2</c:v>
                </c:pt>
                <c:pt idx="54">
                  <c:v>2010 - Q3</c:v>
                </c:pt>
                <c:pt idx="55">
                  <c:v>2010 - Q4</c:v>
                </c:pt>
                <c:pt idx="56">
                  <c:v>2011 - Q1</c:v>
                </c:pt>
                <c:pt idx="57">
                  <c:v>2011 - Q2</c:v>
                </c:pt>
                <c:pt idx="58">
                  <c:v>2011 - Q3</c:v>
                </c:pt>
                <c:pt idx="59">
                  <c:v>2011 - Q4</c:v>
                </c:pt>
                <c:pt idx="60">
                  <c:v>2012 - Q1</c:v>
                </c:pt>
                <c:pt idx="61">
                  <c:v>2012 - Q2</c:v>
                </c:pt>
                <c:pt idx="62">
                  <c:v>2012 - Q3</c:v>
                </c:pt>
                <c:pt idx="63">
                  <c:v>2012 - Q4</c:v>
                </c:pt>
                <c:pt idx="64">
                  <c:v>2013 - Q1</c:v>
                </c:pt>
                <c:pt idx="65">
                  <c:v>2013 - Q2</c:v>
                </c:pt>
                <c:pt idx="66">
                  <c:v>2013 - Q3</c:v>
                </c:pt>
                <c:pt idx="67">
                  <c:v>2013 - Q4</c:v>
                </c:pt>
                <c:pt idx="68">
                  <c:v>2014 - Q1</c:v>
                </c:pt>
                <c:pt idx="69">
                  <c:v>2014 - Q2</c:v>
                </c:pt>
                <c:pt idx="70">
                  <c:v>2014 - Q3</c:v>
                </c:pt>
                <c:pt idx="71">
                  <c:v>2014 - Q4</c:v>
                </c:pt>
                <c:pt idx="72">
                  <c:v>2015 - Q1</c:v>
                </c:pt>
                <c:pt idx="73">
                  <c:v>2015 - Q2</c:v>
                </c:pt>
                <c:pt idx="74">
                  <c:v>2015 - Q3</c:v>
                </c:pt>
                <c:pt idx="75">
                  <c:v>2015 - Q4</c:v>
                </c:pt>
                <c:pt idx="76">
                  <c:v>2016 - Q1</c:v>
                </c:pt>
                <c:pt idx="77">
                  <c:v>2016 - Q2</c:v>
                </c:pt>
                <c:pt idx="78">
                  <c:v>2016 - Q3</c:v>
                </c:pt>
                <c:pt idx="79">
                  <c:v>2016 - Q4</c:v>
                </c:pt>
                <c:pt idx="80">
                  <c:v>2017 - Q1</c:v>
                </c:pt>
                <c:pt idx="81">
                  <c:v>2017 - Q2</c:v>
                </c:pt>
                <c:pt idx="82">
                  <c:v>2017 - Q3</c:v>
                </c:pt>
                <c:pt idx="83">
                  <c:v>2017 - Q4</c:v>
                </c:pt>
                <c:pt idx="84">
                  <c:v>2018 - Q1</c:v>
                </c:pt>
                <c:pt idx="85">
                  <c:v>2018 - Q2</c:v>
                </c:pt>
                <c:pt idx="86">
                  <c:v>2018 - Q3</c:v>
                </c:pt>
                <c:pt idx="87">
                  <c:v>2018 - Q4</c:v>
                </c:pt>
                <c:pt idx="88">
                  <c:v>2019 - Q1</c:v>
                </c:pt>
                <c:pt idx="89">
                  <c:v>2019 - Q2</c:v>
                </c:pt>
                <c:pt idx="90">
                  <c:v>2019 - Q3</c:v>
                </c:pt>
                <c:pt idx="91">
                  <c:v>2019 - Q4</c:v>
                </c:pt>
                <c:pt idx="92">
                  <c:v>2020 - Q1</c:v>
                </c:pt>
                <c:pt idx="93">
                  <c:v>2020 - Q2</c:v>
                </c:pt>
                <c:pt idx="94">
                  <c:v>2020 - Q3</c:v>
                </c:pt>
                <c:pt idx="95">
                  <c:v>2020 - Q4</c:v>
                </c:pt>
                <c:pt idx="96">
                  <c:v>2021 - Q1</c:v>
                </c:pt>
              </c:strCache>
            </c:strRef>
          </c:cat>
          <c:val>
            <c:numRef>
              <c:f>Sheet1!$B$2:$B$98</c:f>
              <c:numCache>
                <c:formatCode>0</c:formatCode>
                <c:ptCount val="97"/>
                <c:pt idx="0">
                  <c:v>123</c:v>
                </c:pt>
                <c:pt idx="1">
                  <c:v>155</c:v>
                </c:pt>
                <c:pt idx="2">
                  <c:v>162</c:v>
                </c:pt>
                <c:pt idx="3">
                  <c:v>150</c:v>
                </c:pt>
                <c:pt idx="4">
                  <c:v>149</c:v>
                </c:pt>
                <c:pt idx="5">
                  <c:v>225</c:v>
                </c:pt>
                <c:pt idx="6">
                  <c:v>227</c:v>
                </c:pt>
                <c:pt idx="7">
                  <c:v>194</c:v>
                </c:pt>
                <c:pt idx="8">
                  <c:v>168</c:v>
                </c:pt>
                <c:pt idx="9">
                  <c:v>251</c:v>
                </c:pt>
                <c:pt idx="10">
                  <c:v>254</c:v>
                </c:pt>
                <c:pt idx="11">
                  <c:v>205</c:v>
                </c:pt>
                <c:pt idx="12">
                  <c:v>183</c:v>
                </c:pt>
                <c:pt idx="13">
                  <c:v>254</c:v>
                </c:pt>
                <c:pt idx="14">
                  <c:v>255</c:v>
                </c:pt>
                <c:pt idx="15">
                  <c:v>213</c:v>
                </c:pt>
                <c:pt idx="16">
                  <c:v>192</c:v>
                </c:pt>
                <c:pt idx="17">
                  <c:v>272</c:v>
                </c:pt>
                <c:pt idx="18">
                  <c:v>274</c:v>
                </c:pt>
                <c:pt idx="19">
                  <c:v>222</c:v>
                </c:pt>
                <c:pt idx="20">
                  <c:v>217</c:v>
                </c:pt>
                <c:pt idx="21">
                  <c:v>315</c:v>
                </c:pt>
                <c:pt idx="22">
                  <c:v>302</c:v>
                </c:pt>
                <c:pt idx="23">
                  <c:v>263</c:v>
                </c:pt>
                <c:pt idx="24">
                  <c:v>230</c:v>
                </c:pt>
                <c:pt idx="25">
                  <c:v>344</c:v>
                </c:pt>
                <c:pt idx="26">
                  <c:v>384</c:v>
                </c:pt>
                <c:pt idx="27">
                  <c:v>322</c:v>
                </c:pt>
                <c:pt idx="28">
                  <c:v>251</c:v>
                </c:pt>
                <c:pt idx="29">
                  <c:v>379</c:v>
                </c:pt>
                <c:pt idx="30">
                  <c:v>362</c:v>
                </c:pt>
                <c:pt idx="31">
                  <c:v>317</c:v>
                </c:pt>
                <c:pt idx="32">
                  <c:v>294</c:v>
                </c:pt>
                <c:pt idx="33">
                  <c:v>432</c:v>
                </c:pt>
                <c:pt idx="34">
                  <c:v>434</c:v>
                </c:pt>
                <c:pt idx="35">
                  <c:v>352</c:v>
                </c:pt>
                <c:pt idx="36">
                  <c:v>305</c:v>
                </c:pt>
                <c:pt idx="37">
                  <c:v>408</c:v>
                </c:pt>
                <c:pt idx="38">
                  <c:v>376</c:v>
                </c:pt>
                <c:pt idx="39">
                  <c:v>310</c:v>
                </c:pt>
                <c:pt idx="40">
                  <c:v>264</c:v>
                </c:pt>
                <c:pt idx="41">
                  <c:v>344</c:v>
                </c:pt>
                <c:pt idx="42">
                  <c:v>306</c:v>
                </c:pt>
                <c:pt idx="43">
                  <c:v>226</c:v>
                </c:pt>
                <c:pt idx="44">
                  <c:v>167.22178642995277</c:v>
                </c:pt>
                <c:pt idx="45">
                  <c:v>173.80660077914217</c:v>
                </c:pt>
                <c:pt idx="46">
                  <c:v>187.21360789697428</c:v>
                </c:pt>
                <c:pt idx="47">
                  <c:v>203.02897626332742</c:v>
                </c:pt>
                <c:pt idx="48">
                  <c:v>101</c:v>
                </c:pt>
                <c:pt idx="49">
                  <c:v>196</c:v>
                </c:pt>
                <c:pt idx="50">
                  <c:v>211</c:v>
                </c:pt>
                <c:pt idx="51">
                  <c:v>156</c:v>
                </c:pt>
                <c:pt idx="52">
                  <c:v>144</c:v>
                </c:pt>
                <c:pt idx="53">
                  <c:v>154.08396946564886</c:v>
                </c:pt>
                <c:pt idx="54">
                  <c:v>111</c:v>
                </c:pt>
                <c:pt idx="55">
                  <c:v>121.23091603053433</c:v>
                </c:pt>
                <c:pt idx="56">
                  <c:v>97.8</c:v>
                </c:pt>
                <c:pt idx="57">
                  <c:v>138.6</c:v>
                </c:pt>
                <c:pt idx="58">
                  <c:v>146.4</c:v>
                </c:pt>
                <c:pt idx="59">
                  <c:v>121.9</c:v>
                </c:pt>
                <c:pt idx="60">
                  <c:v>138.98367346938775</c:v>
                </c:pt>
                <c:pt idx="61">
                  <c:v>154.1667638483965</c:v>
                </c:pt>
                <c:pt idx="62">
                  <c:v>150.66297376093297</c:v>
                </c:pt>
                <c:pt idx="63">
                  <c:v>143.65539358600586</c:v>
                </c:pt>
                <c:pt idx="64">
                  <c:v>131.06831390046742</c:v>
                </c:pt>
                <c:pt idx="65">
                  <c:v>212.36951790104268</c:v>
                </c:pt>
                <c:pt idx="66">
                  <c:v>217.57231099538961</c:v>
                </c:pt>
                <c:pt idx="67">
                  <c:v>173.3252523195894</c:v>
                </c:pt>
                <c:pt idx="68">
                  <c:v>148</c:v>
                </c:pt>
                <c:pt idx="69">
                  <c:v>213</c:v>
                </c:pt>
                <c:pt idx="70">
                  <c:v>220</c:v>
                </c:pt>
                <c:pt idx="71">
                  <c:v>179</c:v>
                </c:pt>
                <c:pt idx="72">
                  <c:v>153.7523002796728</c:v>
                </c:pt>
                <c:pt idx="73">
                  <c:v>249.07872645306998</c:v>
                </c:pt>
                <c:pt idx="74">
                  <c:v>279.82918650900456</c:v>
                </c:pt>
                <c:pt idx="75">
                  <c:v>220.37829706753104</c:v>
                </c:pt>
                <c:pt idx="76">
                  <c:v>189.92069363190575</c:v>
                </c:pt>
                <c:pt idx="77">
                  <c:v>299.78231728335362</c:v>
                </c:pt>
                <c:pt idx="78">
                  <c:v>304.56785168687384</c:v>
                </c:pt>
                <c:pt idx="79">
                  <c:v>258.02999002944568</c:v>
                </c:pt>
                <c:pt idx="80">
                  <c:v>203.92127945575467</c:v>
                </c:pt>
                <c:pt idx="81">
                  <c:v>322.08486053530629</c:v>
                </c:pt>
                <c:pt idx="82">
                  <c:v>334.48781290749019</c:v>
                </c:pt>
                <c:pt idx="83">
                  <c:v>282.9088692067117</c:v>
                </c:pt>
                <c:pt idx="84">
                  <c:v>214</c:v>
                </c:pt>
                <c:pt idx="85">
                  <c:v>334</c:v>
                </c:pt>
                <c:pt idx="86">
                  <c:v>346</c:v>
                </c:pt>
                <c:pt idx="87">
                  <c:v>291</c:v>
                </c:pt>
                <c:pt idx="88">
                  <c:v>228</c:v>
                </c:pt>
                <c:pt idx="89">
                  <c:v>355</c:v>
                </c:pt>
                <c:pt idx="90">
                  <c:v>375</c:v>
                </c:pt>
                <c:pt idx="91">
                  <c:v>314</c:v>
                </c:pt>
                <c:pt idx="92">
                  <c:v>257</c:v>
                </c:pt>
                <c:pt idx="93">
                  <c:v>348</c:v>
                </c:pt>
                <c:pt idx="94">
                  <c:v>418</c:v>
                </c:pt>
                <c:pt idx="95">
                  <c:v>410</c:v>
                </c:pt>
                <c:pt idx="96">
                  <c:v>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DF-41B5-8E7E-2460763C2D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Refi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Sheet1!$A$2:$A$98</c:f>
              <c:strCache>
                <c:ptCount val="97"/>
                <c:pt idx="0">
                  <c:v>1997 - Q1</c:v>
                </c:pt>
                <c:pt idx="1">
                  <c:v>1997 - Q2</c:v>
                </c:pt>
                <c:pt idx="2">
                  <c:v>1997 - Q3</c:v>
                </c:pt>
                <c:pt idx="3">
                  <c:v>1997 - Q4</c:v>
                </c:pt>
                <c:pt idx="4">
                  <c:v>1998 - Q1</c:v>
                </c:pt>
                <c:pt idx="5">
                  <c:v>1998 - Q2</c:v>
                </c:pt>
                <c:pt idx="6">
                  <c:v>1998 - Q3</c:v>
                </c:pt>
                <c:pt idx="7">
                  <c:v>1998 - Q4</c:v>
                </c:pt>
                <c:pt idx="8">
                  <c:v>1999 - Q1</c:v>
                </c:pt>
                <c:pt idx="9">
                  <c:v>1999 - Q2</c:v>
                </c:pt>
                <c:pt idx="10">
                  <c:v>1999 - Q3</c:v>
                </c:pt>
                <c:pt idx="11">
                  <c:v>1999 - Q4</c:v>
                </c:pt>
                <c:pt idx="12">
                  <c:v>2000 - Q1</c:v>
                </c:pt>
                <c:pt idx="13">
                  <c:v>2000 - Q2</c:v>
                </c:pt>
                <c:pt idx="14">
                  <c:v>2000 - Q3</c:v>
                </c:pt>
                <c:pt idx="15">
                  <c:v>2000 - Q4</c:v>
                </c:pt>
                <c:pt idx="16">
                  <c:v>2001 - Q1</c:v>
                </c:pt>
                <c:pt idx="17">
                  <c:v>2001 - Q2</c:v>
                </c:pt>
                <c:pt idx="18">
                  <c:v>2001 - Q3</c:v>
                </c:pt>
                <c:pt idx="19">
                  <c:v>2001 - Q4</c:v>
                </c:pt>
                <c:pt idx="20">
                  <c:v>2002 - Q1</c:v>
                </c:pt>
                <c:pt idx="21">
                  <c:v>2002 - Q2</c:v>
                </c:pt>
                <c:pt idx="22">
                  <c:v>2002 - Q3</c:v>
                </c:pt>
                <c:pt idx="23">
                  <c:v>2002 - Q4</c:v>
                </c:pt>
                <c:pt idx="24">
                  <c:v>2003 - Q1</c:v>
                </c:pt>
                <c:pt idx="25">
                  <c:v>2003 - Q2</c:v>
                </c:pt>
                <c:pt idx="26">
                  <c:v>2003 - Q3</c:v>
                </c:pt>
                <c:pt idx="27">
                  <c:v>2003 - Q4</c:v>
                </c:pt>
                <c:pt idx="28">
                  <c:v>2004 - Q1</c:v>
                </c:pt>
                <c:pt idx="29">
                  <c:v>2004 - Q2</c:v>
                </c:pt>
                <c:pt idx="30">
                  <c:v>2004 - Q3</c:v>
                </c:pt>
                <c:pt idx="31">
                  <c:v>2004 - Q4</c:v>
                </c:pt>
                <c:pt idx="32">
                  <c:v>2005 - Q1</c:v>
                </c:pt>
                <c:pt idx="33">
                  <c:v>2005 - Q2</c:v>
                </c:pt>
                <c:pt idx="34">
                  <c:v>2005 - Q3</c:v>
                </c:pt>
                <c:pt idx="35">
                  <c:v>2005 - Q4</c:v>
                </c:pt>
                <c:pt idx="36">
                  <c:v>2006 - Q1</c:v>
                </c:pt>
                <c:pt idx="37">
                  <c:v>2006 - Q2</c:v>
                </c:pt>
                <c:pt idx="38">
                  <c:v>2006 - Q3</c:v>
                </c:pt>
                <c:pt idx="39">
                  <c:v>2006 - Q4</c:v>
                </c:pt>
                <c:pt idx="40">
                  <c:v>2007 - Q1</c:v>
                </c:pt>
                <c:pt idx="41">
                  <c:v>2007 - Q2</c:v>
                </c:pt>
                <c:pt idx="42">
                  <c:v>2007 - Q3</c:v>
                </c:pt>
                <c:pt idx="43">
                  <c:v>2007 - Q4</c:v>
                </c:pt>
                <c:pt idx="44">
                  <c:v>2008 - Q1</c:v>
                </c:pt>
                <c:pt idx="45">
                  <c:v>2008 - Q2</c:v>
                </c:pt>
                <c:pt idx="46">
                  <c:v>2008 - Q3</c:v>
                </c:pt>
                <c:pt idx="47">
                  <c:v>2008 - Q4</c:v>
                </c:pt>
                <c:pt idx="48">
                  <c:v>2009 - Q1</c:v>
                </c:pt>
                <c:pt idx="49">
                  <c:v>2009 - Q2</c:v>
                </c:pt>
                <c:pt idx="50">
                  <c:v>2009 - Q3</c:v>
                </c:pt>
                <c:pt idx="51">
                  <c:v>2009 - Q4</c:v>
                </c:pt>
                <c:pt idx="52">
                  <c:v>2010 - Q1</c:v>
                </c:pt>
                <c:pt idx="53">
                  <c:v>2010 - Q2</c:v>
                </c:pt>
                <c:pt idx="54">
                  <c:v>2010 - Q3</c:v>
                </c:pt>
                <c:pt idx="55">
                  <c:v>2010 - Q4</c:v>
                </c:pt>
                <c:pt idx="56">
                  <c:v>2011 - Q1</c:v>
                </c:pt>
                <c:pt idx="57">
                  <c:v>2011 - Q2</c:v>
                </c:pt>
                <c:pt idx="58">
                  <c:v>2011 - Q3</c:v>
                </c:pt>
                <c:pt idx="59">
                  <c:v>2011 - Q4</c:v>
                </c:pt>
                <c:pt idx="60">
                  <c:v>2012 - Q1</c:v>
                </c:pt>
                <c:pt idx="61">
                  <c:v>2012 - Q2</c:v>
                </c:pt>
                <c:pt idx="62">
                  <c:v>2012 - Q3</c:v>
                </c:pt>
                <c:pt idx="63">
                  <c:v>2012 - Q4</c:v>
                </c:pt>
                <c:pt idx="64">
                  <c:v>2013 - Q1</c:v>
                </c:pt>
                <c:pt idx="65">
                  <c:v>2013 - Q2</c:v>
                </c:pt>
                <c:pt idx="66">
                  <c:v>2013 - Q3</c:v>
                </c:pt>
                <c:pt idx="67">
                  <c:v>2013 - Q4</c:v>
                </c:pt>
                <c:pt idx="68">
                  <c:v>2014 - Q1</c:v>
                </c:pt>
                <c:pt idx="69">
                  <c:v>2014 - Q2</c:v>
                </c:pt>
                <c:pt idx="70">
                  <c:v>2014 - Q3</c:v>
                </c:pt>
                <c:pt idx="71">
                  <c:v>2014 - Q4</c:v>
                </c:pt>
                <c:pt idx="72">
                  <c:v>2015 - Q1</c:v>
                </c:pt>
                <c:pt idx="73">
                  <c:v>2015 - Q2</c:v>
                </c:pt>
                <c:pt idx="74">
                  <c:v>2015 - Q3</c:v>
                </c:pt>
                <c:pt idx="75">
                  <c:v>2015 - Q4</c:v>
                </c:pt>
                <c:pt idx="76">
                  <c:v>2016 - Q1</c:v>
                </c:pt>
                <c:pt idx="77">
                  <c:v>2016 - Q2</c:v>
                </c:pt>
                <c:pt idx="78">
                  <c:v>2016 - Q3</c:v>
                </c:pt>
                <c:pt idx="79">
                  <c:v>2016 - Q4</c:v>
                </c:pt>
                <c:pt idx="80">
                  <c:v>2017 - Q1</c:v>
                </c:pt>
                <c:pt idx="81">
                  <c:v>2017 - Q2</c:v>
                </c:pt>
                <c:pt idx="82">
                  <c:v>2017 - Q3</c:v>
                </c:pt>
                <c:pt idx="83">
                  <c:v>2017 - Q4</c:v>
                </c:pt>
                <c:pt idx="84">
                  <c:v>2018 - Q1</c:v>
                </c:pt>
                <c:pt idx="85">
                  <c:v>2018 - Q2</c:v>
                </c:pt>
                <c:pt idx="86">
                  <c:v>2018 - Q3</c:v>
                </c:pt>
                <c:pt idx="87">
                  <c:v>2018 - Q4</c:v>
                </c:pt>
                <c:pt idx="88">
                  <c:v>2019 - Q1</c:v>
                </c:pt>
                <c:pt idx="89">
                  <c:v>2019 - Q2</c:v>
                </c:pt>
                <c:pt idx="90">
                  <c:v>2019 - Q3</c:v>
                </c:pt>
                <c:pt idx="91">
                  <c:v>2019 - Q4</c:v>
                </c:pt>
                <c:pt idx="92">
                  <c:v>2020 - Q1</c:v>
                </c:pt>
                <c:pt idx="93">
                  <c:v>2020 - Q2</c:v>
                </c:pt>
                <c:pt idx="94">
                  <c:v>2020 - Q3</c:v>
                </c:pt>
                <c:pt idx="95">
                  <c:v>2020 - Q4</c:v>
                </c:pt>
                <c:pt idx="96">
                  <c:v>2021 - Q1</c:v>
                </c:pt>
              </c:strCache>
            </c:strRef>
          </c:cat>
          <c:val>
            <c:numRef>
              <c:f>Sheet1!$C$2:$C$98</c:f>
              <c:numCache>
                <c:formatCode>0</c:formatCode>
                <c:ptCount val="97"/>
                <c:pt idx="0">
                  <c:v>50</c:v>
                </c:pt>
                <c:pt idx="1">
                  <c:v>41</c:v>
                </c:pt>
                <c:pt idx="2">
                  <c:v>60</c:v>
                </c:pt>
                <c:pt idx="3">
                  <c:v>92</c:v>
                </c:pt>
                <c:pt idx="4">
                  <c:v>182</c:v>
                </c:pt>
                <c:pt idx="5">
                  <c:v>176</c:v>
                </c:pt>
                <c:pt idx="6">
                  <c:v>201</c:v>
                </c:pt>
                <c:pt idx="7">
                  <c:v>303</c:v>
                </c:pt>
                <c:pt idx="8">
                  <c:v>205</c:v>
                </c:pt>
                <c:pt idx="9">
                  <c:v>154</c:v>
                </c:pt>
                <c:pt idx="10">
                  <c:v>80</c:v>
                </c:pt>
                <c:pt idx="11">
                  <c:v>61</c:v>
                </c:pt>
                <c:pt idx="12">
                  <c:v>55</c:v>
                </c:pt>
                <c:pt idx="13">
                  <c:v>48</c:v>
                </c:pt>
                <c:pt idx="14">
                  <c:v>56</c:v>
                </c:pt>
                <c:pt idx="15">
                  <c:v>75</c:v>
                </c:pt>
                <c:pt idx="16">
                  <c:v>226</c:v>
                </c:pt>
                <c:pt idx="17">
                  <c:v>307</c:v>
                </c:pt>
                <c:pt idx="18">
                  <c:v>233</c:v>
                </c:pt>
                <c:pt idx="19">
                  <c:v>517</c:v>
                </c:pt>
                <c:pt idx="20">
                  <c:v>300</c:v>
                </c:pt>
                <c:pt idx="21">
                  <c:v>237</c:v>
                </c:pt>
                <c:pt idx="22">
                  <c:v>472</c:v>
                </c:pt>
                <c:pt idx="23">
                  <c:v>748</c:v>
                </c:pt>
                <c:pt idx="24">
                  <c:v>564</c:v>
                </c:pt>
                <c:pt idx="25">
                  <c:v>843</c:v>
                </c:pt>
                <c:pt idx="26">
                  <c:v>815</c:v>
                </c:pt>
                <c:pt idx="27">
                  <c:v>310</c:v>
                </c:pt>
                <c:pt idx="28">
                  <c:v>376</c:v>
                </c:pt>
                <c:pt idx="29">
                  <c:v>445</c:v>
                </c:pt>
                <c:pt idx="30">
                  <c:v>284</c:v>
                </c:pt>
                <c:pt idx="31">
                  <c:v>358</c:v>
                </c:pt>
                <c:pt idx="32">
                  <c:v>346</c:v>
                </c:pt>
                <c:pt idx="33">
                  <c:v>368</c:v>
                </c:pt>
                <c:pt idx="34">
                  <c:v>434</c:v>
                </c:pt>
                <c:pt idx="35">
                  <c:v>366</c:v>
                </c:pt>
                <c:pt idx="36">
                  <c:v>305</c:v>
                </c:pt>
                <c:pt idx="37">
                  <c:v>321</c:v>
                </c:pt>
                <c:pt idx="38">
                  <c:v>321</c:v>
                </c:pt>
                <c:pt idx="39">
                  <c:v>379</c:v>
                </c:pt>
                <c:pt idx="40">
                  <c:v>309</c:v>
                </c:pt>
                <c:pt idx="41">
                  <c:v>331</c:v>
                </c:pt>
                <c:pt idx="42">
                  <c:v>271</c:v>
                </c:pt>
                <c:pt idx="43">
                  <c:v>255</c:v>
                </c:pt>
                <c:pt idx="44">
                  <c:v>297.28315741770348</c:v>
                </c:pt>
                <c:pt idx="45">
                  <c:v>204.03385332242036</c:v>
                </c:pt>
                <c:pt idx="46">
                  <c:v>109.95085133154134</c:v>
                </c:pt>
                <c:pt idx="47">
                  <c:v>166.1146089417507</c:v>
                </c:pt>
                <c:pt idx="48">
                  <c:v>289</c:v>
                </c:pt>
                <c:pt idx="49">
                  <c:v>398</c:v>
                </c:pt>
                <c:pt idx="50">
                  <c:v>280</c:v>
                </c:pt>
                <c:pt idx="51">
                  <c:v>364</c:v>
                </c:pt>
                <c:pt idx="52">
                  <c:v>234</c:v>
                </c:pt>
                <c:pt idx="53">
                  <c:v>241</c:v>
                </c:pt>
                <c:pt idx="54">
                  <c:v>334</c:v>
                </c:pt>
                <c:pt idx="55">
                  <c:v>359</c:v>
                </c:pt>
                <c:pt idx="56">
                  <c:v>148</c:v>
                </c:pt>
                <c:pt idx="57">
                  <c:v>172</c:v>
                </c:pt>
                <c:pt idx="58">
                  <c:v>259</c:v>
                </c:pt>
                <c:pt idx="59">
                  <c:v>352</c:v>
                </c:pt>
                <c:pt idx="60">
                  <c:v>296.65422740524781</c:v>
                </c:pt>
                <c:pt idx="61">
                  <c:v>307.16559766763845</c:v>
                </c:pt>
                <c:pt idx="62">
                  <c:v>399.43206997084548</c:v>
                </c:pt>
                <c:pt idx="63">
                  <c:v>453.15685131195335</c:v>
                </c:pt>
                <c:pt idx="64">
                  <c:v>345.76758997395547</c:v>
                </c:pt>
                <c:pt idx="65">
                  <c:v>360.11591276992056</c:v>
                </c:pt>
                <c:pt idx="66">
                  <c:v>251.92667359107674</c:v>
                </c:pt>
                <c:pt idx="67">
                  <c:v>152.71442854855812</c:v>
                </c:pt>
                <c:pt idx="68">
                  <c:v>127</c:v>
                </c:pt>
                <c:pt idx="69">
                  <c:v>123</c:v>
                </c:pt>
                <c:pt idx="70">
                  <c:v>120</c:v>
                </c:pt>
                <c:pt idx="71">
                  <c:v>133</c:v>
                </c:pt>
                <c:pt idx="72">
                  <c:v>194.65934912813046</c:v>
                </c:pt>
                <c:pt idx="73">
                  <c:v>225.72201122304486</c:v>
                </c:pt>
                <c:pt idx="74">
                  <c:v>158.4195766840636</c:v>
                </c:pt>
                <c:pt idx="75">
                  <c:v>196.73019326779138</c:v>
                </c:pt>
                <c:pt idx="76">
                  <c:v>160.90294572771379</c:v>
                </c:pt>
                <c:pt idx="77">
                  <c:v>241.72528851941487</c:v>
                </c:pt>
                <c:pt idx="78">
                  <c:v>331.8095848036495</c:v>
                </c:pt>
                <c:pt idx="79">
                  <c:v>264.71912410711656</c:v>
                </c:pt>
                <c:pt idx="80">
                  <c:v>147.99921375401007</c:v>
                </c:pt>
                <c:pt idx="81">
                  <c:v>145.31379734679226</c:v>
                </c:pt>
                <c:pt idx="82">
                  <c:v>155.25049430683444</c:v>
                </c:pt>
                <c:pt idx="83">
                  <c:v>167.81497622501635</c:v>
                </c:pt>
                <c:pt idx="84">
                  <c:v>128</c:v>
                </c:pt>
                <c:pt idx="85">
                  <c:v>118</c:v>
                </c:pt>
                <c:pt idx="86">
                  <c:v>111</c:v>
                </c:pt>
                <c:pt idx="87">
                  <c:v>101</c:v>
                </c:pt>
                <c:pt idx="88">
                  <c:v>97</c:v>
                </c:pt>
                <c:pt idx="89">
                  <c:v>146</c:v>
                </c:pt>
                <c:pt idx="90">
                  <c:v>276</c:v>
                </c:pt>
                <c:pt idx="91">
                  <c:v>382</c:v>
                </c:pt>
                <c:pt idx="92">
                  <c:v>306</c:v>
                </c:pt>
                <c:pt idx="93">
                  <c:v>580</c:v>
                </c:pt>
                <c:pt idx="94">
                  <c:v>658</c:v>
                </c:pt>
                <c:pt idx="95">
                  <c:v>851</c:v>
                </c:pt>
                <c:pt idx="96">
                  <c:v>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DF-41B5-8E7E-2460763C2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292304"/>
        <c:axId val="445665024"/>
      </c:lineChart>
      <c:dateAx>
        <c:axId val="36229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5665024"/>
        <c:crosses val="autoZero"/>
        <c:auto val="1"/>
        <c:lblOffset val="100"/>
        <c:baseTimeUnit val="months"/>
        <c:majorTimeUnit val="months"/>
        <c:minorUnit val="6"/>
        <c:minorTimeUnit val="months"/>
      </c:dateAx>
      <c:valAx>
        <c:axId val="445665024"/>
        <c:scaling>
          <c:orientation val="minMax"/>
        </c:scaling>
        <c:delete val="0"/>
        <c:axPos val="l"/>
        <c:majorGridlines>
          <c:spPr>
            <a:ln w="3059">
              <a:solidFill>
                <a:schemeClr val="tx1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2292304"/>
        <c:crosses val="autoZero"/>
        <c:crossBetween val="between"/>
        <c:minorUnit val="5"/>
      </c:valAx>
      <c:spPr>
        <a:noFill/>
        <a:ln w="1223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9542180409695089"/>
          <c:y val="0.11156170340396736"/>
          <c:w val="0.16079551359681138"/>
          <c:h val="0.1637361704631636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35599121538546E-2"/>
          <c:y val="4.1939890710382455E-2"/>
          <c:w val="0.88754111093256216"/>
          <c:h val="0.77324025842924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ADC 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2013 Q4</c:v>
                </c:pt>
                <c:pt idx="1">
                  <c:v>2014 Q1</c:v>
                </c:pt>
                <c:pt idx="2">
                  <c:v>2014 Q2</c:v>
                </c:pt>
                <c:pt idx="3">
                  <c:v>2014 Q3</c:v>
                </c:pt>
                <c:pt idx="4">
                  <c:v>2014 Q4</c:v>
                </c:pt>
                <c:pt idx="5">
                  <c:v>2015 Q1</c:v>
                </c:pt>
                <c:pt idx="6">
                  <c:v>2015 Q2</c:v>
                </c:pt>
                <c:pt idx="7">
                  <c:v>2015 Q3</c:v>
                </c:pt>
                <c:pt idx="8">
                  <c:v>2015 Q4</c:v>
                </c:pt>
                <c:pt idx="9">
                  <c:v>2016 Q1</c:v>
                </c:pt>
                <c:pt idx="10">
                  <c:v>2016 Q2</c:v>
                </c:pt>
                <c:pt idx="11">
                  <c:v>2016 Q3</c:v>
                </c:pt>
                <c:pt idx="12">
                  <c:v>2016 Q4</c:v>
                </c:pt>
                <c:pt idx="13">
                  <c:v>2017 Q1</c:v>
                </c:pt>
                <c:pt idx="14">
                  <c:v>2017 Q2</c:v>
                </c:pt>
                <c:pt idx="15">
                  <c:v>2017 Q3</c:v>
                </c:pt>
                <c:pt idx="16">
                  <c:v>2017 Q4</c:v>
                </c:pt>
                <c:pt idx="17">
                  <c:v>2018 Q1</c:v>
                </c:pt>
                <c:pt idx="18">
                  <c:v>2018 Q2</c:v>
                </c:pt>
                <c:pt idx="19">
                  <c:v>2018 Q3</c:v>
                </c:pt>
                <c:pt idx="20">
                  <c:v>2018 Q4</c:v>
                </c:pt>
                <c:pt idx="21">
                  <c:v>2019 Q1</c:v>
                </c:pt>
                <c:pt idx="22">
                  <c:v>2019 Q2</c:v>
                </c:pt>
                <c:pt idx="23">
                  <c:v>2019 Q3</c:v>
                </c:pt>
                <c:pt idx="24">
                  <c:v>2019 Q4</c:v>
                </c:pt>
                <c:pt idx="25">
                  <c:v>2020 Q1</c:v>
                </c:pt>
                <c:pt idx="26">
                  <c:v>2020 Q2</c:v>
                </c:pt>
                <c:pt idx="27">
                  <c:v>2020 Q3</c:v>
                </c:pt>
                <c:pt idx="28">
                  <c:v>2020 Q4</c:v>
                </c:pt>
                <c:pt idx="29">
                  <c:v>2021 Q1</c:v>
                </c:pt>
                <c:pt idx="30">
                  <c:v>2021 Q2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-9.9</c:v>
                </c:pt>
                <c:pt idx="1">
                  <c:v>-8.1</c:v>
                </c:pt>
                <c:pt idx="2">
                  <c:v>-4.2</c:v>
                </c:pt>
                <c:pt idx="3">
                  <c:v>-9.6</c:v>
                </c:pt>
                <c:pt idx="4">
                  <c:v>-10.8</c:v>
                </c:pt>
                <c:pt idx="5">
                  <c:v>-2.8</c:v>
                </c:pt>
                <c:pt idx="6">
                  <c:v>-2.7</c:v>
                </c:pt>
                <c:pt idx="7">
                  <c:v>1.4</c:v>
                </c:pt>
                <c:pt idx="8">
                  <c:v>4.3</c:v>
                </c:pt>
                <c:pt idx="9">
                  <c:v>12.7</c:v>
                </c:pt>
                <c:pt idx="10">
                  <c:v>24.6</c:v>
                </c:pt>
                <c:pt idx="11">
                  <c:v>31.4</c:v>
                </c:pt>
                <c:pt idx="12">
                  <c:v>27.5</c:v>
                </c:pt>
                <c:pt idx="13">
                  <c:v>25</c:v>
                </c:pt>
                <c:pt idx="14">
                  <c:v>32.4</c:v>
                </c:pt>
                <c:pt idx="15">
                  <c:v>17.3</c:v>
                </c:pt>
                <c:pt idx="16" formatCode="0.0">
                  <c:v>2.9</c:v>
                </c:pt>
                <c:pt idx="17" formatCode="0.0">
                  <c:v>11.8</c:v>
                </c:pt>
                <c:pt idx="18" formatCode="0.0">
                  <c:v>4.3</c:v>
                </c:pt>
                <c:pt idx="19" formatCode="0.0">
                  <c:v>1.4</c:v>
                </c:pt>
                <c:pt idx="20" formatCode="0.0">
                  <c:v>6</c:v>
                </c:pt>
                <c:pt idx="21" formatCode="0.0">
                  <c:v>13</c:v>
                </c:pt>
                <c:pt idx="22" formatCode="0.0">
                  <c:v>14.3</c:v>
                </c:pt>
                <c:pt idx="23" formatCode="0.0">
                  <c:v>5.6</c:v>
                </c:pt>
                <c:pt idx="24" formatCode="0.0">
                  <c:v>16.2</c:v>
                </c:pt>
                <c:pt idx="25" formatCode="0.0">
                  <c:v>7.4</c:v>
                </c:pt>
                <c:pt idx="26" formatCode="0.0">
                  <c:v>52.4</c:v>
                </c:pt>
                <c:pt idx="27" formatCode="0.0">
                  <c:v>80.900000000000006</c:v>
                </c:pt>
                <c:pt idx="28" formatCode="0.0">
                  <c:v>56.7</c:v>
                </c:pt>
                <c:pt idx="29" formatCode="0.0">
                  <c:v>26.1</c:v>
                </c:pt>
                <c:pt idx="30" formatCode="0.0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1-4D64-BCEF-3CCA62DB62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Sheet1!$A$2:$A$32</c:f>
              <c:strCache>
                <c:ptCount val="31"/>
                <c:pt idx="0">
                  <c:v>2013 Q4</c:v>
                </c:pt>
                <c:pt idx="1">
                  <c:v>2014 Q1</c:v>
                </c:pt>
                <c:pt idx="2">
                  <c:v>2014 Q2</c:v>
                </c:pt>
                <c:pt idx="3">
                  <c:v>2014 Q3</c:v>
                </c:pt>
                <c:pt idx="4">
                  <c:v>2014 Q4</c:v>
                </c:pt>
                <c:pt idx="5">
                  <c:v>2015 Q1</c:v>
                </c:pt>
                <c:pt idx="6">
                  <c:v>2015 Q2</c:v>
                </c:pt>
                <c:pt idx="7">
                  <c:v>2015 Q3</c:v>
                </c:pt>
                <c:pt idx="8">
                  <c:v>2015 Q4</c:v>
                </c:pt>
                <c:pt idx="9">
                  <c:v>2016 Q1</c:v>
                </c:pt>
                <c:pt idx="10">
                  <c:v>2016 Q2</c:v>
                </c:pt>
                <c:pt idx="11">
                  <c:v>2016 Q3</c:v>
                </c:pt>
                <c:pt idx="12">
                  <c:v>2016 Q4</c:v>
                </c:pt>
                <c:pt idx="13">
                  <c:v>2017 Q1</c:v>
                </c:pt>
                <c:pt idx="14">
                  <c:v>2017 Q2</c:v>
                </c:pt>
                <c:pt idx="15">
                  <c:v>2017 Q3</c:v>
                </c:pt>
                <c:pt idx="16">
                  <c:v>2017 Q4</c:v>
                </c:pt>
                <c:pt idx="17">
                  <c:v>2018 Q1</c:v>
                </c:pt>
                <c:pt idx="18">
                  <c:v>2018 Q2</c:v>
                </c:pt>
                <c:pt idx="19">
                  <c:v>2018 Q3</c:v>
                </c:pt>
                <c:pt idx="20">
                  <c:v>2018 Q4</c:v>
                </c:pt>
                <c:pt idx="21">
                  <c:v>2019 Q1</c:v>
                </c:pt>
                <c:pt idx="22">
                  <c:v>2019 Q2</c:v>
                </c:pt>
                <c:pt idx="23">
                  <c:v>2019 Q3</c:v>
                </c:pt>
                <c:pt idx="24">
                  <c:v>2019 Q4</c:v>
                </c:pt>
                <c:pt idx="25">
                  <c:v>2020 Q1</c:v>
                </c:pt>
                <c:pt idx="26">
                  <c:v>2020 Q2</c:v>
                </c:pt>
                <c:pt idx="27">
                  <c:v>2020 Q3</c:v>
                </c:pt>
                <c:pt idx="28">
                  <c:v>2020 Q4</c:v>
                </c:pt>
                <c:pt idx="29">
                  <c:v>2021 Q1</c:v>
                </c:pt>
                <c:pt idx="30">
                  <c:v>2021 Q2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-6.8</c:v>
                </c:pt>
                <c:pt idx="1">
                  <c:v>-6.7</c:v>
                </c:pt>
                <c:pt idx="2">
                  <c:v>-8.1999999999999993</c:v>
                </c:pt>
                <c:pt idx="3">
                  <c:v>-8.1</c:v>
                </c:pt>
                <c:pt idx="4">
                  <c:v>-6.7</c:v>
                </c:pt>
                <c:pt idx="5">
                  <c:v>-1.4</c:v>
                </c:pt>
                <c:pt idx="6">
                  <c:v>-7.9</c:v>
                </c:pt>
                <c:pt idx="7">
                  <c:v>-8.5</c:v>
                </c:pt>
                <c:pt idx="8">
                  <c:v>4.4000000000000004</c:v>
                </c:pt>
                <c:pt idx="9">
                  <c:v>5.6</c:v>
                </c:pt>
                <c:pt idx="10">
                  <c:v>11.6</c:v>
                </c:pt>
                <c:pt idx="11">
                  <c:v>18.3</c:v>
                </c:pt>
                <c:pt idx="12">
                  <c:v>18.8</c:v>
                </c:pt>
                <c:pt idx="13">
                  <c:v>13</c:v>
                </c:pt>
                <c:pt idx="14">
                  <c:v>12.5</c:v>
                </c:pt>
                <c:pt idx="15">
                  <c:v>9.3000000000000007</c:v>
                </c:pt>
                <c:pt idx="16">
                  <c:v>4.2</c:v>
                </c:pt>
                <c:pt idx="17" formatCode="0.0">
                  <c:v>1.4</c:v>
                </c:pt>
                <c:pt idx="18" formatCode="0.0">
                  <c:v>-7.1</c:v>
                </c:pt>
                <c:pt idx="19" formatCode="0.0">
                  <c:v>-2.9</c:v>
                </c:pt>
                <c:pt idx="20" formatCode="0.0">
                  <c:v>2.9</c:v>
                </c:pt>
                <c:pt idx="21" formatCode="0.0">
                  <c:v>7</c:v>
                </c:pt>
                <c:pt idx="22" formatCode="0.0">
                  <c:v>9.6999999999999993</c:v>
                </c:pt>
                <c:pt idx="23" formatCode="0.0">
                  <c:v>5.5</c:v>
                </c:pt>
                <c:pt idx="24" formatCode="0.0">
                  <c:v>10.7</c:v>
                </c:pt>
                <c:pt idx="25" formatCode="0.0">
                  <c:v>1.4</c:v>
                </c:pt>
                <c:pt idx="26" formatCode="0.0">
                  <c:v>52.3</c:v>
                </c:pt>
                <c:pt idx="27" formatCode="0.0">
                  <c:v>77.5</c:v>
                </c:pt>
                <c:pt idx="28" formatCode="0.0">
                  <c:v>55.1</c:v>
                </c:pt>
                <c:pt idx="29" formatCode="0.0">
                  <c:v>29.2</c:v>
                </c:pt>
                <c:pt idx="30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1-4D64-BCEF-3CCA62DB62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Multifam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Sheet1!$A$2:$A$32</c:f>
              <c:strCache>
                <c:ptCount val="31"/>
                <c:pt idx="0">
                  <c:v>2013 Q4</c:v>
                </c:pt>
                <c:pt idx="1">
                  <c:v>2014 Q1</c:v>
                </c:pt>
                <c:pt idx="2">
                  <c:v>2014 Q2</c:v>
                </c:pt>
                <c:pt idx="3">
                  <c:v>2014 Q3</c:v>
                </c:pt>
                <c:pt idx="4">
                  <c:v>2014 Q4</c:v>
                </c:pt>
                <c:pt idx="5">
                  <c:v>2015 Q1</c:v>
                </c:pt>
                <c:pt idx="6">
                  <c:v>2015 Q2</c:v>
                </c:pt>
                <c:pt idx="7">
                  <c:v>2015 Q3</c:v>
                </c:pt>
                <c:pt idx="8">
                  <c:v>2015 Q4</c:v>
                </c:pt>
                <c:pt idx="9">
                  <c:v>2016 Q1</c:v>
                </c:pt>
                <c:pt idx="10">
                  <c:v>2016 Q2</c:v>
                </c:pt>
                <c:pt idx="11">
                  <c:v>2016 Q3</c:v>
                </c:pt>
                <c:pt idx="12">
                  <c:v>2016 Q4</c:v>
                </c:pt>
                <c:pt idx="13">
                  <c:v>2017 Q1</c:v>
                </c:pt>
                <c:pt idx="14">
                  <c:v>2017 Q2</c:v>
                </c:pt>
                <c:pt idx="15">
                  <c:v>2017 Q3</c:v>
                </c:pt>
                <c:pt idx="16">
                  <c:v>2017 Q4</c:v>
                </c:pt>
                <c:pt idx="17">
                  <c:v>2018 Q1</c:v>
                </c:pt>
                <c:pt idx="18">
                  <c:v>2018 Q2</c:v>
                </c:pt>
                <c:pt idx="19">
                  <c:v>2018 Q3</c:v>
                </c:pt>
                <c:pt idx="20">
                  <c:v>2018 Q4</c:v>
                </c:pt>
                <c:pt idx="21">
                  <c:v>2019 Q1</c:v>
                </c:pt>
                <c:pt idx="22">
                  <c:v>2019 Q2</c:v>
                </c:pt>
                <c:pt idx="23">
                  <c:v>2019 Q3</c:v>
                </c:pt>
                <c:pt idx="24">
                  <c:v>2019 Q4</c:v>
                </c:pt>
                <c:pt idx="25">
                  <c:v>2020 Q1</c:v>
                </c:pt>
                <c:pt idx="26">
                  <c:v>2020 Q2</c:v>
                </c:pt>
                <c:pt idx="27">
                  <c:v>2020 Q3</c:v>
                </c:pt>
                <c:pt idx="28">
                  <c:v>2020 Q4</c:v>
                </c:pt>
                <c:pt idx="29">
                  <c:v>2021 Q1</c:v>
                </c:pt>
                <c:pt idx="30">
                  <c:v>2021 Q2</c:v>
                </c:pt>
              </c:strCache>
            </c:strRef>
          </c:cat>
          <c:val>
            <c:numRef>
              <c:f>Sheet1!$D$2:$D$32</c:f>
              <c:numCache>
                <c:formatCode>0.0</c:formatCode>
                <c:ptCount val="31"/>
                <c:pt idx="0">
                  <c:v>-9.6999999999999993</c:v>
                </c:pt>
                <c:pt idx="1">
                  <c:v>-6.8</c:v>
                </c:pt>
                <c:pt idx="2">
                  <c:v>-5.6</c:v>
                </c:pt>
                <c:pt idx="3">
                  <c:v>1.4</c:v>
                </c:pt>
                <c:pt idx="4">
                  <c:v>1.3</c:v>
                </c:pt>
                <c:pt idx="5">
                  <c:v>0</c:v>
                </c:pt>
                <c:pt idx="6">
                  <c:v>4</c:v>
                </c:pt>
                <c:pt idx="7">
                  <c:v>-2.9</c:v>
                </c:pt>
                <c:pt idx="8">
                  <c:v>7.4</c:v>
                </c:pt>
                <c:pt idx="9">
                  <c:v>22.5</c:v>
                </c:pt>
                <c:pt idx="10">
                  <c:v>36.200000000000003</c:v>
                </c:pt>
                <c:pt idx="11">
                  <c:v>44.3</c:v>
                </c:pt>
                <c:pt idx="12">
                  <c:v>42</c:v>
                </c:pt>
                <c:pt idx="13">
                  <c:v>33.299999999999997</c:v>
                </c:pt>
                <c:pt idx="14">
                  <c:v>36.1</c:v>
                </c:pt>
                <c:pt idx="15">
                  <c:v>18.399999999999999</c:v>
                </c:pt>
                <c:pt idx="16">
                  <c:v>22.2</c:v>
                </c:pt>
                <c:pt idx="17">
                  <c:v>15.9</c:v>
                </c:pt>
                <c:pt idx="18">
                  <c:v>5.6</c:v>
                </c:pt>
                <c:pt idx="19">
                  <c:v>7.1</c:v>
                </c:pt>
                <c:pt idx="20">
                  <c:v>2.9</c:v>
                </c:pt>
                <c:pt idx="21">
                  <c:v>16.899999999999999</c:v>
                </c:pt>
                <c:pt idx="22">
                  <c:v>8.3000000000000007</c:v>
                </c:pt>
                <c:pt idx="23">
                  <c:v>6.8</c:v>
                </c:pt>
                <c:pt idx="24">
                  <c:v>12</c:v>
                </c:pt>
                <c:pt idx="25">
                  <c:v>0</c:v>
                </c:pt>
                <c:pt idx="26">
                  <c:v>49.2</c:v>
                </c:pt>
                <c:pt idx="27">
                  <c:v>64.3</c:v>
                </c:pt>
                <c:pt idx="28" formatCode="General">
                  <c:v>44.9</c:v>
                </c:pt>
                <c:pt idx="29">
                  <c:v>20.8</c:v>
                </c:pt>
                <c:pt idx="30">
                  <c:v>-6.9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71-4D64-BCEF-3CCA62DB6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68168"/>
        <c:axId val="171268560"/>
      </c:barChart>
      <c:catAx>
        <c:axId val="171268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171268560"/>
        <c:crosses val="autoZero"/>
        <c:auto val="1"/>
        <c:lblAlgn val="ctr"/>
        <c:lblOffset val="100"/>
        <c:noMultiLvlLbl val="0"/>
      </c:catAx>
      <c:valAx>
        <c:axId val="17126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268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597943114253893"/>
          <c:y val="0.1807011316208445"/>
          <c:w val="0.16177567089828057"/>
          <c:h val="0.1992992125984295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35608048993877E-2"/>
          <c:y val="3.5467511005568747E-2"/>
          <c:w val="0.88754111093256216"/>
          <c:h val="0.77324025842924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Small </c:v>
                </c:pt>
              </c:strCache>
            </c:strRef>
          </c:tx>
          <c:invertIfNegative val="0"/>
          <c:cat>
            <c:strRef>
              <c:f>Sheet1!$A$2:$A$32</c:f>
              <c:strCache>
                <c:ptCount val="31"/>
                <c:pt idx="0">
                  <c:v>2013 Q4</c:v>
                </c:pt>
                <c:pt idx="1">
                  <c:v>2014 Q1</c:v>
                </c:pt>
                <c:pt idx="2">
                  <c:v>2014 Q2</c:v>
                </c:pt>
                <c:pt idx="3">
                  <c:v>2014 Q3</c:v>
                </c:pt>
                <c:pt idx="4">
                  <c:v>2014 Q4</c:v>
                </c:pt>
                <c:pt idx="5">
                  <c:v>2015 Q1</c:v>
                </c:pt>
                <c:pt idx="6">
                  <c:v>2015 Q2</c:v>
                </c:pt>
                <c:pt idx="7">
                  <c:v>2015 Q3</c:v>
                </c:pt>
                <c:pt idx="8">
                  <c:v>2015 Q4</c:v>
                </c:pt>
                <c:pt idx="9">
                  <c:v>2016 Q1</c:v>
                </c:pt>
                <c:pt idx="10">
                  <c:v>2016 Q2</c:v>
                </c:pt>
                <c:pt idx="11">
                  <c:v>2016 Q3</c:v>
                </c:pt>
                <c:pt idx="12">
                  <c:v>2016 Q4</c:v>
                </c:pt>
                <c:pt idx="13">
                  <c:v>2017 Q1</c:v>
                </c:pt>
                <c:pt idx="14">
                  <c:v>2017 Q2</c:v>
                </c:pt>
                <c:pt idx="15">
                  <c:v>2017 Q3</c:v>
                </c:pt>
                <c:pt idx="16">
                  <c:v>2017 Q4</c:v>
                </c:pt>
                <c:pt idx="17">
                  <c:v>2018 Q1</c:v>
                </c:pt>
                <c:pt idx="18">
                  <c:v>2018 Q2</c:v>
                </c:pt>
                <c:pt idx="19">
                  <c:v>2018 Q3</c:v>
                </c:pt>
                <c:pt idx="20">
                  <c:v>2018 Q4</c:v>
                </c:pt>
                <c:pt idx="21">
                  <c:v>2019 Q1</c:v>
                </c:pt>
                <c:pt idx="22">
                  <c:v>2019 Q2</c:v>
                </c:pt>
                <c:pt idx="23">
                  <c:v>2019 Q3</c:v>
                </c:pt>
                <c:pt idx="24">
                  <c:v>2019 Q4</c:v>
                </c:pt>
                <c:pt idx="25">
                  <c:v>2020 Q1</c:v>
                </c:pt>
                <c:pt idx="26">
                  <c:v>2020 Q2</c:v>
                </c:pt>
                <c:pt idx="27">
                  <c:v>2020 Q3</c:v>
                </c:pt>
                <c:pt idx="28">
                  <c:v>2020 Q4</c:v>
                </c:pt>
                <c:pt idx="29">
                  <c:v>2021 Q1</c:v>
                </c:pt>
                <c:pt idx="30">
                  <c:v>2021 Q2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-7.1</c:v>
                </c:pt>
                <c:pt idx="1">
                  <c:v>-4.2</c:v>
                </c:pt>
                <c:pt idx="2">
                  <c:v>-7</c:v>
                </c:pt>
                <c:pt idx="3">
                  <c:v>-8.3000000000000007</c:v>
                </c:pt>
                <c:pt idx="4">
                  <c:v>-8.1999999999999993</c:v>
                </c:pt>
                <c:pt idx="5">
                  <c:v>-5.7</c:v>
                </c:pt>
                <c:pt idx="6">
                  <c:v>-1.4</c:v>
                </c:pt>
                <c:pt idx="7">
                  <c:v>-6</c:v>
                </c:pt>
                <c:pt idx="8">
                  <c:v>1.5</c:v>
                </c:pt>
                <c:pt idx="9">
                  <c:v>4.2</c:v>
                </c:pt>
                <c:pt idx="10">
                  <c:v>5.8</c:v>
                </c:pt>
                <c:pt idx="11">
                  <c:v>7.1</c:v>
                </c:pt>
                <c:pt idx="12">
                  <c:v>-1.5</c:v>
                </c:pt>
                <c:pt idx="13">
                  <c:v>0</c:v>
                </c:pt>
                <c:pt idx="14">
                  <c:v>-2.9</c:v>
                </c:pt>
                <c:pt idx="15">
                  <c:v>-4.0999999999999996</c:v>
                </c:pt>
                <c:pt idx="16" formatCode="0.0">
                  <c:v>-8.8000000000000007</c:v>
                </c:pt>
                <c:pt idx="17" formatCode="0.0">
                  <c:v>0</c:v>
                </c:pt>
                <c:pt idx="18" formatCode="0.0">
                  <c:v>-3</c:v>
                </c:pt>
                <c:pt idx="19" formatCode="0.0">
                  <c:v>-7.6</c:v>
                </c:pt>
                <c:pt idx="20" formatCode="0.0">
                  <c:v>-3.1</c:v>
                </c:pt>
                <c:pt idx="21" formatCode="0.0">
                  <c:v>4.3</c:v>
                </c:pt>
                <c:pt idx="22" formatCode="0.0">
                  <c:v>0</c:v>
                </c:pt>
                <c:pt idx="23" formatCode="0.0">
                  <c:v>-5.8</c:v>
                </c:pt>
                <c:pt idx="24" formatCode="0.0">
                  <c:v>5.6</c:v>
                </c:pt>
                <c:pt idx="25" formatCode="0.0">
                  <c:v>-1.4</c:v>
                </c:pt>
                <c:pt idx="26" formatCode="0.0">
                  <c:v>39.700000000000003</c:v>
                </c:pt>
                <c:pt idx="27" formatCode="0.0">
                  <c:v>70</c:v>
                </c:pt>
                <c:pt idx="28" formatCode="0.0">
                  <c:v>31.3</c:v>
                </c:pt>
                <c:pt idx="29" formatCode="0.0">
                  <c:v>11.3</c:v>
                </c:pt>
                <c:pt idx="30" formatCode="0.0">
                  <c:v>-12.9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1-4D64-BCEF-3CCA62DB62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 &amp; Large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Sheet1!$A$2:$A$32</c:f>
              <c:strCache>
                <c:ptCount val="31"/>
                <c:pt idx="0">
                  <c:v>2013 Q4</c:v>
                </c:pt>
                <c:pt idx="1">
                  <c:v>2014 Q1</c:v>
                </c:pt>
                <c:pt idx="2">
                  <c:v>2014 Q2</c:v>
                </c:pt>
                <c:pt idx="3">
                  <c:v>2014 Q3</c:v>
                </c:pt>
                <c:pt idx="4">
                  <c:v>2014 Q4</c:v>
                </c:pt>
                <c:pt idx="5">
                  <c:v>2015 Q1</c:v>
                </c:pt>
                <c:pt idx="6">
                  <c:v>2015 Q2</c:v>
                </c:pt>
                <c:pt idx="7">
                  <c:v>2015 Q3</c:v>
                </c:pt>
                <c:pt idx="8">
                  <c:v>2015 Q4</c:v>
                </c:pt>
                <c:pt idx="9">
                  <c:v>2016 Q1</c:v>
                </c:pt>
                <c:pt idx="10">
                  <c:v>2016 Q2</c:v>
                </c:pt>
                <c:pt idx="11">
                  <c:v>2016 Q3</c:v>
                </c:pt>
                <c:pt idx="12">
                  <c:v>2016 Q4</c:v>
                </c:pt>
                <c:pt idx="13">
                  <c:v>2017 Q1</c:v>
                </c:pt>
                <c:pt idx="14">
                  <c:v>2017 Q2</c:v>
                </c:pt>
                <c:pt idx="15">
                  <c:v>2017 Q3</c:v>
                </c:pt>
                <c:pt idx="16">
                  <c:v>2017 Q4</c:v>
                </c:pt>
                <c:pt idx="17">
                  <c:v>2018 Q1</c:v>
                </c:pt>
                <c:pt idx="18">
                  <c:v>2018 Q2</c:v>
                </c:pt>
                <c:pt idx="19">
                  <c:v>2018 Q3</c:v>
                </c:pt>
                <c:pt idx="20">
                  <c:v>2018 Q4</c:v>
                </c:pt>
                <c:pt idx="21">
                  <c:v>2019 Q1</c:v>
                </c:pt>
                <c:pt idx="22">
                  <c:v>2019 Q2</c:v>
                </c:pt>
                <c:pt idx="23">
                  <c:v>2019 Q3</c:v>
                </c:pt>
                <c:pt idx="24">
                  <c:v>2019 Q4</c:v>
                </c:pt>
                <c:pt idx="25">
                  <c:v>2020 Q1</c:v>
                </c:pt>
                <c:pt idx="26">
                  <c:v>2020 Q2</c:v>
                </c:pt>
                <c:pt idx="27">
                  <c:v>2020 Q3</c:v>
                </c:pt>
                <c:pt idx="28">
                  <c:v>2020 Q4</c:v>
                </c:pt>
                <c:pt idx="29">
                  <c:v>2021 Q1</c:v>
                </c:pt>
                <c:pt idx="30">
                  <c:v>2021 Q2</c:v>
                </c:pt>
              </c:strCache>
            </c:strRef>
          </c:cat>
          <c:val>
            <c:numRef>
              <c:f>Sheet1!$C$2:$C$32</c:f>
              <c:numCache>
                <c:formatCode>0.0</c:formatCode>
                <c:ptCount val="31"/>
                <c:pt idx="0">
                  <c:v>-8.3000000000000007</c:v>
                </c:pt>
                <c:pt idx="1">
                  <c:v>-13.7</c:v>
                </c:pt>
                <c:pt idx="2">
                  <c:v>-11.1</c:v>
                </c:pt>
                <c:pt idx="3">
                  <c:v>-10.7</c:v>
                </c:pt>
                <c:pt idx="4">
                  <c:v>-10.5</c:v>
                </c:pt>
                <c:pt idx="5">
                  <c:v>-5.5</c:v>
                </c:pt>
                <c:pt idx="6">
                  <c:v>-5.3</c:v>
                </c:pt>
                <c:pt idx="7">
                  <c:v>-7</c:v>
                </c:pt>
                <c:pt idx="8">
                  <c:v>7.4</c:v>
                </c:pt>
                <c:pt idx="9">
                  <c:v>8.1999999999999993</c:v>
                </c:pt>
                <c:pt idx="10">
                  <c:v>11.6</c:v>
                </c:pt>
                <c:pt idx="11">
                  <c:v>8.5</c:v>
                </c:pt>
                <c:pt idx="12">
                  <c:v>1.5</c:v>
                </c:pt>
                <c:pt idx="13">
                  <c:v>1.4</c:v>
                </c:pt>
                <c:pt idx="14">
                  <c:v>-2.8</c:v>
                </c:pt>
                <c:pt idx="15">
                  <c:v>-3.9</c:v>
                </c:pt>
                <c:pt idx="16">
                  <c:v>-8.5</c:v>
                </c:pt>
                <c:pt idx="17">
                  <c:v>-10</c:v>
                </c:pt>
                <c:pt idx="18">
                  <c:v>-11.3</c:v>
                </c:pt>
                <c:pt idx="19">
                  <c:v>-15.9</c:v>
                </c:pt>
                <c:pt idx="20">
                  <c:v>-15.9</c:v>
                </c:pt>
                <c:pt idx="21">
                  <c:v>2.8</c:v>
                </c:pt>
                <c:pt idx="22">
                  <c:v>-4.2</c:v>
                </c:pt>
                <c:pt idx="23">
                  <c:v>-2.8</c:v>
                </c:pt>
                <c:pt idx="24">
                  <c:v>5.4</c:v>
                </c:pt>
                <c:pt idx="25">
                  <c:v>0</c:v>
                </c:pt>
                <c:pt idx="26">
                  <c:v>41.5</c:v>
                </c:pt>
                <c:pt idx="27">
                  <c:v>71.2</c:v>
                </c:pt>
                <c:pt idx="28">
                  <c:v>37.700000000000003</c:v>
                </c:pt>
                <c:pt idx="29">
                  <c:v>5.5</c:v>
                </c:pt>
                <c:pt idx="30">
                  <c:v>-15.1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1-4D64-BCEF-3CCA62DB6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68168"/>
        <c:axId val="171268560"/>
      </c:barChart>
      <c:catAx>
        <c:axId val="171268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171268560"/>
        <c:crosses val="autoZero"/>
        <c:auto val="1"/>
        <c:lblAlgn val="ctr"/>
        <c:lblOffset val="100"/>
        <c:noMultiLvlLbl val="0"/>
      </c:catAx>
      <c:valAx>
        <c:axId val="17126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268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597943114253893"/>
          <c:y val="0.1807011316208445"/>
          <c:w val="0.21406322371468275"/>
          <c:h val="0.1358071907678206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48704417267"/>
          <c:y val="4.7376543209876713E-2"/>
          <c:w val="0.86520089908974263"/>
          <c:h val="0.758562306577348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Sheet1!$A$2:$A$214</c:f>
              <c:numCache>
                <c:formatCode>mmm\-yy</c:formatCode>
                <c:ptCount val="213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 formatCode="[$-409]mmm\-yy;@">
                  <c:v>42705</c:v>
                </c:pt>
                <c:pt idx="168" formatCode="[$-409]mmm\-yy;@">
                  <c:v>42736</c:v>
                </c:pt>
                <c:pt idx="169" formatCode="[$-409]mmm\-yy;@">
                  <c:v>42767</c:v>
                </c:pt>
                <c:pt idx="170" formatCode="[$-409]mmm\-yy;@">
                  <c:v>42795</c:v>
                </c:pt>
                <c:pt idx="171" formatCode="[$-409]mmm\-yy;@">
                  <c:v>42826</c:v>
                </c:pt>
                <c:pt idx="172" formatCode="[$-409]mmm\-yy;@">
                  <c:v>42856</c:v>
                </c:pt>
                <c:pt idx="173" formatCode="[$-409]mmm\-yy;@">
                  <c:v>42887</c:v>
                </c:pt>
                <c:pt idx="174" formatCode="[$-409]mmm\-yy;@">
                  <c:v>42917</c:v>
                </c:pt>
                <c:pt idx="175" formatCode="[$-409]mmm\-yy;@">
                  <c:v>42948</c:v>
                </c:pt>
                <c:pt idx="176" formatCode="[$-409]mmm\-yy;@">
                  <c:v>42979</c:v>
                </c:pt>
                <c:pt idx="177" formatCode="[$-409]mmm\-yy;@">
                  <c:v>43009</c:v>
                </c:pt>
                <c:pt idx="178" formatCode="[$-409]mmm\-yy;@">
                  <c:v>43040</c:v>
                </c:pt>
                <c:pt idx="179" formatCode="[$-409]mmm\-yy;@">
                  <c:v>43070</c:v>
                </c:pt>
                <c:pt idx="180" formatCode="[$-409]mmm\-yy;@">
                  <c:v>43101</c:v>
                </c:pt>
                <c:pt idx="181" formatCode="[$-409]mmm\-yy;@">
                  <c:v>43132</c:v>
                </c:pt>
                <c:pt idx="182" formatCode="[$-409]mmm\-yy;@">
                  <c:v>43160</c:v>
                </c:pt>
                <c:pt idx="183" formatCode="[$-409]mmm\-yy;@">
                  <c:v>43191</c:v>
                </c:pt>
                <c:pt idx="184" formatCode="[$-409]mmm\-yy;@">
                  <c:v>43221</c:v>
                </c:pt>
                <c:pt idx="185" formatCode="[$-409]mmm\-yy;@">
                  <c:v>43252</c:v>
                </c:pt>
                <c:pt idx="186" formatCode="[$-409]mmm\-yy;@">
                  <c:v>43282</c:v>
                </c:pt>
                <c:pt idx="187" formatCode="[$-409]mmm\-yy;@">
                  <c:v>43313</c:v>
                </c:pt>
                <c:pt idx="188" formatCode="[$-409]mmm\-yy;@">
                  <c:v>43344</c:v>
                </c:pt>
                <c:pt idx="189" formatCode="[$-409]mmm\-yy;@">
                  <c:v>43374</c:v>
                </c:pt>
                <c:pt idx="190" formatCode="[$-409]mmm\-yy;@">
                  <c:v>43405</c:v>
                </c:pt>
                <c:pt idx="191" formatCode="[$-409]mmm\-yy;@">
                  <c:v>43435</c:v>
                </c:pt>
                <c:pt idx="192" formatCode="[$-409]mmm\-yy;@">
                  <c:v>43466</c:v>
                </c:pt>
                <c:pt idx="193" formatCode="[$-409]mmm\-yy;@">
                  <c:v>43497</c:v>
                </c:pt>
                <c:pt idx="194" formatCode="[$-409]mmm\-yy;@">
                  <c:v>43525</c:v>
                </c:pt>
                <c:pt idx="195" formatCode="[$-409]mmm\-yy;@">
                  <c:v>43556</c:v>
                </c:pt>
                <c:pt idx="196" formatCode="[$-409]mmm\-yy;@">
                  <c:v>43586</c:v>
                </c:pt>
                <c:pt idx="197" formatCode="[$-409]mmm\-yy;@">
                  <c:v>43617</c:v>
                </c:pt>
                <c:pt idx="198" formatCode="[$-409]mmm\-yy;@">
                  <c:v>43647</c:v>
                </c:pt>
                <c:pt idx="199" formatCode="[$-409]mmm\-yy;@">
                  <c:v>43678</c:v>
                </c:pt>
                <c:pt idx="200" formatCode="[$-409]mmm\-yy;@">
                  <c:v>43709</c:v>
                </c:pt>
                <c:pt idx="201" formatCode="[$-409]mmm\-yy;@">
                  <c:v>43739</c:v>
                </c:pt>
                <c:pt idx="202" formatCode="[$-409]mmm\-yy;@">
                  <c:v>43770</c:v>
                </c:pt>
                <c:pt idx="203" formatCode="[$-409]mmm\-yy;@">
                  <c:v>43800</c:v>
                </c:pt>
                <c:pt idx="204" formatCode="[$-409]mmm\-yy;@">
                  <c:v>43831</c:v>
                </c:pt>
                <c:pt idx="205" formatCode="[$-409]mmm\-yy;@">
                  <c:v>43862</c:v>
                </c:pt>
                <c:pt idx="206" formatCode="[$-409]mmm\-yy;@">
                  <c:v>43891</c:v>
                </c:pt>
                <c:pt idx="207" formatCode="[$-409]mmm\-yy;@">
                  <c:v>43922</c:v>
                </c:pt>
                <c:pt idx="208" formatCode="[$-409]mmm\-yy;@">
                  <c:v>43952</c:v>
                </c:pt>
                <c:pt idx="209" formatCode="[$-409]mmm\-yy;@">
                  <c:v>43983</c:v>
                </c:pt>
                <c:pt idx="210" formatCode="[$-409]mmm\-yy;@">
                  <c:v>44013</c:v>
                </c:pt>
                <c:pt idx="211" formatCode="[$-409]mmm\-yy;@">
                  <c:v>44044</c:v>
                </c:pt>
                <c:pt idx="212" formatCode="[$-409]mmm\-yy;@">
                  <c:v>44075</c:v>
                </c:pt>
              </c:numCache>
            </c:numRef>
          </c:cat>
          <c:val>
            <c:numRef>
              <c:f>Sheet1!$B$2:$B$214</c:f>
              <c:numCache>
                <c:formatCode>0.0%</c:formatCode>
                <c:ptCount val="213"/>
                <c:pt idx="0">
                  <c:v>0.10462714665817185</c:v>
                </c:pt>
                <c:pt idx="1">
                  <c:v>7.9888308118354567E-2</c:v>
                </c:pt>
                <c:pt idx="2">
                  <c:v>6.9805751236756253E-2</c:v>
                </c:pt>
                <c:pt idx="3">
                  <c:v>5.2536146739063261E-2</c:v>
                </c:pt>
                <c:pt idx="4">
                  <c:v>6.7906925474241264E-2</c:v>
                </c:pt>
                <c:pt idx="5">
                  <c:v>7.0851082112912911E-2</c:v>
                </c:pt>
                <c:pt idx="6">
                  <c:v>0.10695295376806269</c:v>
                </c:pt>
                <c:pt idx="7">
                  <c:v>0.13518209154694283</c:v>
                </c:pt>
                <c:pt idx="8">
                  <c:v>0.15971394219352653</c:v>
                </c:pt>
                <c:pt idx="9">
                  <c:v>0.18190658333561305</c:v>
                </c:pt>
                <c:pt idx="10">
                  <c:v>0.20617349837313004</c:v>
                </c:pt>
                <c:pt idx="11">
                  <c:v>0.22020947884580333</c:v>
                </c:pt>
                <c:pt idx="12">
                  <c:v>0.19054530326274266</c:v>
                </c:pt>
                <c:pt idx="13">
                  <c:v>0.19487822476668115</c:v>
                </c:pt>
                <c:pt idx="14">
                  <c:v>0.22379205799651869</c:v>
                </c:pt>
                <c:pt idx="15">
                  <c:v>0.21720451335274604</c:v>
                </c:pt>
                <c:pt idx="16">
                  <c:v>0.23907382644802588</c:v>
                </c:pt>
                <c:pt idx="17">
                  <c:v>0.22284100210242497</c:v>
                </c:pt>
                <c:pt idx="18">
                  <c:v>0.20921284468328771</c:v>
                </c:pt>
                <c:pt idx="19">
                  <c:v>0.21526088131927557</c:v>
                </c:pt>
                <c:pt idx="20">
                  <c:v>0.19058139384507955</c:v>
                </c:pt>
                <c:pt idx="21">
                  <c:v>0.17084425777616929</c:v>
                </c:pt>
                <c:pt idx="22">
                  <c:v>0.13355938838718617</c:v>
                </c:pt>
                <c:pt idx="23">
                  <c:v>0.12432048789215089</c:v>
                </c:pt>
                <c:pt idx="24">
                  <c:v>0.15389181966370113</c:v>
                </c:pt>
                <c:pt idx="25">
                  <c:v>0.17605492980333848</c:v>
                </c:pt>
                <c:pt idx="26">
                  <c:v>0.16679594161331224</c:v>
                </c:pt>
                <c:pt idx="27">
                  <c:v>0.1661730178099754</c:v>
                </c:pt>
                <c:pt idx="28">
                  <c:v>0.15333787723882009</c:v>
                </c:pt>
                <c:pt idx="29">
                  <c:v>0.16755725047716541</c:v>
                </c:pt>
                <c:pt idx="30">
                  <c:v>0.15580358850411002</c:v>
                </c:pt>
                <c:pt idx="31">
                  <c:v>0.14727014716250664</c:v>
                </c:pt>
                <c:pt idx="32">
                  <c:v>0.18171169947952026</c:v>
                </c:pt>
                <c:pt idx="33">
                  <c:v>0.19406389001213098</c:v>
                </c:pt>
                <c:pt idx="34">
                  <c:v>0.20651900191386185</c:v>
                </c:pt>
                <c:pt idx="35">
                  <c:v>0.18232083809110788</c:v>
                </c:pt>
                <c:pt idx="36">
                  <c:v>0.17223074911213287</c:v>
                </c:pt>
                <c:pt idx="37">
                  <c:v>0.15232077952468259</c:v>
                </c:pt>
                <c:pt idx="38">
                  <c:v>0.12936537173476226</c:v>
                </c:pt>
                <c:pt idx="39">
                  <c:v>8.7626143466203121E-2</c:v>
                </c:pt>
                <c:pt idx="40">
                  <c:v>5.0690283500500755E-2</c:v>
                </c:pt>
                <c:pt idx="41">
                  <c:v>-2.4200049459954798E-3</c:v>
                </c:pt>
                <c:pt idx="42">
                  <c:v>-4.814583687903029E-2</c:v>
                </c:pt>
                <c:pt idx="43">
                  <c:v>-7.7110121798089404E-2</c:v>
                </c:pt>
                <c:pt idx="44">
                  <c:v>-0.1118272288846538</c:v>
                </c:pt>
                <c:pt idx="45">
                  <c:v>-0.14547558951064632</c:v>
                </c:pt>
                <c:pt idx="46">
                  <c:v>-0.17213089091876788</c:v>
                </c:pt>
                <c:pt idx="47">
                  <c:v>-0.18397953071501993</c:v>
                </c:pt>
                <c:pt idx="48">
                  <c:v>-0.2013422129192397</c:v>
                </c:pt>
                <c:pt idx="49">
                  <c:v>-0.2136243173670016</c:v>
                </c:pt>
                <c:pt idx="50">
                  <c:v>-0.2072808199781454</c:v>
                </c:pt>
                <c:pt idx="51">
                  <c:v>-0.19203865434412293</c:v>
                </c:pt>
                <c:pt idx="52">
                  <c:v>-0.18522019407889079</c:v>
                </c:pt>
                <c:pt idx="53">
                  <c:v>-0.17336076327349936</c:v>
                </c:pt>
                <c:pt idx="54">
                  <c:v>-0.16644150855931927</c:v>
                </c:pt>
                <c:pt idx="55">
                  <c:v>-0.17176362148396529</c:v>
                </c:pt>
                <c:pt idx="56">
                  <c:v>-0.18414393715944544</c:v>
                </c:pt>
                <c:pt idx="57">
                  <c:v>-0.19851449224309203</c:v>
                </c:pt>
                <c:pt idx="58">
                  <c:v>-0.20917559729082891</c:v>
                </c:pt>
                <c:pt idx="59">
                  <c:v>-0.23206764055533402</c:v>
                </c:pt>
                <c:pt idx="60">
                  <c:v>-0.24752249603011234</c:v>
                </c:pt>
                <c:pt idx="61">
                  <c:v>-0.26951101698064128</c:v>
                </c:pt>
                <c:pt idx="62">
                  <c:v>-0.25658789312734376</c:v>
                </c:pt>
                <c:pt idx="63">
                  <c:v>-0.2599119357737838</c:v>
                </c:pt>
                <c:pt idx="64">
                  <c:v>-0.25343097493954925</c:v>
                </c:pt>
                <c:pt idx="65">
                  <c:v>-0.25612045396125593</c:v>
                </c:pt>
                <c:pt idx="66">
                  <c:v>-0.25965170828980344</c:v>
                </c:pt>
                <c:pt idx="67">
                  <c:v>-0.26274508199404278</c:v>
                </c:pt>
                <c:pt idx="68">
                  <c:v>-0.26382731318512875</c:v>
                </c:pt>
                <c:pt idx="69">
                  <c:v>-0.25980067905371995</c:v>
                </c:pt>
                <c:pt idx="70">
                  <c:v>-0.27066292605614561</c:v>
                </c:pt>
                <c:pt idx="71">
                  <c:v>-0.288806440421148</c:v>
                </c:pt>
                <c:pt idx="72">
                  <c:v>-0.28796101802549945</c:v>
                </c:pt>
                <c:pt idx="73">
                  <c:v>-0.29776725424918549</c:v>
                </c:pt>
                <c:pt idx="74">
                  <c:v>-0.33950069061989741</c:v>
                </c:pt>
                <c:pt idx="75">
                  <c:v>-0.36040132280722303</c:v>
                </c:pt>
                <c:pt idx="76">
                  <c:v>-0.37226552968523252</c:v>
                </c:pt>
                <c:pt idx="77">
                  <c:v>-0.35804712041884812</c:v>
                </c:pt>
                <c:pt idx="78">
                  <c:v>-0.32223041944440722</c:v>
                </c:pt>
                <c:pt idx="79">
                  <c:v>-0.28194526918658536</c:v>
                </c:pt>
                <c:pt idx="80">
                  <c:v>-0.2461100612855609</c:v>
                </c:pt>
                <c:pt idx="81">
                  <c:v>-0.21848799372966299</c:v>
                </c:pt>
                <c:pt idx="82">
                  <c:v>-0.17581583844338144</c:v>
                </c:pt>
                <c:pt idx="83">
                  <c:v>-0.12192531825362063</c:v>
                </c:pt>
                <c:pt idx="84">
                  <c:v>-9.5508759171660573E-2</c:v>
                </c:pt>
                <c:pt idx="85">
                  <c:v>-4.5140938673658981E-2</c:v>
                </c:pt>
                <c:pt idx="86">
                  <c:v>2.6359093125305488E-3</c:v>
                </c:pt>
                <c:pt idx="87">
                  <c:v>5.3169343443389749E-2</c:v>
                </c:pt>
                <c:pt idx="88">
                  <c:v>7.6190982778161942E-2</c:v>
                </c:pt>
                <c:pt idx="89">
                  <c:v>6.5148067496921147E-2</c:v>
                </c:pt>
                <c:pt idx="90">
                  <c:v>9.1908708765764402E-3</c:v>
                </c:pt>
                <c:pt idx="91">
                  <c:v>-3.6352183758801115E-2</c:v>
                </c:pt>
                <c:pt idx="92">
                  <c:v>-5.1403951864507524E-2</c:v>
                </c:pt>
                <c:pt idx="93">
                  <c:v>-5.7937484804279071E-2</c:v>
                </c:pt>
                <c:pt idx="94">
                  <c:v>-5.744905728995009E-2</c:v>
                </c:pt>
                <c:pt idx="95">
                  <c:v>-5.9196801112656461E-2</c:v>
                </c:pt>
                <c:pt idx="96">
                  <c:v>-4.8221328883495174E-2</c:v>
                </c:pt>
                <c:pt idx="97">
                  <c:v>-5.2679888791537288E-2</c:v>
                </c:pt>
                <c:pt idx="98">
                  <c:v>-4.5741205075602198E-2</c:v>
                </c:pt>
                <c:pt idx="99">
                  <c:v>-4.0424349850525121E-2</c:v>
                </c:pt>
                <c:pt idx="100">
                  <c:v>-3.1902516918865476E-2</c:v>
                </c:pt>
                <c:pt idx="101">
                  <c:v>-1.8820682843163516E-2</c:v>
                </c:pt>
                <c:pt idx="102">
                  <c:v>1.0876045245603372E-2</c:v>
                </c:pt>
                <c:pt idx="103">
                  <c:v>4.247955824146743E-2</c:v>
                </c:pt>
                <c:pt idx="104">
                  <c:v>3.7258799670702558E-2</c:v>
                </c:pt>
                <c:pt idx="105">
                  <c:v>4.9697355845810698E-2</c:v>
                </c:pt>
                <c:pt idx="106">
                  <c:v>2.2479180733738557E-2</c:v>
                </c:pt>
                <c:pt idx="107">
                  <c:v>2.4750029124770423E-2</c:v>
                </c:pt>
                <c:pt idx="108">
                  <c:v>3.2904986751140619E-2</c:v>
                </c:pt>
                <c:pt idx="109">
                  <c:v>1.7456758488148649E-2</c:v>
                </c:pt>
                <c:pt idx="110">
                  <c:v>2.9787403455689088E-2</c:v>
                </c:pt>
                <c:pt idx="111">
                  <c:v>4.3856366951952941E-2</c:v>
                </c:pt>
                <c:pt idx="112">
                  <c:v>5.9710402192994616E-2</c:v>
                </c:pt>
                <c:pt idx="113">
                  <c:v>7.5747407193526017E-2</c:v>
                </c:pt>
                <c:pt idx="114">
                  <c:v>8.5241932667797116E-2</c:v>
                </c:pt>
                <c:pt idx="115">
                  <c:v>9.8118941375596291E-2</c:v>
                </c:pt>
                <c:pt idx="116">
                  <c:v>0.13079332386088671</c:v>
                </c:pt>
                <c:pt idx="117">
                  <c:v>0.15326251896813359</c:v>
                </c:pt>
                <c:pt idx="118">
                  <c:v>0.1903373021332464</c:v>
                </c:pt>
                <c:pt idx="119">
                  <c:v>0.19606805441216824</c:v>
                </c:pt>
                <c:pt idx="120">
                  <c:v>0.19546876627459753</c:v>
                </c:pt>
                <c:pt idx="121">
                  <c:v>0.23812765622540533</c:v>
                </c:pt>
                <c:pt idx="122">
                  <c:v>0.23214078604510902</c:v>
                </c:pt>
                <c:pt idx="123">
                  <c:v>0.21784539225452026</c:v>
                </c:pt>
                <c:pt idx="124">
                  <c:v>0.21526647963740531</c:v>
                </c:pt>
                <c:pt idx="125">
                  <c:v>0.19916285514274623</c:v>
                </c:pt>
                <c:pt idx="126">
                  <c:v>0.19508271155173085</c:v>
                </c:pt>
                <c:pt idx="127">
                  <c:v>0.19643601537130384</c:v>
                </c:pt>
                <c:pt idx="128">
                  <c:v>0.18231898546953529</c:v>
                </c:pt>
                <c:pt idx="129">
                  <c:v>0.17171552298467696</c:v>
                </c:pt>
                <c:pt idx="130">
                  <c:v>0.18542184708559128</c:v>
                </c:pt>
                <c:pt idx="131">
                  <c:v>0.19989511807410554</c:v>
                </c:pt>
                <c:pt idx="132">
                  <c:v>0.20210846969760521</c:v>
                </c:pt>
                <c:pt idx="133">
                  <c:v>0.17379613708670094</c:v>
                </c:pt>
                <c:pt idx="134">
                  <c:v>0.1774351443954969</c:v>
                </c:pt>
                <c:pt idx="135">
                  <c:v>0.1772821345362614</c:v>
                </c:pt>
                <c:pt idx="136">
                  <c:v>0.16611419283420603</c:v>
                </c:pt>
                <c:pt idx="137">
                  <c:v>0.14009945312878092</c:v>
                </c:pt>
                <c:pt idx="138">
                  <c:v>0.12680653238520612</c:v>
                </c:pt>
                <c:pt idx="139">
                  <c:v>0.1074183924132539</c:v>
                </c:pt>
                <c:pt idx="140">
                  <c:v>0.11971551601815089</c:v>
                </c:pt>
                <c:pt idx="141">
                  <c:v>0.11186670040284397</c:v>
                </c:pt>
                <c:pt idx="142">
                  <c:v>0.1076125502475116</c:v>
                </c:pt>
                <c:pt idx="143">
                  <c:v>0.11379864187886168</c:v>
                </c:pt>
                <c:pt idx="144">
                  <c:v>0.10802228038386685</c:v>
                </c:pt>
                <c:pt idx="145">
                  <c:v>0.13417814061167288</c:v>
                </c:pt>
                <c:pt idx="146">
                  <c:v>0.11920065661491552</c:v>
                </c:pt>
                <c:pt idx="147">
                  <c:v>0.11422962243643897</c:v>
                </c:pt>
                <c:pt idx="148">
                  <c:v>0.12958463980585311</c:v>
                </c:pt>
                <c:pt idx="149">
                  <c:v>0.1626791465698838</c:v>
                </c:pt>
                <c:pt idx="150">
                  <c:v>0.17905225122855839</c:v>
                </c:pt>
                <c:pt idx="151">
                  <c:v>0.17665923734437428</c:v>
                </c:pt>
                <c:pt idx="152">
                  <c:v>0.17133044368812511</c:v>
                </c:pt>
                <c:pt idx="153">
                  <c:v>0.16404839707694752</c:v>
                </c:pt>
                <c:pt idx="154">
                  <c:v>0.14202860642399573</c:v>
                </c:pt>
                <c:pt idx="155">
                  <c:v>0.13012715969148148</c:v>
                </c:pt>
                <c:pt idx="156">
                  <c:v>0.12581947156500295</c:v>
                </c:pt>
                <c:pt idx="157">
                  <c:v>0.11154561449999889</c:v>
                </c:pt>
                <c:pt idx="158">
                  <c:v>0.14005366807225905</c:v>
                </c:pt>
                <c:pt idx="159">
                  <c:v>0.12337651601932009</c:v>
                </c:pt>
                <c:pt idx="160">
                  <c:v>9.9638146699911889E-2</c:v>
                </c:pt>
                <c:pt idx="161">
                  <c:v>9.233897098420063E-2</c:v>
                </c:pt>
                <c:pt idx="162">
                  <c:v>8.4800147713480989E-2</c:v>
                </c:pt>
                <c:pt idx="163">
                  <c:v>8.9972115429986399E-2</c:v>
                </c:pt>
                <c:pt idx="164">
                  <c:v>7.4824029179803686E-2</c:v>
                </c:pt>
                <c:pt idx="165">
                  <c:v>0.10962379491144558</c:v>
                </c:pt>
                <c:pt idx="166">
                  <c:v>0.12561388672330942</c:v>
                </c:pt>
                <c:pt idx="167">
                  <c:v>0.13171012228334589</c:v>
                </c:pt>
                <c:pt idx="168">
                  <c:v>0.11953088013772328</c:v>
                </c:pt>
                <c:pt idx="169">
                  <c:v>0.16740837471434222</c:v>
                </c:pt>
                <c:pt idx="170">
                  <c:v>0.12246611390739548</c:v>
                </c:pt>
                <c:pt idx="171">
                  <c:v>0.13812569381370476</c:v>
                </c:pt>
                <c:pt idx="172">
                  <c:v>0.13971295693933028</c:v>
                </c:pt>
                <c:pt idx="173">
                  <c:v>0.12810025255321067</c:v>
                </c:pt>
                <c:pt idx="174">
                  <c:v>0.13396836203693518</c:v>
                </c:pt>
                <c:pt idx="175">
                  <c:v>0.12489203056746057</c:v>
                </c:pt>
                <c:pt idx="176">
                  <c:v>0.12586353878863199</c:v>
                </c:pt>
                <c:pt idx="177">
                  <c:v>8.0805441401208267E-2</c:v>
                </c:pt>
                <c:pt idx="178">
                  <c:v>0.1091932883594986</c:v>
                </c:pt>
                <c:pt idx="179">
                  <c:v>0.10323311774101684</c:v>
                </c:pt>
                <c:pt idx="180">
                  <c:v>0.11872460336071788</c:v>
                </c:pt>
                <c:pt idx="181">
                  <c:v>9.0091548673868926E-2</c:v>
                </c:pt>
                <c:pt idx="182">
                  <c:v>8.5833420163438978E-2</c:v>
                </c:pt>
                <c:pt idx="183">
                  <c:v>7.5920558477376998E-2</c:v>
                </c:pt>
                <c:pt idx="184">
                  <c:v>7.4424301088775735E-2</c:v>
                </c:pt>
                <c:pt idx="185">
                  <c:v>5.7138994952169675E-2</c:v>
                </c:pt>
                <c:pt idx="186">
                  <c:v>3.0303640463917425E-2</c:v>
                </c:pt>
                <c:pt idx="187">
                  <c:v>1.4690062766298695E-2</c:v>
                </c:pt>
                <c:pt idx="188">
                  <c:v>1.004057831395655E-2</c:v>
                </c:pt>
                <c:pt idx="189">
                  <c:v>-6.9763949126714353E-3</c:v>
                </c:pt>
                <c:pt idx="190">
                  <c:v>-4.7641474488553937E-2</c:v>
                </c:pt>
                <c:pt idx="191">
                  <c:v>-8.2075829153239965E-2</c:v>
                </c:pt>
                <c:pt idx="192">
                  <c:v>-8.2300708576455439E-2</c:v>
                </c:pt>
                <c:pt idx="193">
                  <c:v>-0.10617481063418976</c:v>
                </c:pt>
                <c:pt idx="194">
                  <c:v>-8.9396636959177767E-2</c:v>
                </c:pt>
                <c:pt idx="195">
                  <c:v>-7.7774553720895478E-2</c:v>
                </c:pt>
                <c:pt idx="196">
                  <c:v>-7.4887686522898567E-2</c:v>
                </c:pt>
                <c:pt idx="197">
                  <c:v>-4.6336340912713658E-2</c:v>
                </c:pt>
                <c:pt idx="198">
                  <c:v>-2.26522095231666E-2</c:v>
                </c:pt>
                <c:pt idx="199">
                  <c:v>9.8809624862965517E-3</c:v>
                </c:pt>
                <c:pt idx="200">
                  <c:v>1.6640804654800778E-2</c:v>
                </c:pt>
                <c:pt idx="201">
                  <c:v>4.0027666343892765E-2</c:v>
                </c:pt>
                <c:pt idx="202">
                  <c:v>6.3280565572601422E-2</c:v>
                </c:pt>
                <c:pt idx="203">
                  <c:v>9.7967522778741323E-2</c:v>
                </c:pt>
                <c:pt idx="204">
                  <c:v>0.1172338385956504</c:v>
                </c:pt>
                <c:pt idx="205">
                  <c:v>0.13403827453053752</c:v>
                </c:pt>
                <c:pt idx="206">
                  <c:v>0.12147705439689571</c:v>
                </c:pt>
                <c:pt idx="207">
                  <c:v>6.0996520388956865E-2</c:v>
                </c:pt>
                <c:pt idx="208">
                  <c:v>1.8051420436594245E-2</c:v>
                </c:pt>
                <c:pt idx="209">
                  <c:v>3.3381211451074311E-2</c:v>
                </c:pt>
                <c:pt idx="210">
                  <c:v>6.2367639867735303E-2</c:v>
                </c:pt>
                <c:pt idx="211">
                  <c:v>7.882688737789767E-2</c:v>
                </c:pt>
                <c:pt idx="212">
                  <c:v>0.10122763157193337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3F-4D73-9433-D34EA85B1A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Non-Residential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Sheet1!$A$2:$A$214</c:f>
              <c:numCache>
                <c:formatCode>mmm\-yy</c:formatCode>
                <c:ptCount val="213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 formatCode="[$-409]mmm\-yy;@">
                  <c:v>42705</c:v>
                </c:pt>
                <c:pt idx="168" formatCode="[$-409]mmm\-yy;@">
                  <c:v>42736</c:v>
                </c:pt>
                <c:pt idx="169" formatCode="[$-409]mmm\-yy;@">
                  <c:v>42767</c:v>
                </c:pt>
                <c:pt idx="170" formatCode="[$-409]mmm\-yy;@">
                  <c:v>42795</c:v>
                </c:pt>
                <c:pt idx="171" formatCode="[$-409]mmm\-yy;@">
                  <c:v>42826</c:v>
                </c:pt>
                <c:pt idx="172" formatCode="[$-409]mmm\-yy;@">
                  <c:v>42856</c:v>
                </c:pt>
                <c:pt idx="173" formatCode="[$-409]mmm\-yy;@">
                  <c:v>42887</c:v>
                </c:pt>
                <c:pt idx="174" formatCode="[$-409]mmm\-yy;@">
                  <c:v>42917</c:v>
                </c:pt>
                <c:pt idx="175" formatCode="[$-409]mmm\-yy;@">
                  <c:v>42948</c:v>
                </c:pt>
                <c:pt idx="176" formatCode="[$-409]mmm\-yy;@">
                  <c:v>42979</c:v>
                </c:pt>
                <c:pt idx="177" formatCode="[$-409]mmm\-yy;@">
                  <c:v>43009</c:v>
                </c:pt>
                <c:pt idx="178" formatCode="[$-409]mmm\-yy;@">
                  <c:v>43040</c:v>
                </c:pt>
                <c:pt idx="179" formatCode="[$-409]mmm\-yy;@">
                  <c:v>43070</c:v>
                </c:pt>
                <c:pt idx="180" formatCode="[$-409]mmm\-yy;@">
                  <c:v>43101</c:v>
                </c:pt>
                <c:pt idx="181" formatCode="[$-409]mmm\-yy;@">
                  <c:v>43132</c:v>
                </c:pt>
                <c:pt idx="182" formatCode="[$-409]mmm\-yy;@">
                  <c:v>43160</c:v>
                </c:pt>
                <c:pt idx="183" formatCode="[$-409]mmm\-yy;@">
                  <c:v>43191</c:v>
                </c:pt>
                <c:pt idx="184" formatCode="[$-409]mmm\-yy;@">
                  <c:v>43221</c:v>
                </c:pt>
                <c:pt idx="185" formatCode="[$-409]mmm\-yy;@">
                  <c:v>43252</c:v>
                </c:pt>
                <c:pt idx="186" formatCode="[$-409]mmm\-yy;@">
                  <c:v>43282</c:v>
                </c:pt>
                <c:pt idx="187" formatCode="[$-409]mmm\-yy;@">
                  <c:v>43313</c:v>
                </c:pt>
                <c:pt idx="188" formatCode="[$-409]mmm\-yy;@">
                  <c:v>43344</c:v>
                </c:pt>
                <c:pt idx="189" formatCode="[$-409]mmm\-yy;@">
                  <c:v>43374</c:v>
                </c:pt>
                <c:pt idx="190" formatCode="[$-409]mmm\-yy;@">
                  <c:v>43405</c:v>
                </c:pt>
                <c:pt idx="191" formatCode="[$-409]mmm\-yy;@">
                  <c:v>43435</c:v>
                </c:pt>
                <c:pt idx="192" formatCode="[$-409]mmm\-yy;@">
                  <c:v>43466</c:v>
                </c:pt>
                <c:pt idx="193" formatCode="[$-409]mmm\-yy;@">
                  <c:v>43497</c:v>
                </c:pt>
                <c:pt idx="194" formatCode="[$-409]mmm\-yy;@">
                  <c:v>43525</c:v>
                </c:pt>
                <c:pt idx="195" formatCode="[$-409]mmm\-yy;@">
                  <c:v>43556</c:v>
                </c:pt>
                <c:pt idx="196" formatCode="[$-409]mmm\-yy;@">
                  <c:v>43586</c:v>
                </c:pt>
                <c:pt idx="197" formatCode="[$-409]mmm\-yy;@">
                  <c:v>43617</c:v>
                </c:pt>
                <c:pt idx="198" formatCode="[$-409]mmm\-yy;@">
                  <c:v>43647</c:v>
                </c:pt>
                <c:pt idx="199" formatCode="[$-409]mmm\-yy;@">
                  <c:v>43678</c:v>
                </c:pt>
                <c:pt idx="200" formatCode="[$-409]mmm\-yy;@">
                  <c:v>43709</c:v>
                </c:pt>
                <c:pt idx="201" formatCode="[$-409]mmm\-yy;@">
                  <c:v>43739</c:v>
                </c:pt>
                <c:pt idx="202" formatCode="[$-409]mmm\-yy;@">
                  <c:v>43770</c:v>
                </c:pt>
                <c:pt idx="203" formatCode="[$-409]mmm\-yy;@">
                  <c:v>43800</c:v>
                </c:pt>
                <c:pt idx="204" formatCode="[$-409]mmm\-yy;@">
                  <c:v>43831</c:v>
                </c:pt>
                <c:pt idx="205" formatCode="[$-409]mmm\-yy;@">
                  <c:v>43862</c:v>
                </c:pt>
                <c:pt idx="206" formatCode="[$-409]mmm\-yy;@">
                  <c:v>43891</c:v>
                </c:pt>
                <c:pt idx="207" formatCode="[$-409]mmm\-yy;@">
                  <c:v>43922</c:v>
                </c:pt>
                <c:pt idx="208" formatCode="[$-409]mmm\-yy;@">
                  <c:v>43952</c:v>
                </c:pt>
                <c:pt idx="209" formatCode="[$-409]mmm\-yy;@">
                  <c:v>43983</c:v>
                </c:pt>
                <c:pt idx="210" formatCode="[$-409]mmm\-yy;@">
                  <c:v>44013</c:v>
                </c:pt>
                <c:pt idx="211" formatCode="[$-409]mmm\-yy;@">
                  <c:v>44044</c:v>
                </c:pt>
                <c:pt idx="212" formatCode="[$-409]mmm\-yy;@">
                  <c:v>44075</c:v>
                </c:pt>
              </c:numCache>
            </c:numRef>
          </c:cat>
          <c:val>
            <c:numRef>
              <c:f>Sheet1!$C$2:$C$214</c:f>
              <c:numCache>
                <c:formatCode>0.0%</c:formatCode>
                <c:ptCount val="213"/>
                <c:pt idx="0">
                  <c:v>-7.3339723861897355E-2</c:v>
                </c:pt>
                <c:pt idx="1">
                  <c:v>-7.3101799357038866E-2</c:v>
                </c:pt>
                <c:pt idx="2">
                  <c:v>-4.5280747248094833E-2</c:v>
                </c:pt>
                <c:pt idx="3">
                  <c:v>-4.3589788794471285E-2</c:v>
                </c:pt>
                <c:pt idx="4">
                  <c:v>-2.4832388570770858E-2</c:v>
                </c:pt>
                <c:pt idx="5">
                  <c:v>1.1155653888220707E-2</c:v>
                </c:pt>
                <c:pt idx="6">
                  <c:v>4.3474878384741622E-4</c:v>
                </c:pt>
                <c:pt idx="7">
                  <c:v>1.9473289502137225E-2</c:v>
                </c:pt>
                <c:pt idx="8">
                  <c:v>3.6079992593278432E-2</c:v>
                </c:pt>
                <c:pt idx="9">
                  <c:v>2.9186524164842798E-2</c:v>
                </c:pt>
                <c:pt idx="10">
                  <c:v>-5.5261992080636313E-3</c:v>
                </c:pt>
                <c:pt idx="11">
                  <c:v>1.4800815183360072E-3</c:v>
                </c:pt>
                <c:pt idx="12">
                  <c:v>-1.3495426663278964E-2</c:v>
                </c:pt>
                <c:pt idx="13">
                  <c:v>-8.6800345460334993E-3</c:v>
                </c:pt>
                <c:pt idx="14">
                  <c:v>3.7783305502241404E-2</c:v>
                </c:pt>
                <c:pt idx="15">
                  <c:v>3.6161623609434201E-2</c:v>
                </c:pt>
                <c:pt idx="16">
                  <c:v>1.2778900061284348E-2</c:v>
                </c:pt>
                <c:pt idx="17">
                  <c:v>1.1345160485109584E-2</c:v>
                </c:pt>
                <c:pt idx="18">
                  <c:v>4.5583042101988935E-2</c:v>
                </c:pt>
                <c:pt idx="19">
                  <c:v>2.9427095673600911E-2</c:v>
                </c:pt>
                <c:pt idx="20">
                  <c:v>2.6982226312920465E-2</c:v>
                </c:pt>
                <c:pt idx="21">
                  <c:v>1.9570366522597249E-2</c:v>
                </c:pt>
                <c:pt idx="22">
                  <c:v>7.2460240554404809E-2</c:v>
                </c:pt>
                <c:pt idx="23">
                  <c:v>5.8647385832679699E-2</c:v>
                </c:pt>
                <c:pt idx="24">
                  <c:v>6.9094688720919173E-2</c:v>
                </c:pt>
                <c:pt idx="25">
                  <c:v>9.2702146835208943E-2</c:v>
                </c:pt>
                <c:pt idx="26">
                  <c:v>5.6117134921482847E-2</c:v>
                </c:pt>
                <c:pt idx="27">
                  <c:v>6.0813004514221003E-2</c:v>
                </c:pt>
                <c:pt idx="28">
                  <c:v>8.5096369341102651E-2</c:v>
                </c:pt>
                <c:pt idx="29">
                  <c:v>7.4360502348085999E-2</c:v>
                </c:pt>
                <c:pt idx="30">
                  <c:v>5.9879165445342331E-2</c:v>
                </c:pt>
                <c:pt idx="31">
                  <c:v>7.3335613015230061E-2</c:v>
                </c:pt>
                <c:pt idx="32">
                  <c:v>7.8269589694282882E-2</c:v>
                </c:pt>
                <c:pt idx="33">
                  <c:v>8.0837286873520764E-2</c:v>
                </c:pt>
                <c:pt idx="34">
                  <c:v>7.3403275880526753E-2</c:v>
                </c:pt>
                <c:pt idx="35">
                  <c:v>9.2203973720439203E-2</c:v>
                </c:pt>
                <c:pt idx="36">
                  <c:v>0.10639602162980677</c:v>
                </c:pt>
                <c:pt idx="37">
                  <c:v>0.10217301652761468</c:v>
                </c:pt>
                <c:pt idx="38">
                  <c:v>0.11836440533313097</c:v>
                </c:pt>
                <c:pt idx="39">
                  <c:v>0.12443688854323676</c:v>
                </c:pt>
                <c:pt idx="40">
                  <c:v>0.11640952557985829</c:v>
                </c:pt>
                <c:pt idx="41">
                  <c:v>0.14019703210050283</c:v>
                </c:pt>
                <c:pt idx="42">
                  <c:v>0.14318677145593228</c:v>
                </c:pt>
                <c:pt idx="43">
                  <c:v>0.13490789527427194</c:v>
                </c:pt>
                <c:pt idx="44">
                  <c:v>0.12167557349698499</c:v>
                </c:pt>
                <c:pt idx="45">
                  <c:v>0.11832899897466054</c:v>
                </c:pt>
                <c:pt idx="46">
                  <c:v>0.12988971402241622</c:v>
                </c:pt>
                <c:pt idx="47">
                  <c:v>0.14772879222873314</c:v>
                </c:pt>
                <c:pt idx="48">
                  <c:v>0.15444254139457492</c:v>
                </c:pt>
                <c:pt idx="49">
                  <c:v>0.15276778398831836</c:v>
                </c:pt>
                <c:pt idx="50">
                  <c:v>0.15310940773903736</c:v>
                </c:pt>
                <c:pt idx="51">
                  <c:v>0.15556172841807769</c:v>
                </c:pt>
                <c:pt idx="52">
                  <c:v>0.18417040989247635</c:v>
                </c:pt>
                <c:pt idx="53">
                  <c:v>0.1798445841327696</c:v>
                </c:pt>
                <c:pt idx="54">
                  <c:v>0.17702642686665238</c:v>
                </c:pt>
                <c:pt idx="55">
                  <c:v>0.20611316150788439</c:v>
                </c:pt>
                <c:pt idx="56">
                  <c:v>0.23306654676258987</c:v>
                </c:pt>
                <c:pt idx="57">
                  <c:v>0.25629275778961813</c:v>
                </c:pt>
                <c:pt idx="58">
                  <c:v>0.2247555393140801</c:v>
                </c:pt>
                <c:pt idx="59">
                  <c:v>0.18465526516877806</c:v>
                </c:pt>
                <c:pt idx="60">
                  <c:v>0.1820514936319193</c:v>
                </c:pt>
                <c:pt idx="61">
                  <c:v>0.17091813380428222</c:v>
                </c:pt>
                <c:pt idx="62">
                  <c:v>0.15361562432083975</c:v>
                </c:pt>
                <c:pt idx="63">
                  <c:v>0.14295601613962283</c:v>
                </c:pt>
                <c:pt idx="64">
                  <c:v>0.11268868676200872</c:v>
                </c:pt>
                <c:pt idx="65">
                  <c:v>8.9403326528068927E-2</c:v>
                </c:pt>
                <c:pt idx="66">
                  <c:v>9.545648366009063E-2</c:v>
                </c:pt>
                <c:pt idx="67">
                  <c:v>5.8832393399576244E-2</c:v>
                </c:pt>
                <c:pt idx="68">
                  <c:v>3.7613133309509328E-2</c:v>
                </c:pt>
                <c:pt idx="69">
                  <c:v>3.109774806938459E-2</c:v>
                </c:pt>
                <c:pt idx="70">
                  <c:v>3.0248038237786989E-2</c:v>
                </c:pt>
                <c:pt idx="71">
                  <c:v>9.2053864165231314E-3</c:v>
                </c:pt>
                <c:pt idx="72">
                  <c:v>-2.6143744292497662E-2</c:v>
                </c:pt>
                <c:pt idx="73">
                  <c:v>-1.1174828276395377E-2</c:v>
                </c:pt>
                <c:pt idx="74">
                  <c:v>-6.6744384023842418E-3</c:v>
                </c:pt>
                <c:pt idx="75">
                  <c:v>-3.839926826273099E-2</c:v>
                </c:pt>
                <c:pt idx="76">
                  <c:v>-5.137655641859451E-2</c:v>
                </c:pt>
                <c:pt idx="77">
                  <c:v>-5.761066970955997E-2</c:v>
                </c:pt>
                <c:pt idx="78">
                  <c:v>-7.7569742759690641E-2</c:v>
                </c:pt>
                <c:pt idx="79">
                  <c:v>-9.6316294510443212E-2</c:v>
                </c:pt>
                <c:pt idx="80">
                  <c:v>-0.12179422299443887</c:v>
                </c:pt>
                <c:pt idx="81">
                  <c:v>-0.15431873014107222</c:v>
                </c:pt>
                <c:pt idx="82">
                  <c:v>-0.16821009892983407</c:v>
                </c:pt>
                <c:pt idx="83">
                  <c:v>-0.17166756471694222</c:v>
                </c:pt>
                <c:pt idx="84">
                  <c:v>-0.18307108500005853</c:v>
                </c:pt>
                <c:pt idx="85">
                  <c:v>-0.20753311912822836</c:v>
                </c:pt>
                <c:pt idx="86">
                  <c:v>-0.20339671878676391</c:v>
                </c:pt>
                <c:pt idx="87">
                  <c:v>-0.17053432895851284</c:v>
                </c:pt>
                <c:pt idx="88">
                  <c:v>-0.17050091693419833</c:v>
                </c:pt>
                <c:pt idx="89">
                  <c:v>-0.15969183460611658</c:v>
                </c:pt>
                <c:pt idx="90">
                  <c:v>-0.17314312776641028</c:v>
                </c:pt>
                <c:pt idx="91">
                  <c:v>-0.13826562592579883</c:v>
                </c:pt>
                <c:pt idx="92">
                  <c:v>-0.10567428221106367</c:v>
                </c:pt>
                <c:pt idx="93">
                  <c:v>-9.0055396697245271E-2</c:v>
                </c:pt>
                <c:pt idx="94">
                  <c:v>-6.5896747129201461E-2</c:v>
                </c:pt>
                <c:pt idx="95">
                  <c:v>-6.4966947338919057E-2</c:v>
                </c:pt>
                <c:pt idx="96">
                  <c:v>-8.8522705499137766E-2</c:v>
                </c:pt>
                <c:pt idx="97">
                  <c:v>-7.7317156354084315E-2</c:v>
                </c:pt>
                <c:pt idx="98">
                  <c:v>-7.2772676010955384E-2</c:v>
                </c:pt>
                <c:pt idx="99">
                  <c:v>-8.7652702049830888E-2</c:v>
                </c:pt>
                <c:pt idx="100">
                  <c:v>-7.1026199665612078E-2</c:v>
                </c:pt>
                <c:pt idx="101">
                  <c:v>-3.9570853566976538E-2</c:v>
                </c:pt>
                <c:pt idx="102">
                  <c:v>-1.8515594881868047E-2</c:v>
                </c:pt>
                <c:pt idx="103">
                  <c:v>-1.2123120237830243E-3</c:v>
                </c:pt>
                <c:pt idx="104">
                  <c:v>-5.9869736340482094E-3</c:v>
                </c:pt>
                <c:pt idx="105">
                  <c:v>-9.6116489064693722E-3</c:v>
                </c:pt>
                <c:pt idx="106">
                  <c:v>4.1505805410699814E-3</c:v>
                </c:pt>
                <c:pt idx="107">
                  <c:v>4.7758874302683774E-2</c:v>
                </c:pt>
                <c:pt idx="108">
                  <c:v>0.12256998540272179</c:v>
                </c:pt>
                <c:pt idx="109">
                  <c:v>0.12117393082404004</c:v>
                </c:pt>
                <c:pt idx="110">
                  <c:v>0.10164350926778609</c:v>
                </c:pt>
                <c:pt idx="111">
                  <c:v>0.11864623764162308</c:v>
                </c:pt>
                <c:pt idx="112">
                  <c:v>0.11615529117094558</c:v>
                </c:pt>
                <c:pt idx="113">
                  <c:v>8.1251206940091247E-2</c:v>
                </c:pt>
                <c:pt idx="114">
                  <c:v>8.3390068905664361E-2</c:v>
                </c:pt>
                <c:pt idx="115">
                  <c:v>4.5772319576516285E-2</c:v>
                </c:pt>
                <c:pt idx="116">
                  <c:v>3.447083735469092E-2</c:v>
                </c:pt>
                <c:pt idx="117">
                  <c:v>4.9435110715380537E-2</c:v>
                </c:pt>
                <c:pt idx="118">
                  <c:v>2.0765750498969782E-2</c:v>
                </c:pt>
                <c:pt idx="119">
                  <c:v>7.5581385081857633E-4</c:v>
                </c:pt>
                <c:pt idx="120">
                  <c:v>-3.2478862837271416E-2</c:v>
                </c:pt>
                <c:pt idx="121">
                  <c:v>-1.9810713603052754E-2</c:v>
                </c:pt>
                <c:pt idx="122">
                  <c:v>-4.3503100104096193E-2</c:v>
                </c:pt>
                <c:pt idx="123">
                  <c:v>-3.4242632319995581E-2</c:v>
                </c:pt>
                <c:pt idx="124">
                  <c:v>-3.4868653146215345E-2</c:v>
                </c:pt>
                <c:pt idx="125">
                  <c:v>-2.3394755370850562E-2</c:v>
                </c:pt>
                <c:pt idx="126">
                  <c:v>7.3459846554380093E-3</c:v>
                </c:pt>
                <c:pt idx="127">
                  <c:v>1.777365099548045E-2</c:v>
                </c:pt>
                <c:pt idx="128">
                  <c:v>3.1820049015512275E-2</c:v>
                </c:pt>
                <c:pt idx="129">
                  <c:v>4.2248672557140043E-2</c:v>
                </c:pt>
                <c:pt idx="130">
                  <c:v>6.3102898833334198E-2</c:v>
                </c:pt>
                <c:pt idx="131">
                  <c:v>8.1897989253668202E-2</c:v>
                </c:pt>
                <c:pt idx="132">
                  <c:v>0.1101696908085501</c:v>
                </c:pt>
                <c:pt idx="133">
                  <c:v>0.1080991144109491</c:v>
                </c:pt>
                <c:pt idx="134">
                  <c:v>0.13119959252622748</c:v>
                </c:pt>
                <c:pt idx="135">
                  <c:v>0.12375395001436362</c:v>
                </c:pt>
                <c:pt idx="136">
                  <c:v>0.11589011345623379</c:v>
                </c:pt>
                <c:pt idx="137">
                  <c:v>0.10865555217544975</c:v>
                </c:pt>
                <c:pt idx="138">
                  <c:v>9.0321397538574377E-2</c:v>
                </c:pt>
                <c:pt idx="139">
                  <c:v>8.4451736879998851E-2</c:v>
                </c:pt>
                <c:pt idx="140">
                  <c:v>6.8118213271749051E-2</c:v>
                </c:pt>
                <c:pt idx="141">
                  <c:v>9.1734977463275635E-2</c:v>
                </c:pt>
                <c:pt idx="142">
                  <c:v>7.0275254524092334E-2</c:v>
                </c:pt>
                <c:pt idx="143">
                  <c:v>5.885499831190466E-2</c:v>
                </c:pt>
                <c:pt idx="144">
                  <c:v>7.0558254879149684E-2</c:v>
                </c:pt>
                <c:pt idx="145">
                  <c:v>7.2124668212318221E-2</c:v>
                </c:pt>
                <c:pt idx="146">
                  <c:v>9.6276224427488399E-2</c:v>
                </c:pt>
                <c:pt idx="147">
                  <c:v>0.11948182256832718</c:v>
                </c:pt>
                <c:pt idx="148">
                  <c:v>0.14195593677496054</c:v>
                </c:pt>
                <c:pt idx="149">
                  <c:v>0.15329956001636846</c:v>
                </c:pt>
                <c:pt idx="150">
                  <c:v>0.12555329904555923</c:v>
                </c:pt>
                <c:pt idx="151">
                  <c:v>0.13975352201099933</c:v>
                </c:pt>
                <c:pt idx="152">
                  <c:v>0.12882577115575056</c:v>
                </c:pt>
                <c:pt idx="153">
                  <c:v>7.4753460115087655E-2</c:v>
                </c:pt>
                <c:pt idx="154">
                  <c:v>8.413002797695146E-2</c:v>
                </c:pt>
                <c:pt idx="155">
                  <c:v>8.3095862304798818E-2</c:v>
                </c:pt>
                <c:pt idx="156">
                  <c:v>8.5381667422584462E-2</c:v>
                </c:pt>
                <c:pt idx="157">
                  <c:v>8.0118184939552251E-2</c:v>
                </c:pt>
                <c:pt idx="158">
                  <c:v>7.4125400936392305E-2</c:v>
                </c:pt>
                <c:pt idx="159">
                  <c:v>3.5681663783703632E-2</c:v>
                </c:pt>
                <c:pt idx="160">
                  <c:v>2.1500892722215115E-2</c:v>
                </c:pt>
                <c:pt idx="161">
                  <c:v>2.8685379505728026E-2</c:v>
                </c:pt>
                <c:pt idx="162">
                  <c:v>3.7590477879616113E-2</c:v>
                </c:pt>
                <c:pt idx="163">
                  <c:v>2.0931507151139339E-2</c:v>
                </c:pt>
                <c:pt idx="164">
                  <c:v>4.5959241236698034E-2</c:v>
                </c:pt>
                <c:pt idx="165">
                  <c:v>5.7530698156475601E-2</c:v>
                </c:pt>
                <c:pt idx="166">
                  <c:v>8.1818376022729788E-2</c:v>
                </c:pt>
                <c:pt idx="167">
                  <c:v>7.7538441409205516E-2</c:v>
                </c:pt>
                <c:pt idx="168">
                  <c:v>4.0421405704654134E-2</c:v>
                </c:pt>
                <c:pt idx="169">
                  <c:v>3.8073408565540978E-2</c:v>
                </c:pt>
                <c:pt idx="170">
                  <c:v>2.3853375055878479E-2</c:v>
                </c:pt>
                <c:pt idx="171">
                  <c:v>1.1444611799594551E-2</c:v>
                </c:pt>
                <c:pt idx="172">
                  <c:v>1.8766249243185928E-2</c:v>
                </c:pt>
                <c:pt idx="173">
                  <c:v>-1.7517660711134364E-2</c:v>
                </c:pt>
                <c:pt idx="174">
                  <c:v>-1.7872717288310747E-2</c:v>
                </c:pt>
                <c:pt idx="175">
                  <c:v>-2.6461535141317882E-2</c:v>
                </c:pt>
                <c:pt idx="176">
                  <c:v>-2.9524164951156395E-2</c:v>
                </c:pt>
                <c:pt idx="177">
                  <c:v>-1.6297706383167521E-2</c:v>
                </c:pt>
                <c:pt idx="178">
                  <c:v>-3.4867663224133261E-2</c:v>
                </c:pt>
                <c:pt idx="179">
                  <c:v>-2.5385755521210474E-2</c:v>
                </c:pt>
                <c:pt idx="180">
                  <c:v>3.3260418646212875E-2</c:v>
                </c:pt>
                <c:pt idx="181">
                  <c:v>4.9363780195929463E-2</c:v>
                </c:pt>
                <c:pt idx="182">
                  <c:v>4.0895149838722E-2</c:v>
                </c:pt>
                <c:pt idx="183">
                  <c:v>6.3222947951834696E-2</c:v>
                </c:pt>
                <c:pt idx="184">
                  <c:v>4.9588965947502839E-2</c:v>
                </c:pt>
                <c:pt idx="185">
                  <c:v>4.8034726521836824E-2</c:v>
                </c:pt>
                <c:pt idx="186">
                  <c:v>5.6404233538030146E-2</c:v>
                </c:pt>
                <c:pt idx="187">
                  <c:v>7.9257647971624934E-2</c:v>
                </c:pt>
                <c:pt idx="188">
                  <c:v>5.1353582745593096E-2</c:v>
                </c:pt>
                <c:pt idx="189">
                  <c:v>3.8099064674658845E-2</c:v>
                </c:pt>
                <c:pt idx="190">
                  <c:v>2.0083777889020826E-2</c:v>
                </c:pt>
                <c:pt idx="191">
                  <c:v>3.1207892366965195E-2</c:v>
                </c:pt>
                <c:pt idx="192">
                  <c:v>1.8082779293045803E-2</c:v>
                </c:pt>
                <c:pt idx="193">
                  <c:v>1.7057293666518092E-2</c:v>
                </c:pt>
                <c:pt idx="194">
                  <c:v>4.0381617123209868E-2</c:v>
                </c:pt>
                <c:pt idx="195">
                  <c:v>4.934531726932323E-2</c:v>
                </c:pt>
                <c:pt idx="196">
                  <c:v>4.3820577365282443E-2</c:v>
                </c:pt>
                <c:pt idx="197">
                  <c:v>5.1230548504580087E-2</c:v>
                </c:pt>
                <c:pt idx="198">
                  <c:v>5.8479221124595471E-2</c:v>
                </c:pt>
                <c:pt idx="199">
                  <c:v>5.2414421700589964E-2</c:v>
                </c:pt>
                <c:pt idx="200">
                  <c:v>8.8800527546058605E-2</c:v>
                </c:pt>
                <c:pt idx="201">
                  <c:v>8.3396304907043417E-2</c:v>
                </c:pt>
                <c:pt idx="202">
                  <c:v>0.11175725710801454</c:v>
                </c:pt>
                <c:pt idx="203">
                  <c:v>9.0513211115196723E-2</c:v>
                </c:pt>
                <c:pt idx="204">
                  <c:v>7.7496079456351286E-2</c:v>
                </c:pt>
                <c:pt idx="205">
                  <c:v>5.7798863629213493E-2</c:v>
                </c:pt>
                <c:pt idx="206">
                  <c:v>4.3007284492169617E-2</c:v>
                </c:pt>
                <c:pt idx="207">
                  <c:v>-1.0282261511370683E-3</c:v>
                </c:pt>
                <c:pt idx="208">
                  <c:v>8.2889269067354387E-3</c:v>
                </c:pt>
                <c:pt idx="209">
                  <c:v>1.4070416307454314E-2</c:v>
                </c:pt>
                <c:pt idx="210">
                  <c:v>-1.7158250544774267E-3</c:v>
                </c:pt>
                <c:pt idx="211">
                  <c:v>-1.5363615737612135E-2</c:v>
                </c:pt>
                <c:pt idx="212">
                  <c:v>-4.3642957597241239E-2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3F-4D73-9433-D34EA85B1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484432"/>
        <c:axId val="172484824"/>
      </c:lineChart>
      <c:dateAx>
        <c:axId val="17248443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en-US"/>
          </a:p>
        </c:txPr>
        <c:crossAx val="172484824"/>
        <c:crosses val="autoZero"/>
        <c:auto val="1"/>
        <c:lblOffset val="100"/>
        <c:baseTimeUnit val="months"/>
        <c:minorUnit val="2"/>
      </c:dateAx>
      <c:valAx>
        <c:axId val="1724848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7248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59091807072512"/>
          <c:y val="0.46782518464261735"/>
          <c:w val="0.25904989698868292"/>
          <c:h val="0.2070603674540681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27757125154897E-2"/>
          <c:y val="8.0684596577018264E-2"/>
          <c:w val="0.88351920693928132"/>
          <c:h val="0.733496332518357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ln w="41698">
              <a:solidFill>
                <a:srgbClr val="00AE00"/>
              </a:solidFill>
              <a:prstDash val="solid"/>
            </a:ln>
          </c:spPr>
          <c:marker>
            <c:symbol val="none"/>
          </c:marker>
          <c:cat>
            <c:numRef>
              <c:f>Sheet1!$A$2:$A$161</c:f>
              <c:numCache>
                <c:formatCode>mmm\-yy</c:formatCode>
                <c:ptCount val="160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 formatCode="[$-409]mmm\-yy;@">
                  <c:v>42826</c:v>
                </c:pt>
                <c:pt idx="112" formatCode="[$-409]mmm\-yy;@">
                  <c:v>42856</c:v>
                </c:pt>
                <c:pt idx="113" formatCode="[$-409]mmm\-yy;@">
                  <c:v>42887</c:v>
                </c:pt>
                <c:pt idx="114" formatCode="[$-409]mmm\-yy;@">
                  <c:v>42917</c:v>
                </c:pt>
                <c:pt idx="115" formatCode="[$-409]mmm\-yy;@">
                  <c:v>42948</c:v>
                </c:pt>
                <c:pt idx="116" formatCode="[$-409]mmm\-yy;@">
                  <c:v>42979</c:v>
                </c:pt>
                <c:pt idx="117" formatCode="[$-409]mmm\-yy;@">
                  <c:v>43009</c:v>
                </c:pt>
                <c:pt idx="118" formatCode="[$-409]mmm\-yy;@">
                  <c:v>43040</c:v>
                </c:pt>
                <c:pt idx="119" formatCode="[$-409]mmm\-yy;@">
                  <c:v>43070</c:v>
                </c:pt>
                <c:pt idx="120" formatCode="[$-409]mmm\-yy;@">
                  <c:v>43101</c:v>
                </c:pt>
                <c:pt idx="121" formatCode="[$-409]mmm\-yy;@">
                  <c:v>43132</c:v>
                </c:pt>
                <c:pt idx="122" formatCode="[$-409]mmm\-yy;@">
                  <c:v>43160</c:v>
                </c:pt>
                <c:pt idx="123" formatCode="[$-409]mmm\-yy;@">
                  <c:v>43191</c:v>
                </c:pt>
                <c:pt idx="124" formatCode="[$-409]mmm\-yy;@">
                  <c:v>43221</c:v>
                </c:pt>
                <c:pt idx="125" formatCode="[$-409]mmm\-yy;@">
                  <c:v>43252</c:v>
                </c:pt>
                <c:pt idx="126" formatCode="[$-409]mmm\-yy;@">
                  <c:v>43282</c:v>
                </c:pt>
                <c:pt idx="127" formatCode="[$-409]mmm\-yy;@">
                  <c:v>43313</c:v>
                </c:pt>
                <c:pt idx="128" formatCode="[$-409]mmm\-yy;@">
                  <c:v>43344</c:v>
                </c:pt>
                <c:pt idx="129" formatCode="[$-409]mmm\-yy;@">
                  <c:v>43374</c:v>
                </c:pt>
                <c:pt idx="130" formatCode="[$-409]mmm\-yy;@">
                  <c:v>43405</c:v>
                </c:pt>
                <c:pt idx="131" formatCode="[$-409]mmm\-yy;@">
                  <c:v>43435</c:v>
                </c:pt>
                <c:pt idx="132" formatCode="[$-409]mmm\-yy;@">
                  <c:v>43466</c:v>
                </c:pt>
                <c:pt idx="133" formatCode="[$-409]mmm\-yy;@">
                  <c:v>43497</c:v>
                </c:pt>
                <c:pt idx="134" formatCode="[$-409]mmm\-yy;@">
                  <c:v>43525</c:v>
                </c:pt>
                <c:pt idx="135" formatCode="[$-409]mmm\-yy;@">
                  <c:v>43556</c:v>
                </c:pt>
                <c:pt idx="136" formatCode="[$-409]mmm\-yy;@">
                  <c:v>43586</c:v>
                </c:pt>
                <c:pt idx="137" formatCode="[$-409]mmm\-yy;@">
                  <c:v>43617</c:v>
                </c:pt>
                <c:pt idx="138" formatCode="[$-409]mmm\-yy;@">
                  <c:v>43647</c:v>
                </c:pt>
                <c:pt idx="139" formatCode="[$-409]mmm\-yy;@">
                  <c:v>43678</c:v>
                </c:pt>
                <c:pt idx="140" formatCode="[$-409]mmm\-yy;@">
                  <c:v>43709</c:v>
                </c:pt>
                <c:pt idx="141" formatCode="[$-409]mmm\-yy;@">
                  <c:v>43739</c:v>
                </c:pt>
                <c:pt idx="142" formatCode="[$-409]mmm\-yy;@">
                  <c:v>43770</c:v>
                </c:pt>
                <c:pt idx="143" formatCode="[$-409]mmm\-yy;@">
                  <c:v>43800</c:v>
                </c:pt>
                <c:pt idx="144" formatCode="[$-409]mmm\-yy;@">
                  <c:v>43831</c:v>
                </c:pt>
                <c:pt idx="145" formatCode="[$-409]mmm\-yy;@">
                  <c:v>43862</c:v>
                </c:pt>
                <c:pt idx="146" formatCode="[$-409]mmm\-yy;@">
                  <c:v>43891</c:v>
                </c:pt>
                <c:pt idx="147" formatCode="[$-409]mmm\-yy;@">
                  <c:v>43922</c:v>
                </c:pt>
                <c:pt idx="148" formatCode="[$-409]mmm\-yy;@">
                  <c:v>43952</c:v>
                </c:pt>
                <c:pt idx="149" formatCode="[$-409]mmm\-yy;@">
                  <c:v>43983</c:v>
                </c:pt>
                <c:pt idx="150" formatCode="[$-409]mmm\-yy;@">
                  <c:v>44013</c:v>
                </c:pt>
                <c:pt idx="151" formatCode="[$-409]mmm\-yy;@">
                  <c:v>44044</c:v>
                </c:pt>
                <c:pt idx="152" formatCode="[$-409]mmm\-yy;@">
                  <c:v>44075</c:v>
                </c:pt>
                <c:pt idx="153" formatCode="[$-409]mmm\-yy;@">
                  <c:v>44105</c:v>
                </c:pt>
                <c:pt idx="154" formatCode="[$-409]mmm\-yy;@">
                  <c:v>44136</c:v>
                </c:pt>
                <c:pt idx="155" formatCode="[$-409]mmm\-yy;@">
                  <c:v>44166</c:v>
                </c:pt>
                <c:pt idx="156" formatCode="[$-409]mmm\-yy;@">
                  <c:v>44197</c:v>
                </c:pt>
                <c:pt idx="157" formatCode="[$-409]mmm\-yy;@">
                  <c:v>44228</c:v>
                </c:pt>
                <c:pt idx="158" formatCode="[$-409]mmm\-yy;@">
                  <c:v>44256</c:v>
                </c:pt>
                <c:pt idx="159" formatCode="[$-409]mmm\-yy;@">
                  <c:v>44287</c:v>
                </c:pt>
              </c:numCache>
            </c:numRef>
          </c:cat>
          <c:val>
            <c:numRef>
              <c:f>Sheet1!$B$2:$B$161</c:f>
              <c:numCache>
                <c:formatCode>General</c:formatCode>
                <c:ptCount val="160"/>
                <c:pt idx="0">
                  <c:v>51.9</c:v>
                </c:pt>
                <c:pt idx="1">
                  <c:v>43.5</c:v>
                </c:pt>
                <c:pt idx="2">
                  <c:v>40</c:v>
                </c:pt>
                <c:pt idx="3">
                  <c:v>45</c:v>
                </c:pt>
                <c:pt idx="4">
                  <c:v>44</c:v>
                </c:pt>
                <c:pt idx="5">
                  <c:v>46.4</c:v>
                </c:pt>
                <c:pt idx="6">
                  <c:v>45.6</c:v>
                </c:pt>
                <c:pt idx="7">
                  <c:v>46.8</c:v>
                </c:pt>
                <c:pt idx="8">
                  <c:v>40.9</c:v>
                </c:pt>
                <c:pt idx="9">
                  <c:v>36.5</c:v>
                </c:pt>
                <c:pt idx="10">
                  <c:v>34.6</c:v>
                </c:pt>
                <c:pt idx="11">
                  <c:v>34.700000000000003</c:v>
                </c:pt>
                <c:pt idx="12">
                  <c:v>34.299999999999997</c:v>
                </c:pt>
                <c:pt idx="13">
                  <c:v>36.200000000000003</c:v>
                </c:pt>
                <c:pt idx="14">
                  <c:v>42.6</c:v>
                </c:pt>
                <c:pt idx="15">
                  <c:v>41.9</c:v>
                </c:pt>
                <c:pt idx="16">
                  <c:v>42.4</c:v>
                </c:pt>
                <c:pt idx="17">
                  <c:v>37.9</c:v>
                </c:pt>
                <c:pt idx="18">
                  <c:v>42.7</c:v>
                </c:pt>
                <c:pt idx="19">
                  <c:v>41.8</c:v>
                </c:pt>
                <c:pt idx="20">
                  <c:v>42.6</c:v>
                </c:pt>
                <c:pt idx="21">
                  <c:v>45.4</c:v>
                </c:pt>
                <c:pt idx="22">
                  <c:v>43.2</c:v>
                </c:pt>
                <c:pt idx="23">
                  <c:v>44.2</c:v>
                </c:pt>
                <c:pt idx="24">
                  <c:v>43.1</c:v>
                </c:pt>
                <c:pt idx="25">
                  <c:v>44.3</c:v>
                </c:pt>
                <c:pt idx="26">
                  <c:v>46.3</c:v>
                </c:pt>
                <c:pt idx="27">
                  <c:v>48.3</c:v>
                </c:pt>
                <c:pt idx="28">
                  <c:v>46.5</c:v>
                </c:pt>
                <c:pt idx="29">
                  <c:v>47.1</c:v>
                </c:pt>
                <c:pt idx="30">
                  <c:v>48.3</c:v>
                </c:pt>
                <c:pt idx="31">
                  <c:v>48</c:v>
                </c:pt>
                <c:pt idx="32">
                  <c:v>49.7</c:v>
                </c:pt>
                <c:pt idx="33">
                  <c:v>48.6</c:v>
                </c:pt>
                <c:pt idx="34">
                  <c:v>51</c:v>
                </c:pt>
                <c:pt idx="35">
                  <c:v>52.7</c:v>
                </c:pt>
                <c:pt idx="36">
                  <c:v>49.6</c:v>
                </c:pt>
                <c:pt idx="37">
                  <c:v>49.5</c:v>
                </c:pt>
                <c:pt idx="38">
                  <c:v>50.3</c:v>
                </c:pt>
                <c:pt idx="39">
                  <c:v>48.5</c:v>
                </c:pt>
                <c:pt idx="40">
                  <c:v>48.2</c:v>
                </c:pt>
                <c:pt idx="41">
                  <c:v>48.1</c:v>
                </c:pt>
                <c:pt idx="42">
                  <c:v>46.1</c:v>
                </c:pt>
                <c:pt idx="43">
                  <c:v>50.6</c:v>
                </c:pt>
                <c:pt idx="44">
                  <c:v>46.6</c:v>
                </c:pt>
                <c:pt idx="45">
                  <c:v>48.8</c:v>
                </c:pt>
                <c:pt idx="46">
                  <c:v>51.1</c:v>
                </c:pt>
                <c:pt idx="47">
                  <c:v>50.8</c:v>
                </c:pt>
                <c:pt idx="48">
                  <c:v>50</c:v>
                </c:pt>
                <c:pt idx="49">
                  <c:v>50.1</c:v>
                </c:pt>
                <c:pt idx="50">
                  <c:v>50.4</c:v>
                </c:pt>
                <c:pt idx="51">
                  <c:v>49</c:v>
                </c:pt>
                <c:pt idx="52">
                  <c:v>46.5</c:v>
                </c:pt>
                <c:pt idx="53">
                  <c:v>47.6</c:v>
                </c:pt>
                <c:pt idx="54">
                  <c:v>49.1</c:v>
                </c:pt>
                <c:pt idx="55">
                  <c:v>50.3</c:v>
                </c:pt>
                <c:pt idx="56">
                  <c:v>50.6</c:v>
                </c:pt>
                <c:pt idx="57">
                  <c:v>51.9</c:v>
                </c:pt>
                <c:pt idx="58">
                  <c:v>53</c:v>
                </c:pt>
                <c:pt idx="59">
                  <c:v>51.7</c:v>
                </c:pt>
                <c:pt idx="60">
                  <c:v>53.8</c:v>
                </c:pt>
                <c:pt idx="61">
                  <c:v>54.2</c:v>
                </c:pt>
                <c:pt idx="62">
                  <c:v>52.5</c:v>
                </c:pt>
                <c:pt idx="63">
                  <c:v>49.2</c:v>
                </c:pt>
                <c:pt idx="64">
                  <c:v>52.7</c:v>
                </c:pt>
                <c:pt idx="65">
                  <c:v>52.3</c:v>
                </c:pt>
                <c:pt idx="66">
                  <c:v>52.6</c:v>
                </c:pt>
                <c:pt idx="67">
                  <c:v>53.5</c:v>
                </c:pt>
                <c:pt idx="68">
                  <c:v>53.3</c:v>
                </c:pt>
                <c:pt idx="69">
                  <c:v>51.5</c:v>
                </c:pt>
                <c:pt idx="70">
                  <c:v>50.3</c:v>
                </c:pt>
                <c:pt idx="71">
                  <c:v>49</c:v>
                </c:pt>
                <c:pt idx="72">
                  <c:v>50.4</c:v>
                </c:pt>
                <c:pt idx="73">
                  <c:v>50.6</c:v>
                </c:pt>
                <c:pt idx="74">
                  <c:v>49.4</c:v>
                </c:pt>
                <c:pt idx="75">
                  <c:v>50.3</c:v>
                </c:pt>
                <c:pt idx="76">
                  <c:v>52</c:v>
                </c:pt>
                <c:pt idx="77">
                  <c:v>53.3</c:v>
                </c:pt>
                <c:pt idx="78">
                  <c:v>55.1</c:v>
                </c:pt>
                <c:pt idx="79">
                  <c:v>52.8</c:v>
                </c:pt>
                <c:pt idx="80">
                  <c:v>54.6</c:v>
                </c:pt>
                <c:pt idx="81">
                  <c:v>53.6</c:v>
                </c:pt>
                <c:pt idx="82">
                  <c:v>51.4</c:v>
                </c:pt>
                <c:pt idx="83">
                  <c:v>52.7</c:v>
                </c:pt>
                <c:pt idx="84">
                  <c:v>50.1</c:v>
                </c:pt>
                <c:pt idx="85">
                  <c:v>50.6</c:v>
                </c:pt>
                <c:pt idx="86">
                  <c:v>52.2</c:v>
                </c:pt>
                <c:pt idx="87">
                  <c:v>50.2</c:v>
                </c:pt>
                <c:pt idx="88">
                  <c:v>52</c:v>
                </c:pt>
                <c:pt idx="89">
                  <c:v>55.6</c:v>
                </c:pt>
                <c:pt idx="90">
                  <c:v>53.3</c:v>
                </c:pt>
                <c:pt idx="91">
                  <c:v>48.8</c:v>
                </c:pt>
                <c:pt idx="92">
                  <c:v>52.3</c:v>
                </c:pt>
                <c:pt idx="93">
                  <c:v>52.3</c:v>
                </c:pt>
                <c:pt idx="94">
                  <c:v>50.2</c:v>
                </c:pt>
                <c:pt idx="95">
                  <c:v>51.3</c:v>
                </c:pt>
                <c:pt idx="96">
                  <c:v>49.6</c:v>
                </c:pt>
                <c:pt idx="97">
                  <c:v>50.3</c:v>
                </c:pt>
                <c:pt idx="98">
                  <c:v>51.9</c:v>
                </c:pt>
                <c:pt idx="99">
                  <c:v>50.6</c:v>
                </c:pt>
                <c:pt idx="100">
                  <c:v>53.1</c:v>
                </c:pt>
                <c:pt idx="101">
                  <c:v>52.6</c:v>
                </c:pt>
                <c:pt idx="102">
                  <c:v>51.5</c:v>
                </c:pt>
                <c:pt idx="103">
                  <c:v>49.7</c:v>
                </c:pt>
                <c:pt idx="104">
                  <c:v>48.4</c:v>
                </c:pt>
                <c:pt idx="105">
                  <c:v>50.8</c:v>
                </c:pt>
                <c:pt idx="106">
                  <c:v>50.6</c:v>
                </c:pt>
                <c:pt idx="107">
                  <c:v>55.6</c:v>
                </c:pt>
                <c:pt idx="108">
                  <c:v>49.5</c:v>
                </c:pt>
                <c:pt idx="109">
                  <c:v>50.7</c:v>
                </c:pt>
                <c:pt idx="110">
                  <c:v>54.3</c:v>
                </c:pt>
                <c:pt idx="111">
                  <c:v>50.9</c:v>
                </c:pt>
                <c:pt idx="112">
                  <c:v>53</c:v>
                </c:pt>
                <c:pt idx="113">
                  <c:v>54.2</c:v>
                </c:pt>
                <c:pt idx="114">
                  <c:v>51.9</c:v>
                </c:pt>
                <c:pt idx="115">
                  <c:v>53.4</c:v>
                </c:pt>
                <c:pt idx="116">
                  <c:v>49.9</c:v>
                </c:pt>
                <c:pt idx="117">
                  <c:v>51.9</c:v>
                </c:pt>
                <c:pt idx="118">
                  <c:v>55.1</c:v>
                </c:pt>
                <c:pt idx="119">
                  <c:v>52.8</c:v>
                </c:pt>
                <c:pt idx="120">
                  <c:v>54.7</c:v>
                </c:pt>
                <c:pt idx="121">
                  <c:v>52</c:v>
                </c:pt>
                <c:pt idx="122">
                  <c:v>51</c:v>
                </c:pt>
                <c:pt idx="123">
                  <c:v>52</c:v>
                </c:pt>
                <c:pt idx="124">
                  <c:v>52.7</c:v>
                </c:pt>
                <c:pt idx="125">
                  <c:v>51.7</c:v>
                </c:pt>
                <c:pt idx="126">
                  <c:v>51.2</c:v>
                </c:pt>
                <c:pt idx="127">
                  <c:v>53.8</c:v>
                </c:pt>
                <c:pt idx="128">
                  <c:v>51.3</c:v>
                </c:pt>
                <c:pt idx="129">
                  <c:v>51</c:v>
                </c:pt>
                <c:pt idx="130">
                  <c:v>53.5</c:v>
                </c:pt>
                <c:pt idx="131">
                  <c:v>51</c:v>
                </c:pt>
                <c:pt idx="132">
                  <c:v>55.3</c:v>
                </c:pt>
                <c:pt idx="133">
                  <c:v>50.3</c:v>
                </c:pt>
                <c:pt idx="134">
                  <c:v>47.8</c:v>
                </c:pt>
                <c:pt idx="135">
                  <c:v>50.5</c:v>
                </c:pt>
                <c:pt idx="136">
                  <c:v>50.2</c:v>
                </c:pt>
                <c:pt idx="137">
                  <c:v>49.1</c:v>
                </c:pt>
                <c:pt idx="138">
                  <c:v>50.1</c:v>
                </c:pt>
                <c:pt idx="139">
                  <c:v>47.2</c:v>
                </c:pt>
                <c:pt idx="140">
                  <c:v>49.7</c:v>
                </c:pt>
                <c:pt idx="141">
                  <c:v>52</c:v>
                </c:pt>
                <c:pt idx="142">
                  <c:v>51.9</c:v>
                </c:pt>
                <c:pt idx="143">
                  <c:v>52.5</c:v>
                </c:pt>
                <c:pt idx="144">
                  <c:v>52.2</c:v>
                </c:pt>
                <c:pt idx="145">
                  <c:v>53.4</c:v>
                </c:pt>
                <c:pt idx="146">
                  <c:v>33.299999999999997</c:v>
                </c:pt>
                <c:pt idx="147">
                  <c:v>29.5</c:v>
                </c:pt>
                <c:pt idx="148">
                  <c:v>32</c:v>
                </c:pt>
                <c:pt idx="149">
                  <c:v>40</c:v>
                </c:pt>
                <c:pt idx="150">
                  <c:v>40</c:v>
                </c:pt>
                <c:pt idx="151">
                  <c:v>40</c:v>
                </c:pt>
                <c:pt idx="152">
                  <c:v>47</c:v>
                </c:pt>
                <c:pt idx="153">
                  <c:v>47.5</c:v>
                </c:pt>
                <c:pt idx="154">
                  <c:v>46.3</c:v>
                </c:pt>
                <c:pt idx="155">
                  <c:v>42.6</c:v>
                </c:pt>
                <c:pt idx="156">
                  <c:v>44.9</c:v>
                </c:pt>
                <c:pt idx="157" formatCode="0.0">
                  <c:v>53.3</c:v>
                </c:pt>
                <c:pt idx="158" formatCode="0.0">
                  <c:v>55.6</c:v>
                </c:pt>
                <c:pt idx="159">
                  <c:v>57.9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86-4D30-B4A5-408A8AC9B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521600"/>
        <c:axId val="116744576"/>
      </c:lineChart>
      <c:catAx>
        <c:axId val="11652160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347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2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744576"/>
        <c:crosses val="autoZero"/>
        <c:auto val="0"/>
        <c:lblAlgn val="ctr"/>
        <c:lblOffset val="100"/>
        <c:tickLblSkip val="7"/>
        <c:tickMarkSkip val="1"/>
        <c:noMultiLvlLbl val="0"/>
      </c:catAx>
      <c:valAx>
        <c:axId val="116744576"/>
        <c:scaling>
          <c:orientation val="minMax"/>
          <c:max val="60"/>
          <c:min val="20"/>
        </c:scaling>
        <c:delete val="0"/>
        <c:axPos val="l"/>
        <c:majorGridlines>
          <c:spPr>
            <a:ln w="347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52160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6771456"/>
        <c:axId val="116773248"/>
        <c:axId val="0"/>
      </c:bar3DChart>
      <c:catAx>
        <c:axId val="11677145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773248"/>
        <c:crosses val="autoZero"/>
        <c:auto val="1"/>
        <c:lblAlgn val="ctr"/>
        <c:lblOffset val="100"/>
        <c:tickMarkSkip val="1"/>
        <c:noMultiLvlLbl val="0"/>
      </c:catAx>
      <c:valAx>
        <c:axId val="116773248"/>
        <c:scaling>
          <c:orientation val="minMax"/>
        </c:scaling>
        <c:delete val="0"/>
        <c:axPos val="l"/>
        <c:majorGridlines>
          <c:spPr>
            <a:ln w="316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771456"/>
        <c:crosses val="autoZero"/>
        <c:crossBetween val="between"/>
      </c:valAx>
      <c:spPr>
        <a:noFill/>
        <a:ln w="25354">
          <a:noFill/>
        </a:ln>
      </c:spPr>
    </c:plotArea>
    <c:legend>
      <c:legendPos val="r"/>
      <c:layout>
        <c:manualLayout>
          <c:xMode val="edge"/>
          <c:yMode val="edge"/>
          <c:x val="0.70558375634518555"/>
          <c:y val="0.23762376237623761"/>
          <c:w val="0.27411167512690432"/>
          <c:h val="0.53465346534653491"/>
        </c:manualLayout>
      </c:layout>
      <c:overlay val="0"/>
      <c:spPr>
        <a:noFill/>
        <a:ln w="3166">
          <a:solidFill>
            <a:schemeClr val="tx1"/>
          </a:solidFill>
          <a:prstDash val="solid"/>
        </a:ln>
      </c:spPr>
      <c:txPr>
        <a:bodyPr/>
        <a:lstStyle/>
        <a:p>
          <a:pPr>
            <a:defRPr sz="165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01622524458268E-2"/>
          <c:y val="2.4800839156656106E-2"/>
          <c:w val="0.86870854852820811"/>
          <c:h val="0.73864449631664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5.8462902094028157E-2</c:v>
                </c:pt>
                <c:pt idx="1">
                  <c:v>1.1456845391491388E-2</c:v>
                </c:pt>
                <c:pt idx="2">
                  <c:v>0.11347463657619183</c:v>
                </c:pt>
                <c:pt idx="3">
                  <c:v>6.2749544042983274E-2</c:v>
                </c:pt>
                <c:pt idx="4">
                  <c:v>5.5179037204378556E-2</c:v>
                </c:pt>
                <c:pt idx="5">
                  <c:v>-0.14380682984286186</c:v>
                </c:pt>
                <c:pt idx="6">
                  <c:v>-3.8277871376908745E-2</c:v>
                </c:pt>
                <c:pt idx="7">
                  <c:v>-0.11240314944809315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0-49EA-8014-D2A5D51362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9.8953244940683804E-2</c:v>
                </c:pt>
                <c:pt idx="1">
                  <c:v>8.3933901142898781E-2</c:v>
                </c:pt>
                <c:pt idx="2">
                  <c:v>8.8946203181704098E-2</c:v>
                </c:pt>
                <c:pt idx="3">
                  <c:v>-1.1085343228200317E-2</c:v>
                </c:pt>
                <c:pt idx="4">
                  <c:v>1.1294409680922657E-2</c:v>
                </c:pt>
                <c:pt idx="5">
                  <c:v>-2.8921011766422478E-2</c:v>
                </c:pt>
                <c:pt idx="6">
                  <c:v>1.6781968310644935E-2</c:v>
                </c:pt>
                <c:pt idx="7">
                  <c:v>1.4147873574601455E-3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C0-49EA-8014-D2A5D51362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4.3789143914300332E-2</c:v>
                </c:pt>
                <c:pt idx="1">
                  <c:v>7.3683768911626757E-2</c:v>
                </c:pt>
                <c:pt idx="2">
                  <c:v>-4.6167276293859971E-2</c:v>
                </c:pt>
                <c:pt idx="3">
                  <c:v>4.0797376206094027E-2</c:v>
                </c:pt>
                <c:pt idx="4">
                  <c:v>2.8994626319933658E-2</c:v>
                </c:pt>
                <c:pt idx="5">
                  <c:v>3.0501564631175704E-3</c:v>
                </c:pt>
                <c:pt idx="6">
                  <c:v>9.2458746769325195E-2</c:v>
                </c:pt>
                <c:pt idx="7">
                  <c:v>0.1137930772040916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C0-49EA-8014-D2A5D51362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-0.15039983096577048</c:v>
                </c:pt>
                <c:pt idx="1">
                  <c:v>2.9569935886048393E-2</c:v>
                </c:pt>
                <c:pt idx="2">
                  <c:v>-1.9892276581672474E-2</c:v>
                </c:pt>
                <c:pt idx="3">
                  <c:v>8.6262546332930734E-2</c:v>
                </c:pt>
                <c:pt idx="4">
                  <c:v>5.2721102615627125E-2</c:v>
                </c:pt>
                <c:pt idx="5">
                  <c:v>0.17908860382403469</c:v>
                </c:pt>
                <c:pt idx="6">
                  <c:v>-5.5129647769314172E-3</c:v>
                </c:pt>
                <c:pt idx="7">
                  <c:v>-7.1194166816279658E-4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C0-49EA-8014-D2A5D513626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-0.20780050401453443</c:v>
                </c:pt>
                <c:pt idx="1">
                  <c:v>-7.7164339243018798E-3</c:v>
                </c:pt>
                <c:pt idx="2">
                  <c:v>7.8213862500544629E-3</c:v>
                </c:pt>
                <c:pt idx="3">
                  <c:v>-2.8815804306167037E-3</c:v>
                </c:pt>
                <c:pt idx="4">
                  <c:v>-3.4058278888933424E-2</c:v>
                </c:pt>
                <c:pt idx="5">
                  <c:v>-2.5183146945995438E-2</c:v>
                </c:pt>
                <c:pt idx="6">
                  <c:v>-3.749083734126657E-2</c:v>
                </c:pt>
                <c:pt idx="7">
                  <c:v>-9.8376475009219755E-3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C0-49EA-8014-D2A5D5136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85608"/>
        <c:axId val="172486000"/>
      </c:barChart>
      <c:catAx>
        <c:axId val="172485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172486000"/>
        <c:crosses val="autoZero"/>
        <c:auto val="1"/>
        <c:lblAlgn val="ctr"/>
        <c:lblOffset val="100"/>
        <c:noMultiLvlLbl val="0"/>
      </c:catAx>
      <c:valAx>
        <c:axId val="172486000"/>
        <c:scaling>
          <c:orientation val="minMax"/>
          <c:min val="-0.2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172485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260070945880864"/>
          <c:y val="0.46600423113009393"/>
          <c:w val="9.7808944097848655E-2"/>
          <c:h val="0.2821180665137690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2487960"/>
        <c:axId val="172488352"/>
        <c:axId val="0"/>
      </c:bar3DChart>
      <c:catAx>
        <c:axId val="17248796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8352"/>
        <c:crosses val="autoZero"/>
        <c:auto val="1"/>
        <c:lblAlgn val="ctr"/>
        <c:lblOffset val="100"/>
        <c:tickMarkSkip val="1"/>
        <c:noMultiLvlLbl val="0"/>
      </c:catAx>
      <c:valAx>
        <c:axId val="172488352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7960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908372827804107"/>
          <c:y val="0.26446280991739624"/>
          <c:w val="8.5308056872037893E-2"/>
          <c:h val="0.4793388429752293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2489136"/>
        <c:axId val="172489528"/>
        <c:axId val="0"/>
      </c:bar3DChart>
      <c:catAx>
        <c:axId val="172489136"/>
        <c:scaling>
          <c:orientation val="minMax"/>
        </c:scaling>
        <c:delete val="1"/>
        <c:axPos val="b"/>
        <c:majorTickMark val="out"/>
        <c:minorTickMark val="none"/>
        <c:tickLblPos val="none"/>
        <c:crossAx val="172489528"/>
        <c:crosses val="autoZero"/>
        <c:auto val="1"/>
        <c:lblAlgn val="ctr"/>
        <c:lblOffset val="100"/>
        <c:noMultiLvlLbl val="0"/>
      </c:catAx>
      <c:valAx>
        <c:axId val="172489528"/>
        <c:scaling>
          <c:orientation val="minMax"/>
        </c:scaling>
        <c:delete val="0"/>
        <c:axPos val="l"/>
        <c:majorGridlines>
          <c:spPr>
            <a:ln w="3849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9136"/>
        <c:crosses val="autoZero"/>
        <c:crossBetween val="between"/>
      </c:valAx>
      <c:spPr>
        <a:noFill/>
        <a:ln w="30793">
          <a:noFill/>
        </a:ln>
      </c:spPr>
    </c:plotArea>
    <c:legend>
      <c:legendPos val="r"/>
      <c:layout>
        <c:manualLayout>
          <c:xMode val="edge"/>
          <c:yMode val="edge"/>
          <c:x val="0.90793650793650549"/>
          <c:y val="0.44364508393287438"/>
          <c:w val="8.5714285714285701E-2"/>
          <c:h val="0.11270983213429298"/>
        </c:manualLayout>
      </c:layout>
      <c:overlay val="0"/>
      <c:spPr>
        <a:noFill/>
        <a:ln w="3849">
          <a:solidFill>
            <a:schemeClr val="tx1"/>
          </a:solidFill>
          <a:prstDash val="solid"/>
        </a:ln>
      </c:spPr>
      <c:txPr>
        <a:bodyPr/>
        <a:lstStyle/>
        <a:p>
          <a:pPr>
            <a:defRPr sz="20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14016796988131E-2"/>
          <c:y val="4.589801274840645E-2"/>
          <c:w val="0.87833400033292974"/>
          <c:h val="0.746249767331458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6081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Sheet1!$A$2:$A$281</c:f>
              <c:numCache>
                <c:formatCode>[$-409]mmm\-yy;@</c:formatCode>
                <c:ptCount val="280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 formatCode="m/d/yyyy">
                  <c:v>42675</c:v>
                </c:pt>
                <c:pt idx="227" formatCode="m/d/yyyy">
                  <c:v>42705</c:v>
                </c:pt>
                <c:pt idx="228" formatCode="m/d/yyyy">
                  <c:v>42736</c:v>
                </c:pt>
                <c:pt idx="229" formatCode="m/d/yyyy">
                  <c:v>42767</c:v>
                </c:pt>
                <c:pt idx="230" formatCode="m/d/yyyy">
                  <c:v>42795</c:v>
                </c:pt>
                <c:pt idx="231" formatCode="m/d/yyyy">
                  <c:v>42826</c:v>
                </c:pt>
                <c:pt idx="232" formatCode="m/d/yyyy">
                  <c:v>42856</c:v>
                </c:pt>
                <c:pt idx="233" formatCode="m/d/yyyy">
                  <c:v>42887</c:v>
                </c:pt>
                <c:pt idx="234" formatCode="m/d/yyyy">
                  <c:v>42917</c:v>
                </c:pt>
                <c:pt idx="235" formatCode="m/d/yyyy">
                  <c:v>42948</c:v>
                </c:pt>
                <c:pt idx="236" formatCode="m/d/yyyy">
                  <c:v>42979</c:v>
                </c:pt>
                <c:pt idx="237" formatCode="m/d/yyyy">
                  <c:v>43009</c:v>
                </c:pt>
                <c:pt idx="238" formatCode="m/d/yyyy">
                  <c:v>43040</c:v>
                </c:pt>
                <c:pt idx="239" formatCode="m/d/yyyy">
                  <c:v>43070</c:v>
                </c:pt>
                <c:pt idx="240" formatCode="m/d/yyyy">
                  <c:v>43101</c:v>
                </c:pt>
                <c:pt idx="241" formatCode="m/d/yyyy">
                  <c:v>43132</c:v>
                </c:pt>
                <c:pt idx="242" formatCode="m/d/yyyy">
                  <c:v>43160</c:v>
                </c:pt>
                <c:pt idx="243" formatCode="m/d/yyyy">
                  <c:v>43191</c:v>
                </c:pt>
                <c:pt idx="244" formatCode="m/d/yyyy">
                  <c:v>43221</c:v>
                </c:pt>
                <c:pt idx="245" formatCode="m/d/yyyy">
                  <c:v>43252</c:v>
                </c:pt>
                <c:pt idx="246" formatCode="m/d/yyyy">
                  <c:v>43282</c:v>
                </c:pt>
                <c:pt idx="247" formatCode="m/d/yyyy">
                  <c:v>43313</c:v>
                </c:pt>
                <c:pt idx="248" formatCode="m/d/yyyy">
                  <c:v>43344</c:v>
                </c:pt>
                <c:pt idx="249" formatCode="m/d/yyyy">
                  <c:v>43374</c:v>
                </c:pt>
                <c:pt idx="250" formatCode="m/d/yyyy">
                  <c:v>43405</c:v>
                </c:pt>
                <c:pt idx="251" formatCode="m/d/yyyy">
                  <c:v>43435</c:v>
                </c:pt>
                <c:pt idx="252" formatCode="m/d/yyyy">
                  <c:v>43466</c:v>
                </c:pt>
                <c:pt idx="253" formatCode="m/d/yyyy">
                  <c:v>43497</c:v>
                </c:pt>
                <c:pt idx="254" formatCode="m/d/yyyy">
                  <c:v>43525</c:v>
                </c:pt>
                <c:pt idx="255" formatCode="m/d/yyyy">
                  <c:v>43556</c:v>
                </c:pt>
                <c:pt idx="256" formatCode="m/d/yyyy">
                  <c:v>43586</c:v>
                </c:pt>
                <c:pt idx="257" formatCode="m/d/yyyy">
                  <c:v>43617</c:v>
                </c:pt>
                <c:pt idx="258" formatCode="m/d/yyyy">
                  <c:v>43647</c:v>
                </c:pt>
                <c:pt idx="259" formatCode="m/d/yyyy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>
                  <c:v>44075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</c:numCache>
            </c:numRef>
          </c:cat>
          <c:val>
            <c:numRef>
              <c:f>Sheet1!$B$2:$B$281</c:f>
              <c:numCache>
                <c:formatCode>0</c:formatCode>
                <c:ptCount val="280"/>
                <c:pt idx="0">
                  <c:v>1456.6666666666667</c:v>
                </c:pt>
                <c:pt idx="1">
                  <c:v>1473.5</c:v>
                </c:pt>
                <c:pt idx="2">
                  <c:v>1487.5833333333333</c:v>
                </c:pt>
                <c:pt idx="3">
                  <c:v>1498.0833333333333</c:v>
                </c:pt>
                <c:pt idx="4">
                  <c:v>1509.75</c:v>
                </c:pt>
                <c:pt idx="5">
                  <c:v>1522.1666666666667</c:v>
                </c:pt>
                <c:pt idx="6">
                  <c:v>1536.3333333333333</c:v>
                </c:pt>
                <c:pt idx="7">
                  <c:v>1553.4166666666667</c:v>
                </c:pt>
                <c:pt idx="8">
                  <c:v>1560.3333333333333</c:v>
                </c:pt>
                <c:pt idx="9">
                  <c:v>1578.6666666666667</c:v>
                </c:pt>
                <c:pt idx="10">
                  <c:v>1595.5833333333333</c:v>
                </c:pt>
                <c:pt idx="11">
                  <c:v>1619.4166666666667</c:v>
                </c:pt>
                <c:pt idx="12">
                  <c:v>1634.1666666666667</c:v>
                </c:pt>
                <c:pt idx="13">
                  <c:v>1640.25</c:v>
                </c:pt>
                <c:pt idx="14">
                  <c:v>1645.25</c:v>
                </c:pt>
                <c:pt idx="15">
                  <c:v>1649.6666666666667</c:v>
                </c:pt>
                <c:pt idx="16">
                  <c:v>1656.8333333333333</c:v>
                </c:pt>
                <c:pt idx="17">
                  <c:v>1669.4166666666667</c:v>
                </c:pt>
                <c:pt idx="18">
                  <c:v>1675.4166666666667</c:v>
                </c:pt>
                <c:pt idx="19">
                  <c:v>1676.8333333333333</c:v>
                </c:pt>
                <c:pt idx="20">
                  <c:v>1674.6666666666667</c:v>
                </c:pt>
                <c:pt idx="21">
                  <c:v>1668.8333333333333</c:v>
                </c:pt>
                <c:pt idx="22">
                  <c:v>1668.8333333333333</c:v>
                </c:pt>
                <c:pt idx="23">
                  <c:v>1663.9166666666667</c:v>
                </c:pt>
                <c:pt idx="24">
                  <c:v>1663.5</c:v>
                </c:pt>
                <c:pt idx="25">
                  <c:v>1661.1666666666667</c:v>
                </c:pt>
                <c:pt idx="26">
                  <c:v>1660</c:v>
                </c:pt>
                <c:pt idx="27">
                  <c:v>1659.75</c:v>
                </c:pt>
                <c:pt idx="28">
                  <c:v>1651.6666666666667</c:v>
                </c:pt>
                <c:pt idx="29">
                  <c:v>1640.8333333333333</c:v>
                </c:pt>
                <c:pt idx="30">
                  <c:v>1629.1666666666667</c:v>
                </c:pt>
                <c:pt idx="31">
                  <c:v>1619.25</c:v>
                </c:pt>
                <c:pt idx="32">
                  <c:v>1620.8333333333333</c:v>
                </c:pt>
                <c:pt idx="33">
                  <c:v>1614.8333333333333</c:v>
                </c:pt>
                <c:pt idx="34">
                  <c:v>1610</c:v>
                </c:pt>
                <c:pt idx="35">
                  <c:v>1598.3333333333333</c:v>
                </c:pt>
                <c:pt idx="36">
                  <c:v>1596</c:v>
                </c:pt>
                <c:pt idx="37">
                  <c:v>1593</c:v>
                </c:pt>
                <c:pt idx="38">
                  <c:v>1593.6666666666667</c:v>
                </c:pt>
                <c:pt idx="39">
                  <c:v>1599.4166666666667</c:v>
                </c:pt>
                <c:pt idx="40">
                  <c:v>1609.5833333333333</c:v>
                </c:pt>
                <c:pt idx="41">
                  <c:v>1614.0833333333333</c:v>
                </c:pt>
                <c:pt idx="42">
                  <c:v>1618.75</c:v>
                </c:pt>
                <c:pt idx="43">
                  <c:v>1624</c:v>
                </c:pt>
                <c:pt idx="44">
                  <c:v>1623.5833333333333</c:v>
                </c:pt>
                <c:pt idx="45">
                  <c:v>1622.6666666666667</c:v>
                </c:pt>
                <c:pt idx="46">
                  <c:v>1625.75</c:v>
                </c:pt>
                <c:pt idx="47">
                  <c:v>1637.1666666666667</c:v>
                </c:pt>
                <c:pt idx="48">
                  <c:v>1634.3333333333333</c:v>
                </c:pt>
                <c:pt idx="49">
                  <c:v>1645.25</c:v>
                </c:pt>
                <c:pt idx="50">
                  <c:v>1647.9166666666667</c:v>
                </c:pt>
                <c:pt idx="51">
                  <c:v>1648.1666666666667</c:v>
                </c:pt>
                <c:pt idx="52">
                  <c:v>1652.4166666666667</c:v>
                </c:pt>
                <c:pt idx="53">
                  <c:v>1663.4166666666667</c:v>
                </c:pt>
                <c:pt idx="54">
                  <c:v>1675.0833333333333</c:v>
                </c:pt>
                <c:pt idx="55">
                  <c:v>1681.75</c:v>
                </c:pt>
                <c:pt idx="56">
                  <c:v>1701.5833333333333</c:v>
                </c:pt>
                <c:pt idx="57">
                  <c:v>1721</c:v>
                </c:pt>
                <c:pt idx="58">
                  <c:v>1731</c:v>
                </c:pt>
                <c:pt idx="59">
                  <c:v>1749</c:v>
                </c:pt>
                <c:pt idx="60">
                  <c:v>1760.9166666666667</c:v>
                </c:pt>
                <c:pt idx="61">
                  <c:v>1766.5</c:v>
                </c:pt>
                <c:pt idx="62">
                  <c:v>1772</c:v>
                </c:pt>
                <c:pt idx="63">
                  <c:v>1783.1666666666667</c:v>
                </c:pt>
                <c:pt idx="64">
                  <c:v>1793.0833333333333</c:v>
                </c:pt>
                <c:pt idx="65">
                  <c:v>1802.8333333333333</c:v>
                </c:pt>
                <c:pt idx="66">
                  <c:v>1815.0833333333333</c:v>
                </c:pt>
                <c:pt idx="67">
                  <c:v>1837.6666666666667</c:v>
                </c:pt>
                <c:pt idx="68">
                  <c:v>1850.8333333333333</c:v>
                </c:pt>
                <c:pt idx="69">
                  <c:v>1868.5833333333333</c:v>
                </c:pt>
                <c:pt idx="70">
                  <c:v>1880.8333333333333</c:v>
                </c:pt>
                <c:pt idx="71">
                  <c:v>1888.4166666666667</c:v>
                </c:pt>
                <c:pt idx="72">
                  <c:v>1900.4166666666667</c:v>
                </c:pt>
                <c:pt idx="73">
                  <c:v>1909.75</c:v>
                </c:pt>
                <c:pt idx="74">
                  <c:v>1935.5</c:v>
                </c:pt>
                <c:pt idx="75">
                  <c:v>1957.75</c:v>
                </c:pt>
                <c:pt idx="76">
                  <c:v>1984</c:v>
                </c:pt>
                <c:pt idx="77">
                  <c:v>1996.0833333333333</c:v>
                </c:pt>
                <c:pt idx="78">
                  <c:v>2015</c:v>
                </c:pt>
                <c:pt idx="79">
                  <c:v>2022.5</c:v>
                </c:pt>
                <c:pt idx="80">
                  <c:v>2029.1666666666667</c:v>
                </c:pt>
                <c:pt idx="81">
                  <c:v>2036.25</c:v>
                </c:pt>
                <c:pt idx="82">
                  <c:v>2049.6666666666665</c:v>
                </c:pt>
                <c:pt idx="83">
                  <c:v>2057.5833333333335</c:v>
                </c:pt>
                <c:pt idx="84">
                  <c:v>2073.1666666666665</c:v>
                </c:pt>
                <c:pt idx="85">
                  <c:v>2085.5</c:v>
                </c:pt>
                <c:pt idx="86">
                  <c:v>2085.1666666666665</c:v>
                </c:pt>
                <c:pt idx="87">
                  <c:v>2091.8333333333335</c:v>
                </c:pt>
                <c:pt idx="88">
                  <c:v>2086.4166666666665</c:v>
                </c:pt>
                <c:pt idx="89">
                  <c:v>2099.5833333333335</c:v>
                </c:pt>
                <c:pt idx="90">
                  <c:v>2107.1666666666665</c:v>
                </c:pt>
                <c:pt idx="91">
                  <c:v>2120.75</c:v>
                </c:pt>
                <c:pt idx="92">
                  <c:v>2139.25</c:v>
                </c:pt>
                <c:pt idx="93">
                  <c:v>2145.3333333333335</c:v>
                </c:pt>
                <c:pt idx="94">
                  <c:v>2156.9166666666665</c:v>
                </c:pt>
                <c:pt idx="95">
                  <c:v>2160.0833333333335</c:v>
                </c:pt>
                <c:pt idx="96">
                  <c:v>2166.1666666666665</c:v>
                </c:pt>
                <c:pt idx="97">
                  <c:v>2168.4166666666665</c:v>
                </c:pt>
                <c:pt idx="98">
                  <c:v>2173.0833333333335</c:v>
                </c:pt>
                <c:pt idx="99">
                  <c:v>2160.4166666666665</c:v>
                </c:pt>
                <c:pt idx="100">
                  <c:v>2145.4166666666665</c:v>
                </c:pt>
                <c:pt idx="101">
                  <c:v>2119.5</c:v>
                </c:pt>
                <c:pt idx="102">
                  <c:v>2082.8333333333335</c:v>
                </c:pt>
                <c:pt idx="103">
                  <c:v>2041.4166666666667</c:v>
                </c:pt>
                <c:pt idx="104">
                  <c:v>1990.75</c:v>
                </c:pt>
                <c:pt idx="105">
                  <c:v>1940.75</c:v>
                </c:pt>
                <c:pt idx="106">
                  <c:v>1883.8333333333333</c:v>
                </c:pt>
                <c:pt idx="107">
                  <c:v>1843.6666666666667</c:v>
                </c:pt>
                <c:pt idx="108">
                  <c:v>1794.8333333333333</c:v>
                </c:pt>
                <c:pt idx="109">
                  <c:v>1749.5833333333333</c:v>
                </c:pt>
                <c:pt idx="110">
                  <c:v>1706.0833333333333</c:v>
                </c:pt>
                <c:pt idx="111">
                  <c:v>1662.0833333333333</c:v>
                </c:pt>
                <c:pt idx="112">
                  <c:v>1627.75</c:v>
                </c:pt>
                <c:pt idx="113">
                  <c:v>1589.4166666666667</c:v>
                </c:pt>
                <c:pt idx="114">
                  <c:v>1555.9166666666667</c:v>
                </c:pt>
                <c:pt idx="115">
                  <c:v>1522.5</c:v>
                </c:pt>
                <c:pt idx="116">
                  <c:v>1489.6666666666667</c:v>
                </c:pt>
                <c:pt idx="117">
                  <c:v>1458.1666666666667</c:v>
                </c:pt>
                <c:pt idx="118">
                  <c:v>1432.25</c:v>
                </c:pt>
                <c:pt idx="119">
                  <c:v>1391.5</c:v>
                </c:pt>
                <c:pt idx="120">
                  <c:v>1347.1666666666667</c:v>
                </c:pt>
                <c:pt idx="121">
                  <c:v>1298.5</c:v>
                </c:pt>
                <c:pt idx="122">
                  <c:v>1246.0833333333333</c:v>
                </c:pt>
                <c:pt idx="123">
                  <c:v>1207.5833333333333</c:v>
                </c:pt>
                <c:pt idx="124">
                  <c:v>1166.0833333333333</c:v>
                </c:pt>
                <c:pt idx="125">
                  <c:v>1147.1666666666667</c:v>
                </c:pt>
                <c:pt idx="126">
                  <c:v>1110.5</c:v>
                </c:pt>
                <c:pt idx="127">
                  <c:v>1071.9166666666667</c:v>
                </c:pt>
                <c:pt idx="128">
                  <c:v>1033.25</c:v>
                </c:pt>
                <c:pt idx="129">
                  <c:v>995.25</c:v>
                </c:pt>
                <c:pt idx="130">
                  <c:v>945.41666666666663</c:v>
                </c:pt>
                <c:pt idx="131">
                  <c:v>895.83333333333337</c:v>
                </c:pt>
                <c:pt idx="132">
                  <c:v>850.08333333333337</c:v>
                </c:pt>
                <c:pt idx="133">
                  <c:v>812.08333333333337</c:v>
                </c:pt>
                <c:pt idx="134">
                  <c:v>774.25</c:v>
                </c:pt>
                <c:pt idx="135">
                  <c:v>733.66666666666663</c:v>
                </c:pt>
                <c:pt idx="136">
                  <c:v>697.08333333333337</c:v>
                </c:pt>
                <c:pt idx="137">
                  <c:v>648.83333333333337</c:v>
                </c:pt>
                <c:pt idx="138">
                  <c:v>621.66666666666663</c:v>
                </c:pt>
                <c:pt idx="139">
                  <c:v>601.5</c:v>
                </c:pt>
                <c:pt idx="140">
                  <c:v>585.83333333333337</c:v>
                </c:pt>
                <c:pt idx="141">
                  <c:v>573.08333333333337</c:v>
                </c:pt>
                <c:pt idx="142">
                  <c:v>572.83333333333337</c:v>
                </c:pt>
                <c:pt idx="143">
                  <c:v>582</c:v>
                </c:pt>
                <c:pt idx="144">
                  <c:v>589.58333333333337</c:v>
                </c:pt>
                <c:pt idx="145">
                  <c:v>597.25</c:v>
                </c:pt>
                <c:pt idx="146">
                  <c:v>611.75</c:v>
                </c:pt>
                <c:pt idx="147">
                  <c:v>621.41666666666663</c:v>
                </c:pt>
                <c:pt idx="148">
                  <c:v>623</c:v>
                </c:pt>
                <c:pt idx="149">
                  <c:v>621.83333333333337</c:v>
                </c:pt>
                <c:pt idx="150">
                  <c:v>620.5</c:v>
                </c:pt>
                <c:pt idx="151">
                  <c:v>617.5</c:v>
                </c:pt>
                <c:pt idx="152">
                  <c:v>613.66666666666663</c:v>
                </c:pt>
                <c:pt idx="153">
                  <c:v>611.58333333333337</c:v>
                </c:pt>
                <c:pt idx="154">
                  <c:v>606.33333333333337</c:v>
                </c:pt>
                <c:pt idx="155">
                  <c:v>603.66666666666663</c:v>
                </c:pt>
                <c:pt idx="156">
                  <c:v>598.66666666666663</c:v>
                </c:pt>
                <c:pt idx="157">
                  <c:v>589.66666666666663</c:v>
                </c:pt>
                <c:pt idx="158">
                  <c:v>581</c:v>
                </c:pt>
                <c:pt idx="159">
                  <c:v>576.33333333333337</c:v>
                </c:pt>
                <c:pt idx="160">
                  <c:v>579.91666666666663</c:v>
                </c:pt>
                <c:pt idx="161">
                  <c:v>584</c:v>
                </c:pt>
                <c:pt idx="162">
                  <c:v>587.5</c:v>
                </c:pt>
                <c:pt idx="163">
                  <c:v>593.08333333333337</c:v>
                </c:pt>
                <c:pt idx="164">
                  <c:v>597</c:v>
                </c:pt>
                <c:pt idx="165">
                  <c:v>606.41666666666663</c:v>
                </c:pt>
                <c:pt idx="166">
                  <c:v>618.58333333333337</c:v>
                </c:pt>
                <c:pt idx="167">
                  <c:v>624</c:v>
                </c:pt>
                <c:pt idx="168">
                  <c:v>635.33333333333337</c:v>
                </c:pt>
                <c:pt idx="169">
                  <c:v>651.66666666666663</c:v>
                </c:pt>
                <c:pt idx="170">
                  <c:v>670.25</c:v>
                </c:pt>
                <c:pt idx="171">
                  <c:v>682.83333333333337</c:v>
                </c:pt>
                <c:pt idx="172">
                  <c:v>697.66666666666663</c:v>
                </c:pt>
                <c:pt idx="173">
                  <c:v>710.83333333333337</c:v>
                </c:pt>
                <c:pt idx="174">
                  <c:v>729.83333333333337</c:v>
                </c:pt>
                <c:pt idx="175">
                  <c:v>745.91666666666663</c:v>
                </c:pt>
                <c:pt idx="176">
                  <c:v>772.58333333333337</c:v>
                </c:pt>
                <c:pt idx="177">
                  <c:v>790.58333333333337</c:v>
                </c:pt>
                <c:pt idx="178">
                  <c:v>808.16666666666663</c:v>
                </c:pt>
                <c:pt idx="179">
                  <c:v>828.5</c:v>
                </c:pt>
                <c:pt idx="180">
                  <c:v>847.5</c:v>
                </c:pt>
                <c:pt idx="181">
                  <c:v>867.66666666666663</c:v>
                </c:pt>
                <c:pt idx="182">
                  <c:v>878.5</c:v>
                </c:pt>
                <c:pt idx="183">
                  <c:v>901.83333333333337</c:v>
                </c:pt>
                <c:pt idx="184">
                  <c:v>919.08333333333337</c:v>
                </c:pt>
                <c:pt idx="185">
                  <c:v>931.41666666666663</c:v>
                </c:pt>
                <c:pt idx="186">
                  <c:v>943.75</c:v>
                </c:pt>
                <c:pt idx="187">
                  <c:v>954.08333333333337</c:v>
                </c:pt>
                <c:pt idx="188">
                  <c:v>960.25</c:v>
                </c:pt>
                <c:pt idx="189">
                  <c:v>973.33333333333337</c:v>
                </c:pt>
                <c:pt idx="190">
                  <c:v>982.66666666666663</c:v>
                </c:pt>
                <c:pt idx="191">
                  <c:v>988</c:v>
                </c:pt>
                <c:pt idx="192">
                  <c:v>991</c:v>
                </c:pt>
                <c:pt idx="193">
                  <c:v>995.91666666666663</c:v>
                </c:pt>
                <c:pt idx="194">
                  <c:v>1006.8333333333334</c:v>
                </c:pt>
                <c:pt idx="195">
                  <c:v>1013.3333333333334</c:v>
                </c:pt>
                <c:pt idx="196">
                  <c:v>1014.5833333333334</c:v>
                </c:pt>
                <c:pt idx="197">
                  <c:v>1020.25</c:v>
                </c:pt>
                <c:pt idx="198">
                  <c:v>1026.8333333333333</c:v>
                </c:pt>
                <c:pt idx="199" formatCode="General">
                  <c:v>1033.75</c:v>
                </c:pt>
                <c:pt idx="200" formatCode="General">
                  <c:v>1039.8333333333333</c:v>
                </c:pt>
                <c:pt idx="201" formatCode="General">
                  <c:v>1044</c:v>
                </c:pt>
                <c:pt idx="202" formatCode="General">
                  <c:v>1046.5</c:v>
                </c:pt>
                <c:pt idx="203" formatCode="General">
                  <c:v>1052.0833333333333</c:v>
                </c:pt>
                <c:pt idx="204" formatCode="General">
                  <c:v>1058.1666666666667</c:v>
                </c:pt>
                <c:pt idx="205" formatCode="General">
                  <c:v>1065.5</c:v>
                </c:pt>
                <c:pt idx="206" formatCode="General">
                  <c:v>1065.9166666666667</c:v>
                </c:pt>
                <c:pt idx="207" formatCode="General">
                  <c:v>1072.25</c:v>
                </c:pt>
                <c:pt idx="208" formatCode="General">
                  <c:v>1093.4166666666667</c:v>
                </c:pt>
                <c:pt idx="209" formatCode="General">
                  <c:v>1124.1666666666667</c:v>
                </c:pt>
                <c:pt idx="210" formatCode="General">
                  <c:v>1129.5</c:v>
                </c:pt>
                <c:pt idx="211" formatCode="General">
                  <c:v>1139.3333333333333</c:v>
                </c:pt>
                <c:pt idx="212" formatCode="General">
                  <c:v>1144.9166666666667</c:v>
                </c:pt>
                <c:pt idx="213" formatCode="General">
                  <c:v>1150.4166666666667</c:v>
                </c:pt>
                <c:pt idx="214" formatCode="General">
                  <c:v>1165.8333333333333</c:v>
                </c:pt>
                <c:pt idx="215" formatCode="General">
                  <c:v>1177.5</c:v>
                </c:pt>
                <c:pt idx="216" formatCode="General">
                  <c:v>1186.8333333333333</c:v>
                </c:pt>
                <c:pt idx="217" formatCode="General">
                  <c:v>1191.8333333333333</c:v>
                </c:pt>
                <c:pt idx="218" formatCode="General">
                  <c:v>1195.3333333333333</c:v>
                </c:pt>
                <c:pt idx="219" formatCode="General">
                  <c:v>1194.6666666666667</c:v>
                </c:pt>
                <c:pt idx="220" formatCode="General">
                  <c:v>1188.3333333333333</c:v>
                </c:pt>
                <c:pt idx="221" formatCode="General">
                  <c:v>1174.0833333333333</c:v>
                </c:pt>
                <c:pt idx="222" formatCode="General">
                  <c:v>1178.25</c:v>
                </c:pt>
                <c:pt idx="223" formatCode="General">
                  <c:v>1181.5833333333333</c:v>
                </c:pt>
                <c:pt idx="224" formatCode="General">
                  <c:v>1192.9166666666667</c:v>
                </c:pt>
                <c:pt idx="225" formatCode="General">
                  <c:v>1202.75</c:v>
                </c:pt>
                <c:pt idx="226" formatCode="General">
                  <c:v>1202.0833333333333</c:v>
                </c:pt>
                <c:pt idx="227" formatCode="General">
                  <c:v>1205.4166666666667</c:v>
                </c:pt>
                <c:pt idx="228" formatCode="General">
                  <c:v>1217.0833333333333</c:v>
                </c:pt>
                <c:pt idx="229" formatCode="General">
                  <c:v>1221.5</c:v>
                </c:pt>
                <c:pt idx="230" formatCode="General">
                  <c:v>1235.75</c:v>
                </c:pt>
                <c:pt idx="231" formatCode="General">
                  <c:v>1244.0833333333333</c:v>
                </c:pt>
                <c:pt idx="232" formatCode="General">
                  <c:v>1245.1666666666667</c:v>
                </c:pt>
                <c:pt idx="233" formatCode="General">
                  <c:v>1255.25</c:v>
                </c:pt>
                <c:pt idx="234" formatCode="General">
                  <c:v>1261.4166666666667</c:v>
                </c:pt>
                <c:pt idx="235" formatCode="General">
                  <c:v>1270.5</c:v>
                </c:pt>
                <c:pt idx="236" formatCode="General">
                  <c:v>1268.5833333333333</c:v>
                </c:pt>
                <c:pt idx="237" formatCode="General">
                  <c:v>1274.25</c:v>
                </c:pt>
                <c:pt idx="238" formatCode="General">
                  <c:v>1279.75</c:v>
                </c:pt>
                <c:pt idx="239" formatCode="General">
                  <c:v>1284.5</c:v>
                </c:pt>
                <c:pt idx="240" formatCode="General">
                  <c:v>1288.75</c:v>
                </c:pt>
                <c:pt idx="241" formatCode="General">
                  <c:v>1296.4166666666667</c:v>
                </c:pt>
                <c:pt idx="242" formatCode="General">
                  <c:v>1306.5833333333333</c:v>
                </c:pt>
                <c:pt idx="243" formatCode="General">
                  <c:v>1317.6666666666667</c:v>
                </c:pt>
                <c:pt idx="244" formatCode="General">
                  <c:v>1327.8333333333333</c:v>
                </c:pt>
                <c:pt idx="245" formatCode="General">
                  <c:v>1327.0833333333333</c:v>
                </c:pt>
                <c:pt idx="246" formatCode="General">
                  <c:v>1332.4166666666667</c:v>
                </c:pt>
                <c:pt idx="247" formatCode="General">
                  <c:v>1328.25</c:v>
                </c:pt>
                <c:pt idx="248" formatCode="General">
                  <c:v>1330.9166666666667</c:v>
                </c:pt>
                <c:pt idx="249" formatCode="General">
                  <c:v>1325</c:v>
                </c:pt>
                <c:pt idx="250" formatCode="General">
                  <c:v>1326.3333333333333</c:v>
                </c:pt>
                <c:pt idx="251" formatCode="General">
                  <c:v>1328.75</c:v>
                </c:pt>
                <c:pt idx="252" formatCode="General">
                  <c:v>1324</c:v>
                </c:pt>
                <c:pt idx="253" formatCode="General">
                  <c:v>1321.6666666666667</c:v>
                </c:pt>
                <c:pt idx="254" formatCode="General">
                  <c:v>1314.0833333333333</c:v>
                </c:pt>
                <c:pt idx="255" formatCode="General">
                  <c:v>1309.5833333333333</c:v>
                </c:pt>
                <c:pt idx="256" formatCode="General">
                  <c:v>1310.0833333333333</c:v>
                </c:pt>
                <c:pt idx="257" formatCode="General">
                  <c:v>1306.4166666666667</c:v>
                </c:pt>
                <c:pt idx="258" formatCode="General">
                  <c:v>1309.8333333333333</c:v>
                </c:pt>
                <c:pt idx="259" formatCode="General">
                  <c:v>1327.75</c:v>
                </c:pt>
                <c:pt idx="260" formatCode="General">
                  <c:v>1340.25</c:v>
                </c:pt>
                <c:pt idx="261" formatCode="General">
                  <c:v>1359.75</c:v>
                </c:pt>
                <c:pt idx="262" formatCode="General">
                  <c:v>1375.6666666666667</c:v>
                </c:pt>
                <c:pt idx="263" formatCode="General">
                  <c:v>1385.25</c:v>
                </c:pt>
                <c:pt idx="264" formatCode="General">
                  <c:v>1406.5</c:v>
                </c:pt>
                <c:pt idx="265" formatCode="General">
                  <c:v>1421</c:v>
                </c:pt>
                <c:pt idx="266" formatCode="General">
                  <c:v>1426.5</c:v>
                </c:pt>
                <c:pt idx="267" formatCode="General">
                  <c:v>1406.25</c:v>
                </c:pt>
                <c:pt idx="268" formatCode="General">
                  <c:v>1398.6666666666667</c:v>
                </c:pt>
                <c:pt idx="269" formatCode="General">
                  <c:v>1400.3333333333333</c:v>
                </c:pt>
                <c:pt idx="270" formatCode="General">
                  <c:v>1414.75</c:v>
                </c:pt>
                <c:pt idx="271" formatCode="General">
                  <c:v>1418.3333333333333</c:v>
                </c:pt>
                <c:pt idx="272" formatCode="General">
                  <c:v>1430.8333333333333</c:v>
                </c:pt>
                <c:pt idx="273" formatCode="General">
                  <c:v>1438</c:v>
                </c:pt>
                <c:pt idx="274" formatCode="General">
                  <c:v>1453.5833333333333</c:v>
                </c:pt>
                <c:pt idx="275" formatCode="General">
                  <c:v>1479</c:v>
                </c:pt>
                <c:pt idx="276" formatCode="General">
                  <c:v>1506.75</c:v>
                </c:pt>
                <c:pt idx="277" formatCode="General">
                  <c:v>1527.4166666666667</c:v>
                </c:pt>
                <c:pt idx="278" formatCode="General">
                  <c:v>1558.5</c:v>
                </c:pt>
                <c:pt idx="279" formatCode="General">
                  <c:v>1611.75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8F-4C84-8811-4BE6F366BD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SF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Sheet1!$A$2:$A$281</c:f>
              <c:numCache>
                <c:formatCode>[$-409]mmm\-yy;@</c:formatCode>
                <c:ptCount val="280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 formatCode="m/d/yyyy">
                  <c:v>42675</c:v>
                </c:pt>
                <c:pt idx="227" formatCode="m/d/yyyy">
                  <c:v>42705</c:v>
                </c:pt>
                <c:pt idx="228" formatCode="m/d/yyyy">
                  <c:v>42736</c:v>
                </c:pt>
                <c:pt idx="229" formatCode="m/d/yyyy">
                  <c:v>42767</c:v>
                </c:pt>
                <c:pt idx="230" formatCode="m/d/yyyy">
                  <c:v>42795</c:v>
                </c:pt>
                <c:pt idx="231" formatCode="m/d/yyyy">
                  <c:v>42826</c:v>
                </c:pt>
                <c:pt idx="232" formatCode="m/d/yyyy">
                  <c:v>42856</c:v>
                </c:pt>
                <c:pt idx="233" formatCode="m/d/yyyy">
                  <c:v>42887</c:v>
                </c:pt>
                <c:pt idx="234" formatCode="m/d/yyyy">
                  <c:v>42917</c:v>
                </c:pt>
                <c:pt idx="235" formatCode="m/d/yyyy">
                  <c:v>42948</c:v>
                </c:pt>
                <c:pt idx="236" formatCode="m/d/yyyy">
                  <c:v>42979</c:v>
                </c:pt>
                <c:pt idx="237" formatCode="m/d/yyyy">
                  <c:v>43009</c:v>
                </c:pt>
                <c:pt idx="238" formatCode="m/d/yyyy">
                  <c:v>43040</c:v>
                </c:pt>
                <c:pt idx="239" formatCode="m/d/yyyy">
                  <c:v>43070</c:v>
                </c:pt>
                <c:pt idx="240" formatCode="m/d/yyyy">
                  <c:v>43101</c:v>
                </c:pt>
                <c:pt idx="241" formatCode="m/d/yyyy">
                  <c:v>43132</c:v>
                </c:pt>
                <c:pt idx="242" formatCode="m/d/yyyy">
                  <c:v>43160</c:v>
                </c:pt>
                <c:pt idx="243" formatCode="m/d/yyyy">
                  <c:v>43191</c:v>
                </c:pt>
                <c:pt idx="244" formatCode="m/d/yyyy">
                  <c:v>43221</c:v>
                </c:pt>
                <c:pt idx="245" formatCode="m/d/yyyy">
                  <c:v>43252</c:v>
                </c:pt>
                <c:pt idx="246" formatCode="m/d/yyyy">
                  <c:v>43282</c:v>
                </c:pt>
                <c:pt idx="247" formatCode="m/d/yyyy">
                  <c:v>43313</c:v>
                </c:pt>
                <c:pt idx="248" formatCode="m/d/yyyy">
                  <c:v>43344</c:v>
                </c:pt>
                <c:pt idx="249" formatCode="m/d/yyyy">
                  <c:v>43374</c:v>
                </c:pt>
                <c:pt idx="250" formatCode="m/d/yyyy">
                  <c:v>43405</c:v>
                </c:pt>
                <c:pt idx="251" formatCode="m/d/yyyy">
                  <c:v>43435</c:v>
                </c:pt>
                <c:pt idx="252" formatCode="m/d/yyyy">
                  <c:v>43466</c:v>
                </c:pt>
                <c:pt idx="253" formatCode="m/d/yyyy">
                  <c:v>43497</c:v>
                </c:pt>
                <c:pt idx="254" formatCode="m/d/yyyy">
                  <c:v>43525</c:v>
                </c:pt>
                <c:pt idx="255" formatCode="m/d/yyyy">
                  <c:v>43556</c:v>
                </c:pt>
                <c:pt idx="256" formatCode="m/d/yyyy">
                  <c:v>43586</c:v>
                </c:pt>
                <c:pt idx="257" formatCode="m/d/yyyy">
                  <c:v>43617</c:v>
                </c:pt>
                <c:pt idx="258" formatCode="m/d/yyyy">
                  <c:v>43647</c:v>
                </c:pt>
                <c:pt idx="259" formatCode="m/d/yyyy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>
                  <c:v>44075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</c:numCache>
            </c:numRef>
          </c:cat>
          <c:val>
            <c:numRef>
              <c:f>Sheet1!$C$2:$C$281</c:f>
              <c:numCache>
                <c:formatCode>0</c:formatCode>
                <c:ptCount val="280"/>
                <c:pt idx="0">
                  <c:v>1074.0833333333333</c:v>
                </c:pt>
                <c:pt idx="1">
                  <c:v>1084.1666666666667</c:v>
                </c:pt>
                <c:pt idx="2">
                  <c:v>1095.0833333333333</c:v>
                </c:pt>
                <c:pt idx="3">
                  <c:v>1103.6666666666667</c:v>
                </c:pt>
                <c:pt idx="4">
                  <c:v>1113.5833333333333</c:v>
                </c:pt>
                <c:pt idx="5">
                  <c:v>1121.1666666666667</c:v>
                </c:pt>
                <c:pt idx="6">
                  <c:v>1132.0833333333333</c:v>
                </c:pt>
                <c:pt idx="7">
                  <c:v>1143.3333333333333</c:v>
                </c:pt>
                <c:pt idx="8">
                  <c:v>1151.3333333333333</c:v>
                </c:pt>
                <c:pt idx="9">
                  <c:v>1161.25</c:v>
                </c:pt>
                <c:pt idx="10">
                  <c:v>1174.1666666666667</c:v>
                </c:pt>
                <c:pt idx="11">
                  <c:v>1193.9166666666667</c:v>
                </c:pt>
                <c:pt idx="12">
                  <c:v>1202.3333333333333</c:v>
                </c:pt>
                <c:pt idx="13">
                  <c:v>1210.6666666666667</c:v>
                </c:pt>
                <c:pt idx="14">
                  <c:v>1217.0833333333333</c:v>
                </c:pt>
                <c:pt idx="15">
                  <c:v>1222.9166666666667</c:v>
                </c:pt>
                <c:pt idx="16">
                  <c:v>1230.3333333333333</c:v>
                </c:pt>
                <c:pt idx="17">
                  <c:v>1241</c:v>
                </c:pt>
                <c:pt idx="18">
                  <c:v>1248.9166666666667</c:v>
                </c:pt>
                <c:pt idx="19">
                  <c:v>1252.8333333333333</c:v>
                </c:pt>
                <c:pt idx="20">
                  <c:v>1253.75</c:v>
                </c:pt>
                <c:pt idx="21">
                  <c:v>1253</c:v>
                </c:pt>
                <c:pt idx="22">
                  <c:v>1251.75</c:v>
                </c:pt>
                <c:pt idx="23">
                  <c:v>1246.75</c:v>
                </c:pt>
                <c:pt idx="24">
                  <c:v>1248.25</c:v>
                </c:pt>
                <c:pt idx="25">
                  <c:v>1244.0833333333333</c:v>
                </c:pt>
                <c:pt idx="26">
                  <c:v>1245.25</c:v>
                </c:pt>
                <c:pt idx="27">
                  <c:v>1242.3333333333333</c:v>
                </c:pt>
                <c:pt idx="28">
                  <c:v>1236.3333333333333</c:v>
                </c:pt>
                <c:pt idx="29">
                  <c:v>1226.3333333333333</c:v>
                </c:pt>
                <c:pt idx="30">
                  <c:v>1216</c:v>
                </c:pt>
                <c:pt idx="31">
                  <c:v>1210.1666666666667</c:v>
                </c:pt>
                <c:pt idx="32">
                  <c:v>1209.4166666666667</c:v>
                </c:pt>
                <c:pt idx="33">
                  <c:v>1210.75</c:v>
                </c:pt>
                <c:pt idx="34">
                  <c:v>1208.6666666666667</c:v>
                </c:pt>
                <c:pt idx="35">
                  <c:v>1202.25</c:v>
                </c:pt>
                <c:pt idx="36">
                  <c:v>1200.0833333333333</c:v>
                </c:pt>
                <c:pt idx="37">
                  <c:v>1200.1666666666667</c:v>
                </c:pt>
                <c:pt idx="38">
                  <c:v>1198.4166666666667</c:v>
                </c:pt>
                <c:pt idx="39">
                  <c:v>1204</c:v>
                </c:pt>
                <c:pt idx="40">
                  <c:v>1208.8333333333333</c:v>
                </c:pt>
                <c:pt idx="41">
                  <c:v>1216.8333333333333</c:v>
                </c:pt>
                <c:pt idx="42">
                  <c:v>1223.75</c:v>
                </c:pt>
                <c:pt idx="43">
                  <c:v>1229.4166666666667</c:v>
                </c:pt>
                <c:pt idx="44">
                  <c:v>1229.6666666666667</c:v>
                </c:pt>
                <c:pt idx="45">
                  <c:v>1226.4166666666667</c:v>
                </c:pt>
                <c:pt idx="46">
                  <c:v>1228.1666666666667</c:v>
                </c:pt>
                <c:pt idx="47">
                  <c:v>1234.0833333333333</c:v>
                </c:pt>
                <c:pt idx="48">
                  <c:v>1236.9166666666667</c:v>
                </c:pt>
                <c:pt idx="49">
                  <c:v>1250.1666666666667</c:v>
                </c:pt>
                <c:pt idx="50">
                  <c:v>1254.9166666666667</c:v>
                </c:pt>
                <c:pt idx="51">
                  <c:v>1257.0833333333333</c:v>
                </c:pt>
                <c:pt idx="52">
                  <c:v>1261.1666666666667</c:v>
                </c:pt>
                <c:pt idx="53">
                  <c:v>1266.3333333333333</c:v>
                </c:pt>
                <c:pt idx="54">
                  <c:v>1272.3333333333333</c:v>
                </c:pt>
                <c:pt idx="55">
                  <c:v>1278.6666666666667</c:v>
                </c:pt>
                <c:pt idx="56">
                  <c:v>1293.1666666666667</c:v>
                </c:pt>
                <c:pt idx="57">
                  <c:v>1309.5833333333333</c:v>
                </c:pt>
                <c:pt idx="58">
                  <c:v>1322.3333333333333</c:v>
                </c:pt>
                <c:pt idx="59">
                  <c:v>1335.5</c:v>
                </c:pt>
                <c:pt idx="60">
                  <c:v>1346.4166666666667</c:v>
                </c:pt>
                <c:pt idx="61">
                  <c:v>1342.75</c:v>
                </c:pt>
                <c:pt idx="62">
                  <c:v>1348.5833333333333</c:v>
                </c:pt>
                <c:pt idx="63">
                  <c:v>1357.4166666666667</c:v>
                </c:pt>
                <c:pt idx="64">
                  <c:v>1365.75</c:v>
                </c:pt>
                <c:pt idx="65">
                  <c:v>1378</c:v>
                </c:pt>
                <c:pt idx="66">
                  <c:v>1392.25</c:v>
                </c:pt>
                <c:pt idx="67">
                  <c:v>1409.25</c:v>
                </c:pt>
                <c:pt idx="68">
                  <c:v>1423.1666666666667</c:v>
                </c:pt>
                <c:pt idx="69">
                  <c:v>1438.5</c:v>
                </c:pt>
                <c:pt idx="70">
                  <c:v>1449.4166666666667</c:v>
                </c:pt>
                <c:pt idx="71">
                  <c:v>1461.0833333333333</c:v>
                </c:pt>
                <c:pt idx="72">
                  <c:v>1471.3333333333333</c:v>
                </c:pt>
                <c:pt idx="73">
                  <c:v>1488.5833333333333</c:v>
                </c:pt>
                <c:pt idx="74">
                  <c:v>1512.6666666666667</c:v>
                </c:pt>
                <c:pt idx="75">
                  <c:v>1531.5</c:v>
                </c:pt>
                <c:pt idx="76">
                  <c:v>1555.3333333333333</c:v>
                </c:pt>
                <c:pt idx="77">
                  <c:v>1568.1666666666667</c:v>
                </c:pt>
                <c:pt idx="78">
                  <c:v>1580</c:v>
                </c:pt>
                <c:pt idx="79">
                  <c:v>1587.3333333333333</c:v>
                </c:pt>
                <c:pt idx="80">
                  <c:v>1591.75</c:v>
                </c:pt>
                <c:pt idx="81">
                  <c:v>1594</c:v>
                </c:pt>
                <c:pt idx="82">
                  <c:v>1598.9166666666667</c:v>
                </c:pt>
                <c:pt idx="83">
                  <c:v>1604.25</c:v>
                </c:pt>
                <c:pt idx="84">
                  <c:v>1613.8333333333333</c:v>
                </c:pt>
                <c:pt idx="85">
                  <c:v>1619.3333333333333</c:v>
                </c:pt>
                <c:pt idx="86">
                  <c:v>1613.6666666666667</c:v>
                </c:pt>
                <c:pt idx="87">
                  <c:v>1616.75</c:v>
                </c:pt>
                <c:pt idx="88">
                  <c:v>1614.1666666666667</c:v>
                </c:pt>
                <c:pt idx="89">
                  <c:v>1619.8333333333333</c:v>
                </c:pt>
                <c:pt idx="90">
                  <c:v>1628.3333333333333</c:v>
                </c:pt>
                <c:pt idx="91">
                  <c:v>1637.25</c:v>
                </c:pt>
                <c:pt idx="92">
                  <c:v>1654.9166666666667</c:v>
                </c:pt>
                <c:pt idx="93">
                  <c:v>1667.3333333333333</c:v>
                </c:pt>
                <c:pt idx="94">
                  <c:v>1680.5</c:v>
                </c:pt>
                <c:pt idx="95">
                  <c:v>1684.5</c:v>
                </c:pt>
                <c:pt idx="96">
                  <c:v>1687.4166666666667</c:v>
                </c:pt>
                <c:pt idx="97">
                  <c:v>1688.5</c:v>
                </c:pt>
                <c:pt idx="98">
                  <c:v>1686.0833333333333</c:v>
                </c:pt>
                <c:pt idx="99">
                  <c:v>1672.9166666666667</c:v>
                </c:pt>
                <c:pt idx="100">
                  <c:v>1656.75</c:v>
                </c:pt>
                <c:pt idx="101">
                  <c:v>1632.5833333333333</c:v>
                </c:pt>
                <c:pt idx="102">
                  <c:v>1598</c:v>
                </c:pt>
                <c:pt idx="103">
                  <c:v>1561.8333333333333</c:v>
                </c:pt>
                <c:pt idx="104">
                  <c:v>1513.5</c:v>
                </c:pt>
                <c:pt idx="105">
                  <c:v>1466.25</c:v>
                </c:pt>
                <c:pt idx="106">
                  <c:v>1419</c:v>
                </c:pt>
                <c:pt idx="107">
                  <c:v>1380.4166666666667</c:v>
                </c:pt>
                <c:pt idx="108">
                  <c:v>1337.5</c:v>
                </c:pt>
                <c:pt idx="109">
                  <c:v>1295.25</c:v>
                </c:pt>
                <c:pt idx="110">
                  <c:v>1261.5833333333333</c:v>
                </c:pt>
                <c:pt idx="111">
                  <c:v>1225.0833333333333</c:v>
                </c:pt>
                <c:pt idx="112">
                  <c:v>1191.0833333333333</c:v>
                </c:pt>
                <c:pt idx="113">
                  <c:v>1157.9166666666667</c:v>
                </c:pt>
                <c:pt idx="114">
                  <c:v>1130.5</c:v>
                </c:pt>
                <c:pt idx="115">
                  <c:v>1100</c:v>
                </c:pt>
                <c:pt idx="116">
                  <c:v>1069.75</c:v>
                </c:pt>
                <c:pt idx="117">
                  <c:v>1040.25</c:v>
                </c:pt>
                <c:pt idx="118">
                  <c:v>1009.5833333333334</c:v>
                </c:pt>
                <c:pt idx="119">
                  <c:v>971.58333333333337</c:v>
                </c:pt>
                <c:pt idx="120">
                  <c:v>932.75</c:v>
                </c:pt>
                <c:pt idx="121">
                  <c:v>893.41666666666663</c:v>
                </c:pt>
                <c:pt idx="122">
                  <c:v>851.33333333333337</c:v>
                </c:pt>
                <c:pt idx="123">
                  <c:v>818.25</c:v>
                </c:pt>
                <c:pt idx="124">
                  <c:v>784.16666666666663</c:v>
                </c:pt>
                <c:pt idx="125">
                  <c:v>751.66666666666663</c:v>
                </c:pt>
                <c:pt idx="126">
                  <c:v>717.75</c:v>
                </c:pt>
                <c:pt idx="127">
                  <c:v>686.66666666666663</c:v>
                </c:pt>
                <c:pt idx="128">
                  <c:v>659.5</c:v>
                </c:pt>
                <c:pt idx="129">
                  <c:v>630.16666666666663</c:v>
                </c:pt>
                <c:pt idx="130">
                  <c:v>598.91666666666663</c:v>
                </c:pt>
                <c:pt idx="131">
                  <c:v>567.41666666666663</c:v>
                </c:pt>
                <c:pt idx="132">
                  <c:v>536.5</c:v>
                </c:pt>
                <c:pt idx="133">
                  <c:v>512.58333333333337</c:v>
                </c:pt>
                <c:pt idx="134">
                  <c:v>489.16666666666669</c:v>
                </c:pt>
                <c:pt idx="135">
                  <c:v>466.66666666666669</c:v>
                </c:pt>
                <c:pt idx="136">
                  <c:v>449.83333333333331</c:v>
                </c:pt>
                <c:pt idx="137">
                  <c:v>437.58333333333331</c:v>
                </c:pt>
                <c:pt idx="138">
                  <c:v>430.75</c:v>
                </c:pt>
                <c:pt idx="139">
                  <c:v>426.41666666666669</c:v>
                </c:pt>
                <c:pt idx="140">
                  <c:v>422.08333333333331</c:v>
                </c:pt>
                <c:pt idx="141">
                  <c:v>422.33333333333331</c:v>
                </c:pt>
                <c:pt idx="142">
                  <c:v>427.58333333333331</c:v>
                </c:pt>
                <c:pt idx="143">
                  <c:v>439.58333333333331</c:v>
                </c:pt>
                <c:pt idx="144">
                  <c:v>453.5</c:v>
                </c:pt>
                <c:pt idx="145">
                  <c:v>464.58333333333331</c:v>
                </c:pt>
                <c:pt idx="146">
                  <c:v>479.16666666666669</c:v>
                </c:pt>
                <c:pt idx="147">
                  <c:v>486.25</c:v>
                </c:pt>
                <c:pt idx="148">
                  <c:v>486.58333333333331</c:v>
                </c:pt>
                <c:pt idx="149">
                  <c:v>483.83333333333331</c:v>
                </c:pt>
                <c:pt idx="150">
                  <c:v>477.33333333333331</c:v>
                </c:pt>
                <c:pt idx="151">
                  <c:v>469.91666666666669</c:v>
                </c:pt>
                <c:pt idx="152">
                  <c:v>463.83333333333331</c:v>
                </c:pt>
                <c:pt idx="153">
                  <c:v>458.5</c:v>
                </c:pt>
                <c:pt idx="154">
                  <c:v>453.08333333333331</c:v>
                </c:pt>
                <c:pt idx="155">
                  <c:v>448</c:v>
                </c:pt>
                <c:pt idx="156">
                  <c:v>441</c:v>
                </c:pt>
                <c:pt idx="157">
                  <c:v>430.08333333333331</c:v>
                </c:pt>
                <c:pt idx="158">
                  <c:v>418.66666666666669</c:v>
                </c:pt>
                <c:pt idx="159">
                  <c:v>412.58333333333331</c:v>
                </c:pt>
                <c:pt idx="160">
                  <c:v>410.58333333333331</c:v>
                </c:pt>
                <c:pt idx="161">
                  <c:v>409.58333333333331</c:v>
                </c:pt>
                <c:pt idx="162">
                  <c:v>410</c:v>
                </c:pt>
                <c:pt idx="163">
                  <c:v>412.16666666666669</c:v>
                </c:pt>
                <c:pt idx="164">
                  <c:v>413.91666666666669</c:v>
                </c:pt>
                <c:pt idx="165">
                  <c:v>416.5</c:v>
                </c:pt>
                <c:pt idx="166">
                  <c:v>419.08333333333331</c:v>
                </c:pt>
                <c:pt idx="167">
                  <c:v>420</c:v>
                </c:pt>
                <c:pt idx="168">
                  <c:v>423.5</c:v>
                </c:pt>
                <c:pt idx="169">
                  <c:v>433</c:v>
                </c:pt>
                <c:pt idx="170">
                  <c:v>439.91666666666669</c:v>
                </c:pt>
                <c:pt idx="171">
                  <c:v>446.75</c:v>
                </c:pt>
                <c:pt idx="172">
                  <c:v>453.66666666666669</c:v>
                </c:pt>
                <c:pt idx="173">
                  <c:v>461</c:v>
                </c:pt>
                <c:pt idx="174">
                  <c:v>469.83333333333331</c:v>
                </c:pt>
                <c:pt idx="175">
                  <c:v>477.25</c:v>
                </c:pt>
                <c:pt idx="176">
                  <c:v>488.66666666666669</c:v>
                </c:pt>
                <c:pt idx="177">
                  <c:v>499.41666666666669</c:v>
                </c:pt>
                <c:pt idx="178">
                  <c:v>509.33333333333331</c:v>
                </c:pt>
                <c:pt idx="179">
                  <c:v>519.66666666666663</c:v>
                </c:pt>
                <c:pt idx="180">
                  <c:v>530.33333333333337</c:v>
                </c:pt>
                <c:pt idx="181">
                  <c:v>540.25</c:v>
                </c:pt>
                <c:pt idx="182">
                  <c:v>550.91666666666663</c:v>
                </c:pt>
                <c:pt idx="183">
                  <c:v>562.16666666666663</c:v>
                </c:pt>
                <c:pt idx="184">
                  <c:v>572.91666666666663</c:v>
                </c:pt>
                <c:pt idx="185">
                  <c:v>583.5</c:v>
                </c:pt>
                <c:pt idx="186">
                  <c:v>591.58333333333337</c:v>
                </c:pt>
                <c:pt idx="187">
                  <c:v>601.41666666666663</c:v>
                </c:pt>
                <c:pt idx="188">
                  <c:v>606.66666666666663</c:v>
                </c:pt>
                <c:pt idx="189">
                  <c:v>611.25</c:v>
                </c:pt>
                <c:pt idx="190">
                  <c:v>617.41666666666663</c:v>
                </c:pt>
                <c:pt idx="191">
                  <c:v>619.08333333333337</c:v>
                </c:pt>
                <c:pt idx="192">
                  <c:v>621.16666666666663</c:v>
                </c:pt>
                <c:pt idx="193">
                  <c:v>620.91666666666663</c:v>
                </c:pt>
                <c:pt idx="194">
                  <c:v>622</c:v>
                </c:pt>
                <c:pt idx="195">
                  <c:v>622</c:v>
                </c:pt>
                <c:pt idx="196">
                  <c:v>622.33333333333337</c:v>
                </c:pt>
                <c:pt idx="197">
                  <c:v>624.08333333333337</c:v>
                </c:pt>
                <c:pt idx="198">
                  <c:v>626.5</c:v>
                </c:pt>
                <c:pt idx="199" formatCode="General">
                  <c:v>627.75</c:v>
                </c:pt>
                <c:pt idx="200" formatCode="General">
                  <c:v>630.83333333333337</c:v>
                </c:pt>
                <c:pt idx="201" formatCode="General">
                  <c:v>632.83333333333337</c:v>
                </c:pt>
                <c:pt idx="202" formatCode="General">
                  <c:v>634.16666666666663</c:v>
                </c:pt>
                <c:pt idx="203" formatCode="General">
                  <c:v>639.83333333333337</c:v>
                </c:pt>
                <c:pt idx="204" formatCode="General">
                  <c:v>643.75</c:v>
                </c:pt>
                <c:pt idx="205" formatCode="General">
                  <c:v>645.33333333333337</c:v>
                </c:pt>
                <c:pt idx="206" formatCode="General">
                  <c:v>648.25</c:v>
                </c:pt>
                <c:pt idx="207" formatCode="General">
                  <c:v>653.16666666666663</c:v>
                </c:pt>
                <c:pt idx="208" formatCode="General">
                  <c:v>659.33333333333337</c:v>
                </c:pt>
                <c:pt idx="209" formatCode="General">
                  <c:v>664.08333333333337</c:v>
                </c:pt>
                <c:pt idx="210" formatCode="General">
                  <c:v>668.41666666666663</c:v>
                </c:pt>
                <c:pt idx="211" formatCode="General">
                  <c:v>674.08333333333337</c:v>
                </c:pt>
                <c:pt idx="212" formatCode="General">
                  <c:v>678.16666666666663</c:v>
                </c:pt>
                <c:pt idx="213" formatCode="General">
                  <c:v>684.33333333333337</c:v>
                </c:pt>
                <c:pt idx="214" formatCode="General">
                  <c:v>690.33333333333337</c:v>
                </c:pt>
                <c:pt idx="215" formatCode="General">
                  <c:v>694.58333333333337</c:v>
                </c:pt>
                <c:pt idx="216" formatCode="General">
                  <c:v>699.83333333333337</c:v>
                </c:pt>
                <c:pt idx="217" formatCode="General">
                  <c:v>708</c:v>
                </c:pt>
                <c:pt idx="218" formatCode="General">
                  <c:v>714.16666666666663</c:v>
                </c:pt>
                <c:pt idx="219" formatCode="General">
                  <c:v>720.08333333333337</c:v>
                </c:pt>
                <c:pt idx="220" formatCode="General">
                  <c:v>724</c:v>
                </c:pt>
                <c:pt idx="221" formatCode="General">
                  <c:v>727.41666666666663</c:v>
                </c:pt>
                <c:pt idx="222" formatCode="General">
                  <c:v>729.16666666666663</c:v>
                </c:pt>
                <c:pt idx="223" formatCode="General">
                  <c:v>731.75</c:v>
                </c:pt>
                <c:pt idx="224" formatCode="General">
                  <c:v>734.75</c:v>
                </c:pt>
                <c:pt idx="225" formatCode="General">
                  <c:v>739.16666666666663</c:v>
                </c:pt>
                <c:pt idx="226" formatCode="General">
                  <c:v>742.91666666666663</c:v>
                </c:pt>
                <c:pt idx="227" formatCode="General">
                  <c:v>750.66666666666663</c:v>
                </c:pt>
                <c:pt idx="228" formatCode="General">
                  <c:v>756.58333333333337</c:v>
                </c:pt>
                <c:pt idx="229" formatCode="General">
                  <c:v>764.16666666666663</c:v>
                </c:pt>
                <c:pt idx="230" formatCode="General">
                  <c:v>772.25</c:v>
                </c:pt>
                <c:pt idx="231" formatCode="General">
                  <c:v>776.41666666666663</c:v>
                </c:pt>
                <c:pt idx="232" formatCode="General">
                  <c:v>780.25</c:v>
                </c:pt>
                <c:pt idx="233" formatCode="General">
                  <c:v>786.16666666666663</c:v>
                </c:pt>
                <c:pt idx="234" formatCode="General">
                  <c:v>794.16666666666663</c:v>
                </c:pt>
                <c:pt idx="235" formatCode="General">
                  <c:v>799</c:v>
                </c:pt>
                <c:pt idx="236" formatCode="General">
                  <c:v>805.33333333333337</c:v>
                </c:pt>
                <c:pt idx="237" formatCode="General">
                  <c:v>811.5</c:v>
                </c:pt>
                <c:pt idx="238" formatCode="General">
                  <c:v>818.33333333333337</c:v>
                </c:pt>
                <c:pt idx="239" formatCode="General">
                  <c:v>823</c:v>
                </c:pt>
                <c:pt idx="240" formatCode="General">
                  <c:v>828.41666666666663</c:v>
                </c:pt>
                <c:pt idx="241" formatCode="General">
                  <c:v>833.41666666666663</c:v>
                </c:pt>
                <c:pt idx="242" formatCode="General">
                  <c:v>835.83333333333337</c:v>
                </c:pt>
                <c:pt idx="243" formatCode="General">
                  <c:v>841.75</c:v>
                </c:pt>
                <c:pt idx="244" formatCode="General">
                  <c:v>847.25</c:v>
                </c:pt>
                <c:pt idx="245" formatCode="General">
                  <c:v>850.66666666666663</c:v>
                </c:pt>
                <c:pt idx="246" formatCode="General">
                  <c:v>855.75</c:v>
                </c:pt>
                <c:pt idx="247" formatCode="General">
                  <c:v>857.58333333333337</c:v>
                </c:pt>
                <c:pt idx="248" formatCode="General">
                  <c:v>859.83333333333337</c:v>
                </c:pt>
                <c:pt idx="249" formatCode="General">
                  <c:v>859.16666666666663</c:v>
                </c:pt>
                <c:pt idx="250" formatCode="General">
                  <c:v>857.83333333333337</c:v>
                </c:pt>
                <c:pt idx="251" formatCode="General">
                  <c:v>853.75</c:v>
                </c:pt>
                <c:pt idx="252" formatCode="General">
                  <c:v>849.08333333333337</c:v>
                </c:pt>
                <c:pt idx="253" formatCode="General">
                  <c:v>843.66666666666663</c:v>
                </c:pt>
                <c:pt idx="254" formatCode="General">
                  <c:v>840.91666666666663</c:v>
                </c:pt>
                <c:pt idx="255" formatCode="General">
                  <c:v>835.16666666666663</c:v>
                </c:pt>
                <c:pt idx="256" formatCode="General">
                  <c:v>832.91666666666663</c:v>
                </c:pt>
                <c:pt idx="257" formatCode="General">
                  <c:v>831.5</c:v>
                </c:pt>
                <c:pt idx="258" formatCode="General">
                  <c:v>829.33333333333337</c:v>
                </c:pt>
                <c:pt idx="259" formatCode="General">
                  <c:v>834.83333333333337</c:v>
                </c:pt>
                <c:pt idx="260" formatCode="General">
                  <c:v>838.5</c:v>
                </c:pt>
                <c:pt idx="261" formatCode="General">
                  <c:v>845.5</c:v>
                </c:pt>
                <c:pt idx="262" formatCode="General">
                  <c:v>853.75</c:v>
                </c:pt>
                <c:pt idx="263" formatCode="General">
                  <c:v>863.5</c:v>
                </c:pt>
                <c:pt idx="264" formatCode="General">
                  <c:v>878.08333333333337</c:v>
                </c:pt>
                <c:pt idx="265" formatCode="General">
                  <c:v>894.5</c:v>
                </c:pt>
                <c:pt idx="266" formatCode="General">
                  <c:v>900.33333333333337</c:v>
                </c:pt>
                <c:pt idx="267" formatCode="General">
                  <c:v>889.58333333333337</c:v>
                </c:pt>
                <c:pt idx="268" formatCode="General">
                  <c:v>882.91666666666663</c:v>
                </c:pt>
                <c:pt idx="269" formatCode="General">
                  <c:v>883.58333333333337</c:v>
                </c:pt>
                <c:pt idx="270" formatCode="General">
                  <c:v>895.33333333333337</c:v>
                </c:pt>
                <c:pt idx="271" formatCode="General">
                  <c:v>908.66666666666663</c:v>
                </c:pt>
                <c:pt idx="272" formatCode="General">
                  <c:v>927.58333333333337</c:v>
                </c:pt>
                <c:pt idx="273" formatCode="General">
                  <c:v>945.66666666666663</c:v>
                </c:pt>
                <c:pt idx="274" formatCode="General">
                  <c:v>963.58333333333337</c:v>
                </c:pt>
                <c:pt idx="275" formatCode="General">
                  <c:v>988.16666666666663</c:v>
                </c:pt>
                <c:pt idx="276" formatCode="General">
                  <c:v>1012.1666666666666</c:v>
                </c:pt>
                <c:pt idx="277" formatCode="General">
                  <c:v>1023.5</c:v>
                </c:pt>
                <c:pt idx="278" formatCode="General">
                  <c:v>1048.4166666666667</c:v>
                </c:pt>
                <c:pt idx="279" formatCode="General">
                  <c:v>1088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8F-4C84-8811-4BE6F366B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490312"/>
        <c:axId val="172490704"/>
      </c:lineChart>
      <c:dateAx>
        <c:axId val="172490312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1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90704"/>
        <c:crosses val="autoZero"/>
        <c:auto val="1"/>
        <c:lblOffset val="260"/>
        <c:baseTimeUnit val="months"/>
        <c:minorUnit val="1"/>
        <c:minorTimeUnit val="months"/>
      </c:dateAx>
      <c:valAx>
        <c:axId val="172490704"/>
        <c:scaling>
          <c:orientation val="minMax"/>
          <c:min val="200"/>
        </c:scaling>
        <c:delete val="0"/>
        <c:axPos val="l"/>
        <c:majorGridlines>
          <c:spPr>
            <a:ln w="3007">
              <a:solidFill>
                <a:schemeClr val="tx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90312"/>
        <c:crosses val="autoZero"/>
        <c:crossBetween val="midCat"/>
        <c:majorUnit val="200"/>
      </c:valAx>
      <c:spPr>
        <a:noFill/>
        <a:ln w="1202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530715996787225"/>
          <c:y val="0.15947825447052766"/>
          <c:w val="0.14899431851378911"/>
          <c:h val="0.13994578948659456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cat>
            <c:numRef>
              <c:f>Sheet1!$A$2:$A$139</c:f>
              <c:numCache>
                <c:formatCode>yyyy\-mm\-dd</c:formatCode>
                <c:ptCount val="13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</c:numCache>
            </c:numRef>
          </c:cat>
          <c:val>
            <c:numRef>
              <c:f>Sheet1!$B$2:$B$139</c:f>
              <c:numCache>
                <c:formatCode>0.0000</c:formatCode>
                <c:ptCount val="138"/>
                <c:pt idx="0">
                  <c:v>92.440299999999993</c:v>
                </c:pt>
                <c:pt idx="1">
                  <c:v>93.886679999999998</c:v>
                </c:pt>
                <c:pt idx="2">
                  <c:v>93.149878260869571</c:v>
                </c:pt>
                <c:pt idx="3">
                  <c:v>92.639086363636366</c:v>
                </c:pt>
                <c:pt idx="4">
                  <c:v>95.530640000000005</c:v>
                </c:pt>
                <c:pt idx="5">
                  <c:v>96.060627272727274</c:v>
                </c:pt>
                <c:pt idx="6">
                  <c:v>94.454690476190478</c:v>
                </c:pt>
                <c:pt idx="7">
                  <c:v>93.682231818181819</c:v>
                </c:pt>
                <c:pt idx="8">
                  <c:v>92.762595238095244</c:v>
                </c:pt>
                <c:pt idx="9">
                  <c:v>90.229119999999995</c:v>
                </c:pt>
                <c:pt idx="10">
                  <c:v>90.509535</c:v>
                </c:pt>
                <c:pt idx="11">
                  <c:v>91.183471428571423</c:v>
                </c:pt>
                <c:pt idx="12">
                  <c:v>90.111220000000003</c:v>
                </c:pt>
                <c:pt idx="13">
                  <c:v>89.396689473684205</c:v>
                </c:pt>
                <c:pt idx="14">
                  <c:v>88.487226086956525</c:v>
                </c:pt>
                <c:pt idx="15">
                  <c:v>86.921366666666671</c:v>
                </c:pt>
                <c:pt idx="16">
                  <c:v>86.946404761904759</c:v>
                </c:pt>
                <c:pt idx="17">
                  <c:v>86.941254545454541</c:v>
                </c:pt>
                <c:pt idx="18">
                  <c:v>86.317805000000007</c:v>
                </c:pt>
                <c:pt idx="19">
                  <c:v>86.898243478260866</c:v>
                </c:pt>
                <c:pt idx="20">
                  <c:v>89.72526666666667</c:v>
                </c:pt>
                <c:pt idx="21">
                  <c:v>90.609845000000007</c:v>
                </c:pt>
                <c:pt idx="22">
                  <c:v>91.264880000000005</c:v>
                </c:pt>
                <c:pt idx="23">
                  <c:v>92.20559047619048</c:v>
                </c:pt>
                <c:pt idx="24">
                  <c:v>91.646265</c:v>
                </c:pt>
                <c:pt idx="25">
                  <c:v>89.960499999999996</c:v>
                </c:pt>
                <c:pt idx="26">
                  <c:v>90.511213636363635</c:v>
                </c:pt>
                <c:pt idx="27">
                  <c:v>90.815609523809528</c:v>
                </c:pt>
                <c:pt idx="28">
                  <c:v>92.49278636363637</c:v>
                </c:pt>
                <c:pt idx="29">
                  <c:v>93.880866666666662</c:v>
                </c:pt>
                <c:pt idx="30">
                  <c:v>93.406166666666664</c:v>
                </c:pt>
                <c:pt idx="31">
                  <c:v>92.528265217391308</c:v>
                </c:pt>
                <c:pt idx="32">
                  <c:v>90.980199999999996</c:v>
                </c:pt>
                <c:pt idx="33">
                  <c:v>90.756630000000001</c:v>
                </c:pt>
                <c:pt idx="34">
                  <c:v>91.475080000000005</c:v>
                </c:pt>
                <c:pt idx="35">
                  <c:v>90.880390000000006</c:v>
                </c:pt>
                <c:pt idx="36">
                  <c:v>90.825547619047626</c:v>
                </c:pt>
                <c:pt idx="37">
                  <c:v>91.550952631578951</c:v>
                </c:pt>
                <c:pt idx="38">
                  <c:v>92.413259999999994</c:v>
                </c:pt>
                <c:pt idx="39">
                  <c:v>92.047909090909087</c:v>
                </c:pt>
                <c:pt idx="40">
                  <c:v>92.529054545454542</c:v>
                </c:pt>
                <c:pt idx="41">
                  <c:v>93.283604999999994</c:v>
                </c:pt>
                <c:pt idx="42">
                  <c:v>93.872372727272733</c:v>
                </c:pt>
                <c:pt idx="43">
                  <c:v>93.714786363636364</c:v>
                </c:pt>
                <c:pt idx="44">
                  <c:v>93.470460000000003</c:v>
                </c:pt>
                <c:pt idx="45">
                  <c:v>92.49915</c:v>
                </c:pt>
                <c:pt idx="46">
                  <c:v>93.373521052631574</c:v>
                </c:pt>
                <c:pt idx="47">
                  <c:v>93.533779999999993</c:v>
                </c:pt>
                <c:pt idx="48">
                  <c:v>94.464471428571429</c:v>
                </c:pt>
                <c:pt idx="49">
                  <c:v>94.64528235294118</c:v>
                </c:pt>
                <c:pt idx="50">
                  <c:v>94.440563157894744</c:v>
                </c:pt>
                <c:pt idx="51">
                  <c:v>93.995290909090912</c:v>
                </c:pt>
                <c:pt idx="52">
                  <c:v>93.669757142857137</c:v>
                </c:pt>
                <c:pt idx="53">
                  <c:v>93.827138095238098</c:v>
                </c:pt>
                <c:pt idx="54">
                  <c:v>93.6036</c:v>
                </c:pt>
                <c:pt idx="55">
                  <c:v>94.580523809523811</c:v>
                </c:pt>
                <c:pt idx="56">
                  <c:v>96.120557142857137</c:v>
                </c:pt>
                <c:pt idx="57">
                  <c:v>97.439290909090914</c:v>
                </c:pt>
                <c:pt idx="58">
                  <c:v>99.114361111111108</c:v>
                </c:pt>
                <c:pt idx="59">
                  <c:v>101.44381904761904</c:v>
                </c:pt>
                <c:pt idx="60">
                  <c:v>103.76045499999999</c:v>
                </c:pt>
                <c:pt idx="61">
                  <c:v>105.16837222222222</c:v>
                </c:pt>
                <c:pt idx="62">
                  <c:v>107.36453333333333</c:v>
                </c:pt>
                <c:pt idx="63">
                  <c:v>106.35206818181818</c:v>
                </c:pt>
                <c:pt idx="64">
                  <c:v>105.406395</c:v>
                </c:pt>
                <c:pt idx="65">
                  <c:v>106.17893636363637</c:v>
                </c:pt>
                <c:pt idx="66">
                  <c:v>108.1236</c:v>
                </c:pt>
                <c:pt idx="67">
                  <c:v>109.97684761904762</c:v>
                </c:pt>
                <c:pt idx="68">
                  <c:v>110.85131904761904</c:v>
                </c:pt>
                <c:pt idx="69">
                  <c:v>109.90361904761905</c:v>
                </c:pt>
                <c:pt idx="70">
                  <c:v>111.69167894736842</c:v>
                </c:pt>
                <c:pt idx="71">
                  <c:v>112.7858090909091</c:v>
                </c:pt>
                <c:pt idx="72">
                  <c:v>115.23444375</c:v>
                </c:pt>
                <c:pt idx="73">
                  <c:v>114.281555</c:v>
                </c:pt>
                <c:pt idx="74">
                  <c:v>111.8924652173913</c:v>
                </c:pt>
                <c:pt idx="75">
                  <c:v>110.01592857142857</c:v>
                </c:pt>
                <c:pt idx="76">
                  <c:v>111.13980476190476</c:v>
                </c:pt>
                <c:pt idx="77">
                  <c:v>111.55860909090909</c:v>
                </c:pt>
                <c:pt idx="78">
                  <c:v>112.474975</c:v>
                </c:pt>
                <c:pt idx="79">
                  <c:v>111.43591739130434</c:v>
                </c:pt>
                <c:pt idx="80">
                  <c:v>112.31473333333334</c:v>
                </c:pt>
                <c:pt idx="81">
                  <c:v>113.47145</c:v>
                </c:pt>
                <c:pt idx="82">
                  <c:v>116.104905</c:v>
                </c:pt>
                <c:pt idx="83">
                  <c:v>117.90239047619048</c:v>
                </c:pt>
                <c:pt idx="84">
                  <c:v>117.78397894736842</c:v>
                </c:pt>
                <c:pt idx="85">
                  <c:v>116.11734736842105</c:v>
                </c:pt>
                <c:pt idx="86">
                  <c:v>115.65149130434783</c:v>
                </c:pt>
                <c:pt idx="87">
                  <c:v>114.76595500000001</c:v>
                </c:pt>
                <c:pt idx="88">
                  <c:v>114.25790000000001</c:v>
                </c:pt>
                <c:pt idx="89">
                  <c:v>112.75734545454546</c:v>
                </c:pt>
                <c:pt idx="90">
                  <c:v>111.056895</c:v>
                </c:pt>
                <c:pt idx="91">
                  <c:v>109.90225652173913</c:v>
                </c:pt>
                <c:pt idx="92">
                  <c:v>108.851125</c:v>
                </c:pt>
                <c:pt idx="93">
                  <c:v>110.88768571428571</c:v>
                </c:pt>
                <c:pt idx="94">
                  <c:v>111.16258500000001</c:v>
                </c:pt>
                <c:pt idx="95">
                  <c:v>110.876105</c:v>
                </c:pt>
                <c:pt idx="96">
                  <c:v>108.35775238095238</c:v>
                </c:pt>
                <c:pt idx="97">
                  <c:v>107.65041578947368</c:v>
                </c:pt>
                <c:pt idx="98">
                  <c:v>107.94852</c:v>
                </c:pt>
                <c:pt idx="99">
                  <c:v>107.94509523809523</c:v>
                </c:pt>
                <c:pt idx="100">
                  <c:v>111.04982727272727</c:v>
                </c:pt>
                <c:pt idx="101">
                  <c:v>112.84762857142857</c:v>
                </c:pt>
                <c:pt idx="102">
                  <c:v>113.06190952380952</c:v>
                </c:pt>
                <c:pt idx="103">
                  <c:v>113.83292173913044</c:v>
                </c:pt>
                <c:pt idx="104">
                  <c:v>114.07976315789473</c:v>
                </c:pt>
                <c:pt idx="105">
                  <c:v>114.83050909090909</c:v>
                </c:pt>
                <c:pt idx="106">
                  <c:v>116.16907</c:v>
                </c:pt>
                <c:pt idx="107">
                  <c:v>116.21294210526315</c:v>
                </c:pt>
                <c:pt idx="108">
                  <c:v>114.441175</c:v>
                </c:pt>
                <c:pt idx="109">
                  <c:v>114.41298888888889</c:v>
                </c:pt>
                <c:pt idx="110">
                  <c:v>114.78503333333333</c:v>
                </c:pt>
                <c:pt idx="111">
                  <c:v>114.90432272727273</c:v>
                </c:pt>
                <c:pt idx="112">
                  <c:v>115.95935</c:v>
                </c:pt>
                <c:pt idx="113">
                  <c:v>115.429845</c:v>
                </c:pt>
                <c:pt idx="114">
                  <c:v>115.07836818181818</c:v>
                </c:pt>
                <c:pt idx="115">
                  <c:v>117.10432727272728</c:v>
                </c:pt>
                <c:pt idx="116">
                  <c:v>117.327765</c:v>
                </c:pt>
                <c:pt idx="117">
                  <c:v>116.75025454545454</c:v>
                </c:pt>
                <c:pt idx="118">
                  <c:v>116.56295789473684</c:v>
                </c:pt>
                <c:pt idx="119">
                  <c:v>115.91343500000001</c:v>
                </c:pt>
                <c:pt idx="120">
                  <c:v>115.31221428571429</c:v>
                </c:pt>
                <c:pt idx="121">
                  <c:v>116.74991578947369</c:v>
                </c:pt>
                <c:pt idx="122">
                  <c:v>121.27012727272728</c:v>
                </c:pt>
                <c:pt idx="123">
                  <c:v>123.60394545454545</c:v>
                </c:pt>
                <c:pt idx="124">
                  <c:v>122.93815499999999</c:v>
                </c:pt>
                <c:pt idx="125">
                  <c:v>119.92262727272727</c:v>
                </c:pt>
                <c:pt idx="126">
                  <c:v>118.94908636363637</c:v>
                </c:pt>
                <c:pt idx="127">
                  <c:v>117.20893333333333</c:v>
                </c:pt>
                <c:pt idx="128">
                  <c:v>116.61364285714286</c:v>
                </c:pt>
                <c:pt idx="129">
                  <c:v>116.08688095238095</c:v>
                </c:pt>
                <c:pt idx="130">
                  <c:v>114.38030555555555</c:v>
                </c:pt>
                <c:pt idx="131">
                  <c:v>112.14060000000001</c:v>
                </c:pt>
                <c:pt idx="132">
                  <c:v>111.74593888888889</c:v>
                </c:pt>
                <c:pt idx="133">
                  <c:v>112.28744736842106</c:v>
                </c:pt>
                <c:pt idx="134">
                  <c:v>113.62587826086957</c:v>
                </c:pt>
                <c:pt idx="135">
                  <c:v>112.91515909090909</c:v>
                </c:pt>
                <c:pt idx="136">
                  <c:v>111.47499000000001</c:v>
                </c:pt>
                <c:pt idx="137">
                  <c:v>111.74096315789474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76-43D9-8927-23DB727A6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949304"/>
        <c:axId val="355951264"/>
      </c:lineChart>
      <c:dateAx>
        <c:axId val="35594930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355951264"/>
        <c:crosses val="autoZero"/>
        <c:auto val="1"/>
        <c:lblOffset val="100"/>
        <c:baseTimeUnit val="months"/>
      </c:dateAx>
      <c:valAx>
        <c:axId val="355951264"/>
        <c:scaling>
          <c:orientation val="minMax"/>
          <c:min val="7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55949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3956584"/>
        <c:axId val="173956976"/>
        <c:axId val="0"/>
      </c:bar3DChart>
      <c:catAx>
        <c:axId val="17395658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6976"/>
        <c:crosses val="autoZero"/>
        <c:auto val="1"/>
        <c:lblAlgn val="ctr"/>
        <c:lblOffset val="100"/>
        <c:tickMarkSkip val="1"/>
        <c:noMultiLvlLbl val="0"/>
      </c:catAx>
      <c:valAx>
        <c:axId val="173956976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6584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908372827804107"/>
          <c:y val="0.2644628099173934"/>
          <c:w val="8.5308056872037893E-2"/>
          <c:h val="0.4793388429752293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3957760"/>
        <c:axId val="173958152"/>
        <c:axId val="0"/>
      </c:bar3DChart>
      <c:catAx>
        <c:axId val="173957760"/>
        <c:scaling>
          <c:orientation val="minMax"/>
        </c:scaling>
        <c:delete val="1"/>
        <c:axPos val="b"/>
        <c:majorTickMark val="out"/>
        <c:minorTickMark val="none"/>
        <c:tickLblPos val="none"/>
        <c:crossAx val="173958152"/>
        <c:crosses val="autoZero"/>
        <c:auto val="1"/>
        <c:lblAlgn val="ctr"/>
        <c:lblOffset val="100"/>
        <c:noMultiLvlLbl val="0"/>
      </c:catAx>
      <c:valAx>
        <c:axId val="173958152"/>
        <c:scaling>
          <c:orientation val="minMax"/>
        </c:scaling>
        <c:delete val="0"/>
        <c:axPos val="l"/>
        <c:majorGridlines>
          <c:spPr>
            <a:ln w="3849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7760"/>
        <c:crosses val="autoZero"/>
        <c:crossBetween val="between"/>
      </c:valAx>
      <c:spPr>
        <a:noFill/>
        <a:ln w="30793">
          <a:noFill/>
        </a:ln>
      </c:spPr>
    </c:plotArea>
    <c:legend>
      <c:legendPos val="r"/>
      <c:layout>
        <c:manualLayout>
          <c:xMode val="edge"/>
          <c:yMode val="edge"/>
          <c:x val="0.90793650793650649"/>
          <c:y val="0.44364508393287438"/>
          <c:w val="8.5714285714285701E-2"/>
          <c:h val="0.11270983213429298"/>
        </c:manualLayout>
      </c:layout>
      <c:overlay val="0"/>
      <c:spPr>
        <a:noFill/>
        <a:ln w="3849">
          <a:solidFill>
            <a:schemeClr val="tx1"/>
          </a:solidFill>
          <a:prstDash val="solid"/>
        </a:ln>
      </c:spPr>
      <c:txPr>
        <a:bodyPr/>
        <a:lstStyle/>
        <a:p>
          <a:pPr>
            <a:defRPr sz="20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03245048914289E-2"/>
          <c:y val="5.5755449047130104E-2"/>
          <c:w val="0.87712658076831296"/>
          <c:h val="0.743306237205786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Multi</c:v>
                </c:pt>
              </c:strCache>
            </c:strRef>
          </c:tx>
          <c:spPr>
            <a:ln w="36081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Sheet1!$A$2:$A$281</c:f>
              <c:numCache>
                <c:formatCode>[$-409]mmm\-yy;@</c:formatCode>
                <c:ptCount val="280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>
                  <c:v>44075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</c:numCache>
            </c:numRef>
          </c:cat>
          <c:val>
            <c:numRef>
              <c:f>Sheet1!$B$2:$B$281</c:f>
              <c:numCache>
                <c:formatCode>0</c:formatCode>
                <c:ptCount val="280"/>
                <c:pt idx="0">
                  <c:v>382.58333333333331</c:v>
                </c:pt>
                <c:pt idx="1">
                  <c:v>389.33333333333331</c:v>
                </c:pt>
                <c:pt idx="2">
                  <c:v>392.5</c:v>
                </c:pt>
                <c:pt idx="3">
                  <c:v>394.41666666666669</c:v>
                </c:pt>
                <c:pt idx="4">
                  <c:v>396.16666666666669</c:v>
                </c:pt>
                <c:pt idx="5">
                  <c:v>401</c:v>
                </c:pt>
                <c:pt idx="6">
                  <c:v>404.25</c:v>
                </c:pt>
                <c:pt idx="7">
                  <c:v>410.08333333333331</c:v>
                </c:pt>
                <c:pt idx="8">
                  <c:v>409</c:v>
                </c:pt>
                <c:pt idx="9">
                  <c:v>417.41666666666669</c:v>
                </c:pt>
                <c:pt idx="10">
                  <c:v>421.41666666666669</c:v>
                </c:pt>
                <c:pt idx="11">
                  <c:v>425.5</c:v>
                </c:pt>
                <c:pt idx="12">
                  <c:v>431.83333333333331</c:v>
                </c:pt>
                <c:pt idx="13">
                  <c:v>429.58333333333331</c:v>
                </c:pt>
                <c:pt idx="14">
                  <c:v>428.16666666666669</c:v>
                </c:pt>
                <c:pt idx="15">
                  <c:v>426.75</c:v>
                </c:pt>
                <c:pt idx="16">
                  <c:v>426.5</c:v>
                </c:pt>
                <c:pt idx="17">
                  <c:v>428.41666666666669</c:v>
                </c:pt>
                <c:pt idx="18">
                  <c:v>426.5</c:v>
                </c:pt>
                <c:pt idx="19">
                  <c:v>424</c:v>
                </c:pt>
                <c:pt idx="20">
                  <c:v>420.91666666666669</c:v>
                </c:pt>
                <c:pt idx="21">
                  <c:v>415.83333333333331</c:v>
                </c:pt>
                <c:pt idx="22">
                  <c:v>417.08333333333331</c:v>
                </c:pt>
                <c:pt idx="23">
                  <c:v>417.16666666666669</c:v>
                </c:pt>
                <c:pt idx="24">
                  <c:v>415.25</c:v>
                </c:pt>
                <c:pt idx="25">
                  <c:v>417.08333333333331</c:v>
                </c:pt>
                <c:pt idx="26">
                  <c:v>414.75</c:v>
                </c:pt>
                <c:pt idx="27">
                  <c:v>417.41666666666669</c:v>
                </c:pt>
                <c:pt idx="28">
                  <c:v>415.33333333333331</c:v>
                </c:pt>
                <c:pt idx="29">
                  <c:v>414.5</c:v>
                </c:pt>
                <c:pt idx="30">
                  <c:v>413.16666666666669</c:v>
                </c:pt>
                <c:pt idx="31">
                  <c:v>409.08333333333331</c:v>
                </c:pt>
                <c:pt idx="32">
                  <c:v>411.41666666666669</c:v>
                </c:pt>
                <c:pt idx="33">
                  <c:v>404.08333333333331</c:v>
                </c:pt>
                <c:pt idx="34">
                  <c:v>401.33333333333331</c:v>
                </c:pt>
                <c:pt idx="35">
                  <c:v>396.08333333333331</c:v>
                </c:pt>
                <c:pt idx="36">
                  <c:v>395.91666666666669</c:v>
                </c:pt>
                <c:pt idx="37">
                  <c:v>392.83333333333331</c:v>
                </c:pt>
                <c:pt idx="38">
                  <c:v>395.25</c:v>
                </c:pt>
                <c:pt idx="39">
                  <c:v>395.41666666666669</c:v>
                </c:pt>
                <c:pt idx="40">
                  <c:v>400.75</c:v>
                </c:pt>
                <c:pt idx="41">
                  <c:v>397.25</c:v>
                </c:pt>
                <c:pt idx="42">
                  <c:v>395</c:v>
                </c:pt>
                <c:pt idx="43">
                  <c:v>394.58333333333331</c:v>
                </c:pt>
                <c:pt idx="44">
                  <c:v>393.91666666666669</c:v>
                </c:pt>
                <c:pt idx="45">
                  <c:v>396.25</c:v>
                </c:pt>
                <c:pt idx="46">
                  <c:v>397.58333333333331</c:v>
                </c:pt>
                <c:pt idx="47">
                  <c:v>403.08333333333331</c:v>
                </c:pt>
                <c:pt idx="48">
                  <c:v>397.41666666666669</c:v>
                </c:pt>
                <c:pt idx="49">
                  <c:v>395.08333333333331</c:v>
                </c:pt>
                <c:pt idx="50">
                  <c:v>393</c:v>
                </c:pt>
                <c:pt idx="51">
                  <c:v>391.08333333333331</c:v>
                </c:pt>
                <c:pt idx="52">
                  <c:v>391.25</c:v>
                </c:pt>
                <c:pt idx="53">
                  <c:v>397.08333333333331</c:v>
                </c:pt>
                <c:pt idx="54">
                  <c:v>402.75</c:v>
                </c:pt>
                <c:pt idx="55">
                  <c:v>403.08333333333331</c:v>
                </c:pt>
                <c:pt idx="56">
                  <c:v>408.41666666666669</c:v>
                </c:pt>
                <c:pt idx="57">
                  <c:v>411.41666666666669</c:v>
                </c:pt>
                <c:pt idx="58">
                  <c:v>408.66666666666669</c:v>
                </c:pt>
                <c:pt idx="59">
                  <c:v>413.5</c:v>
                </c:pt>
                <c:pt idx="60">
                  <c:v>414.5</c:v>
                </c:pt>
                <c:pt idx="61">
                  <c:v>423.75</c:v>
                </c:pt>
                <c:pt idx="62">
                  <c:v>423.41666666666669</c:v>
                </c:pt>
                <c:pt idx="63">
                  <c:v>425.75</c:v>
                </c:pt>
                <c:pt idx="64">
                  <c:v>427.33333333333331</c:v>
                </c:pt>
                <c:pt idx="65">
                  <c:v>424.83333333333331</c:v>
                </c:pt>
                <c:pt idx="66">
                  <c:v>422.83333333333331</c:v>
                </c:pt>
                <c:pt idx="67">
                  <c:v>428.41666666666669</c:v>
                </c:pt>
                <c:pt idx="68">
                  <c:v>427.66666666666669</c:v>
                </c:pt>
                <c:pt idx="69">
                  <c:v>430.08333333333331</c:v>
                </c:pt>
                <c:pt idx="70">
                  <c:v>431.41666666666669</c:v>
                </c:pt>
                <c:pt idx="71">
                  <c:v>427.33333333333331</c:v>
                </c:pt>
                <c:pt idx="72">
                  <c:v>429.08333333333331</c:v>
                </c:pt>
                <c:pt idx="73">
                  <c:v>421.16666666666669</c:v>
                </c:pt>
                <c:pt idx="74">
                  <c:v>422.83333333333331</c:v>
                </c:pt>
                <c:pt idx="75">
                  <c:v>426.25</c:v>
                </c:pt>
                <c:pt idx="76">
                  <c:v>428.66666666666669</c:v>
                </c:pt>
                <c:pt idx="77">
                  <c:v>427.91666666666669</c:v>
                </c:pt>
                <c:pt idx="78">
                  <c:v>435</c:v>
                </c:pt>
                <c:pt idx="79">
                  <c:v>435.16666666666669</c:v>
                </c:pt>
                <c:pt idx="80">
                  <c:v>437.41666666666669</c:v>
                </c:pt>
                <c:pt idx="81">
                  <c:v>442.25</c:v>
                </c:pt>
                <c:pt idx="82">
                  <c:v>450.75</c:v>
                </c:pt>
                <c:pt idx="83">
                  <c:v>453.33333333333331</c:v>
                </c:pt>
                <c:pt idx="84">
                  <c:v>459.33333333333331</c:v>
                </c:pt>
                <c:pt idx="85">
                  <c:v>466.16666666666669</c:v>
                </c:pt>
                <c:pt idx="86">
                  <c:v>471.5</c:v>
                </c:pt>
                <c:pt idx="87">
                  <c:v>475.08333333333331</c:v>
                </c:pt>
                <c:pt idx="88">
                  <c:v>472.25</c:v>
                </c:pt>
                <c:pt idx="89">
                  <c:v>479.75</c:v>
                </c:pt>
                <c:pt idx="90">
                  <c:v>478.83333333333331</c:v>
                </c:pt>
                <c:pt idx="91">
                  <c:v>483.5</c:v>
                </c:pt>
                <c:pt idx="92">
                  <c:v>484.33333333333331</c:v>
                </c:pt>
                <c:pt idx="93">
                  <c:v>478</c:v>
                </c:pt>
                <c:pt idx="94">
                  <c:v>476.41666666666669</c:v>
                </c:pt>
                <c:pt idx="95">
                  <c:v>475.58333333333331</c:v>
                </c:pt>
                <c:pt idx="96">
                  <c:v>478.75</c:v>
                </c:pt>
                <c:pt idx="97">
                  <c:v>479.91666666666669</c:v>
                </c:pt>
                <c:pt idx="98">
                  <c:v>487</c:v>
                </c:pt>
                <c:pt idx="99">
                  <c:v>487.5</c:v>
                </c:pt>
                <c:pt idx="100">
                  <c:v>488.66666666666669</c:v>
                </c:pt>
                <c:pt idx="101">
                  <c:v>486.91666666666669</c:v>
                </c:pt>
                <c:pt idx="102">
                  <c:v>484.83333333333331</c:v>
                </c:pt>
                <c:pt idx="103">
                  <c:v>479.58333333333331</c:v>
                </c:pt>
                <c:pt idx="104">
                  <c:v>477.25</c:v>
                </c:pt>
                <c:pt idx="105">
                  <c:v>474.5</c:v>
                </c:pt>
                <c:pt idx="106">
                  <c:v>464.83333333333331</c:v>
                </c:pt>
                <c:pt idx="107">
                  <c:v>463.25</c:v>
                </c:pt>
                <c:pt idx="108">
                  <c:v>457.33333333333331</c:v>
                </c:pt>
                <c:pt idx="109">
                  <c:v>454.33333333333331</c:v>
                </c:pt>
                <c:pt idx="110">
                  <c:v>444.5</c:v>
                </c:pt>
                <c:pt idx="111">
                  <c:v>437</c:v>
                </c:pt>
                <c:pt idx="112">
                  <c:v>436.66666666666669</c:v>
                </c:pt>
                <c:pt idx="113">
                  <c:v>431.5</c:v>
                </c:pt>
                <c:pt idx="114">
                  <c:v>425.41666666666669</c:v>
                </c:pt>
                <c:pt idx="115">
                  <c:v>422.5</c:v>
                </c:pt>
                <c:pt idx="116">
                  <c:v>419.91666666666669</c:v>
                </c:pt>
                <c:pt idx="117">
                  <c:v>417.91666666666669</c:v>
                </c:pt>
                <c:pt idx="118">
                  <c:v>422.66666666666669</c:v>
                </c:pt>
                <c:pt idx="119">
                  <c:v>419.91666666666669</c:v>
                </c:pt>
                <c:pt idx="120">
                  <c:v>414.41666666666669</c:v>
                </c:pt>
                <c:pt idx="121">
                  <c:v>405.08333333333331</c:v>
                </c:pt>
                <c:pt idx="122">
                  <c:v>394.75</c:v>
                </c:pt>
                <c:pt idx="123">
                  <c:v>389.33333333333331</c:v>
                </c:pt>
                <c:pt idx="124">
                  <c:v>381.91666666666669</c:v>
                </c:pt>
                <c:pt idx="125">
                  <c:v>395.5</c:v>
                </c:pt>
                <c:pt idx="126">
                  <c:v>392.75</c:v>
                </c:pt>
                <c:pt idx="127">
                  <c:v>385.25</c:v>
                </c:pt>
                <c:pt idx="128">
                  <c:v>373.75</c:v>
                </c:pt>
                <c:pt idx="129">
                  <c:v>365.08333333333331</c:v>
                </c:pt>
                <c:pt idx="130">
                  <c:v>346.5</c:v>
                </c:pt>
                <c:pt idx="131">
                  <c:v>328.41666666666669</c:v>
                </c:pt>
                <c:pt idx="132">
                  <c:v>313.58333333333331</c:v>
                </c:pt>
                <c:pt idx="133">
                  <c:v>299.5</c:v>
                </c:pt>
                <c:pt idx="134">
                  <c:v>285.08333333333331</c:v>
                </c:pt>
                <c:pt idx="135">
                  <c:v>267</c:v>
                </c:pt>
                <c:pt idx="136">
                  <c:v>247.25</c:v>
                </c:pt>
                <c:pt idx="137">
                  <c:v>211.25</c:v>
                </c:pt>
                <c:pt idx="138">
                  <c:v>190.91666666666666</c:v>
                </c:pt>
                <c:pt idx="139">
                  <c:v>175.08333333333334</c:v>
                </c:pt>
                <c:pt idx="140">
                  <c:v>163.75</c:v>
                </c:pt>
                <c:pt idx="141">
                  <c:v>150.75</c:v>
                </c:pt>
                <c:pt idx="142">
                  <c:v>145.25</c:v>
                </c:pt>
                <c:pt idx="143">
                  <c:v>142.41666666666666</c:v>
                </c:pt>
                <c:pt idx="144">
                  <c:v>136.08333333333334</c:v>
                </c:pt>
                <c:pt idx="145">
                  <c:v>132.66666666666666</c:v>
                </c:pt>
                <c:pt idx="146">
                  <c:v>132.58333333333334</c:v>
                </c:pt>
                <c:pt idx="147">
                  <c:v>135.16666666666666</c:v>
                </c:pt>
                <c:pt idx="148">
                  <c:v>136.41666666666666</c:v>
                </c:pt>
                <c:pt idx="149">
                  <c:v>138</c:v>
                </c:pt>
                <c:pt idx="150">
                  <c:v>143.16666666666666</c:v>
                </c:pt>
                <c:pt idx="151">
                  <c:v>147.58333333333334</c:v>
                </c:pt>
                <c:pt idx="152">
                  <c:v>149.83333333333334</c:v>
                </c:pt>
                <c:pt idx="153">
                  <c:v>153.08333333333334</c:v>
                </c:pt>
                <c:pt idx="154">
                  <c:v>153.25</c:v>
                </c:pt>
                <c:pt idx="155">
                  <c:v>155.66666666666666</c:v>
                </c:pt>
                <c:pt idx="156">
                  <c:v>157.66666666666666</c:v>
                </c:pt>
                <c:pt idx="157">
                  <c:v>159.58333333333334</c:v>
                </c:pt>
                <c:pt idx="158">
                  <c:v>162.33333333333334</c:v>
                </c:pt>
                <c:pt idx="159">
                  <c:v>163.75</c:v>
                </c:pt>
                <c:pt idx="160">
                  <c:v>169.33333333333334</c:v>
                </c:pt>
                <c:pt idx="161">
                  <c:v>174.41666666666666</c:v>
                </c:pt>
                <c:pt idx="162">
                  <c:v>177.5</c:v>
                </c:pt>
                <c:pt idx="163">
                  <c:v>180.91666666666666</c:v>
                </c:pt>
                <c:pt idx="164">
                  <c:v>183.08333333333334</c:v>
                </c:pt>
                <c:pt idx="165">
                  <c:v>189.91666666666666</c:v>
                </c:pt>
                <c:pt idx="166">
                  <c:v>199.5</c:v>
                </c:pt>
                <c:pt idx="167">
                  <c:v>204</c:v>
                </c:pt>
                <c:pt idx="168">
                  <c:v>211.83333333333334</c:v>
                </c:pt>
                <c:pt idx="169">
                  <c:v>218.66666666666666</c:v>
                </c:pt>
                <c:pt idx="170">
                  <c:v>230.33333333333334</c:v>
                </c:pt>
                <c:pt idx="171">
                  <c:v>236.08333333333334</c:v>
                </c:pt>
                <c:pt idx="172">
                  <c:v>244</c:v>
                </c:pt>
                <c:pt idx="173">
                  <c:v>249.83333333333334</c:v>
                </c:pt>
                <c:pt idx="174">
                  <c:v>260</c:v>
                </c:pt>
                <c:pt idx="175">
                  <c:v>268.66666666666669</c:v>
                </c:pt>
                <c:pt idx="176">
                  <c:v>283.91666666666669</c:v>
                </c:pt>
                <c:pt idx="177">
                  <c:v>291.16666666666669</c:v>
                </c:pt>
                <c:pt idx="178">
                  <c:v>298.83333333333331</c:v>
                </c:pt>
                <c:pt idx="179">
                  <c:v>308.83333333333331</c:v>
                </c:pt>
                <c:pt idx="180">
                  <c:v>317.16666666666669</c:v>
                </c:pt>
                <c:pt idx="181">
                  <c:v>327.41666666666669</c:v>
                </c:pt>
                <c:pt idx="182">
                  <c:v>327.58333333333331</c:v>
                </c:pt>
                <c:pt idx="183">
                  <c:v>339.66666666666669</c:v>
                </c:pt>
                <c:pt idx="184">
                  <c:v>346.16666666666669</c:v>
                </c:pt>
                <c:pt idx="185">
                  <c:v>347.91666666666669</c:v>
                </c:pt>
                <c:pt idx="186">
                  <c:v>352.16666666666669</c:v>
                </c:pt>
                <c:pt idx="187">
                  <c:v>352.66666666666669</c:v>
                </c:pt>
                <c:pt idx="188">
                  <c:v>353.58333333333331</c:v>
                </c:pt>
                <c:pt idx="189">
                  <c:v>362.08333333333331</c:v>
                </c:pt>
                <c:pt idx="190">
                  <c:v>365.25</c:v>
                </c:pt>
                <c:pt idx="191">
                  <c:v>368.91666666666669</c:v>
                </c:pt>
                <c:pt idx="192">
                  <c:v>369.83333333333331</c:v>
                </c:pt>
                <c:pt idx="193">
                  <c:v>375</c:v>
                </c:pt>
                <c:pt idx="194">
                  <c:v>384.83333333333331</c:v>
                </c:pt>
                <c:pt idx="195">
                  <c:v>391.33333333333331</c:v>
                </c:pt>
                <c:pt idx="196">
                  <c:v>392.25</c:v>
                </c:pt>
                <c:pt idx="197">
                  <c:v>396.16666666666669</c:v>
                </c:pt>
                <c:pt idx="198">
                  <c:v>400.33333333333331</c:v>
                </c:pt>
                <c:pt idx="199">
                  <c:v>406</c:v>
                </c:pt>
                <c:pt idx="200">
                  <c:v>409</c:v>
                </c:pt>
                <c:pt idx="201">
                  <c:v>411.16666666666669</c:v>
                </c:pt>
                <c:pt idx="202">
                  <c:v>412.33333333333331</c:v>
                </c:pt>
                <c:pt idx="203">
                  <c:v>412.25</c:v>
                </c:pt>
                <c:pt idx="204">
                  <c:v>414.41666666666669</c:v>
                </c:pt>
                <c:pt idx="205">
                  <c:v>420.16666666666669</c:v>
                </c:pt>
                <c:pt idx="206">
                  <c:v>417.66666666666669</c:v>
                </c:pt>
                <c:pt idx="207">
                  <c:v>419.08333333333331</c:v>
                </c:pt>
                <c:pt idx="208">
                  <c:v>434.08333333333331</c:v>
                </c:pt>
                <c:pt idx="209">
                  <c:v>460.08333333333331</c:v>
                </c:pt>
                <c:pt idx="210">
                  <c:v>461.08333333333331</c:v>
                </c:pt>
                <c:pt idx="211">
                  <c:v>465.25</c:v>
                </c:pt>
                <c:pt idx="212">
                  <c:v>466.75</c:v>
                </c:pt>
                <c:pt idx="213">
                  <c:v>466.08333333333331</c:v>
                </c:pt>
                <c:pt idx="214">
                  <c:v>475.5</c:v>
                </c:pt>
                <c:pt idx="215">
                  <c:v>482.91666666666669</c:v>
                </c:pt>
                <c:pt idx="216">
                  <c:v>487</c:v>
                </c:pt>
                <c:pt idx="217">
                  <c:v>483.83333333333331</c:v>
                </c:pt>
                <c:pt idx="218">
                  <c:v>481.16666666666669</c:v>
                </c:pt>
                <c:pt idx="219">
                  <c:v>474.58333333333331</c:v>
                </c:pt>
                <c:pt idx="220">
                  <c:v>464.33333333333331</c:v>
                </c:pt>
                <c:pt idx="221">
                  <c:v>446.66666666666669</c:v>
                </c:pt>
                <c:pt idx="222">
                  <c:v>449.08333333333331</c:v>
                </c:pt>
                <c:pt idx="223">
                  <c:v>449.83333333333331</c:v>
                </c:pt>
                <c:pt idx="224">
                  <c:v>458.16666666666669</c:v>
                </c:pt>
                <c:pt idx="225">
                  <c:v>463.58333333333331</c:v>
                </c:pt>
                <c:pt idx="226">
                  <c:v>459.16666666666669</c:v>
                </c:pt>
                <c:pt idx="227">
                  <c:v>454.75</c:v>
                </c:pt>
                <c:pt idx="228">
                  <c:v>460.5</c:v>
                </c:pt>
                <c:pt idx="229">
                  <c:v>457.33333333333331</c:v>
                </c:pt>
                <c:pt idx="230">
                  <c:v>463.5</c:v>
                </c:pt>
                <c:pt idx="231" formatCode="General">
                  <c:v>467.66666666666669</c:v>
                </c:pt>
                <c:pt idx="232" formatCode="General">
                  <c:v>464.91666666666669</c:v>
                </c:pt>
                <c:pt idx="233" formatCode="General">
                  <c:v>469.08333333333331</c:v>
                </c:pt>
                <c:pt idx="234" formatCode="General">
                  <c:v>467.25</c:v>
                </c:pt>
                <c:pt idx="235" formatCode="General">
                  <c:v>471.5</c:v>
                </c:pt>
                <c:pt idx="236" formatCode="General">
                  <c:v>463.25</c:v>
                </c:pt>
                <c:pt idx="237" formatCode="General">
                  <c:v>462.75</c:v>
                </c:pt>
                <c:pt idx="238" formatCode="General">
                  <c:v>461.41666666666669</c:v>
                </c:pt>
                <c:pt idx="239" formatCode="General">
                  <c:v>461.5</c:v>
                </c:pt>
                <c:pt idx="240" formatCode="General">
                  <c:v>460.33333333333331</c:v>
                </c:pt>
                <c:pt idx="241" formatCode="General">
                  <c:v>463</c:v>
                </c:pt>
                <c:pt idx="242" formatCode="General">
                  <c:v>470.75</c:v>
                </c:pt>
                <c:pt idx="243" formatCode="General">
                  <c:v>475.91666666666669</c:v>
                </c:pt>
                <c:pt idx="244" formatCode="General">
                  <c:v>480.58333333333331</c:v>
                </c:pt>
                <c:pt idx="245" formatCode="General">
                  <c:v>476.41666666666669</c:v>
                </c:pt>
                <c:pt idx="246" formatCode="General">
                  <c:v>476.66666666666669</c:v>
                </c:pt>
                <c:pt idx="247" formatCode="General">
                  <c:v>470.66666666666669</c:v>
                </c:pt>
                <c:pt idx="248" formatCode="General">
                  <c:v>471.08333333333331</c:v>
                </c:pt>
                <c:pt idx="249" formatCode="General">
                  <c:v>465.83333333333331</c:v>
                </c:pt>
                <c:pt idx="250" formatCode="General">
                  <c:v>468.5</c:v>
                </c:pt>
                <c:pt idx="251" formatCode="General">
                  <c:v>475</c:v>
                </c:pt>
                <c:pt idx="252" formatCode="General">
                  <c:v>474.91666666666669</c:v>
                </c:pt>
                <c:pt idx="253" formatCode="General">
                  <c:v>478</c:v>
                </c:pt>
                <c:pt idx="254" formatCode="General">
                  <c:v>473.16666666666669</c:v>
                </c:pt>
                <c:pt idx="255" formatCode="General">
                  <c:v>474.41666666666669</c:v>
                </c:pt>
                <c:pt idx="256" formatCode="General">
                  <c:v>477.16666666666669</c:v>
                </c:pt>
                <c:pt idx="257" formatCode="General">
                  <c:v>474.91666666666669</c:v>
                </c:pt>
                <c:pt idx="258" formatCode="General">
                  <c:v>480.5</c:v>
                </c:pt>
                <c:pt idx="259" formatCode="General">
                  <c:v>492.91666666666669</c:v>
                </c:pt>
                <c:pt idx="260" formatCode="General">
                  <c:v>501.75</c:v>
                </c:pt>
                <c:pt idx="261" formatCode="General">
                  <c:v>514.25</c:v>
                </c:pt>
                <c:pt idx="262" formatCode="General">
                  <c:v>521.91666666666663</c:v>
                </c:pt>
                <c:pt idx="263" formatCode="General">
                  <c:v>521.75</c:v>
                </c:pt>
                <c:pt idx="264" formatCode="General">
                  <c:v>528.41666666666663</c:v>
                </c:pt>
                <c:pt idx="265" formatCode="General">
                  <c:v>526.5</c:v>
                </c:pt>
                <c:pt idx="266" formatCode="General">
                  <c:v>526.16666666666663</c:v>
                </c:pt>
                <c:pt idx="267" formatCode="General">
                  <c:v>516.66666666666663</c:v>
                </c:pt>
                <c:pt idx="268" formatCode="General">
                  <c:v>515.75</c:v>
                </c:pt>
                <c:pt idx="269" formatCode="General">
                  <c:v>516.75</c:v>
                </c:pt>
                <c:pt idx="270" formatCode="General">
                  <c:v>519.41666666666663</c:v>
                </c:pt>
                <c:pt idx="271" formatCode="General">
                  <c:v>509.66666666666669</c:v>
                </c:pt>
                <c:pt idx="272" formatCode="General">
                  <c:v>503.25</c:v>
                </c:pt>
                <c:pt idx="273" formatCode="General">
                  <c:v>492.33333333333331</c:v>
                </c:pt>
                <c:pt idx="274" formatCode="General">
                  <c:v>490</c:v>
                </c:pt>
                <c:pt idx="275" formatCode="General">
                  <c:v>490.83333333333331</c:v>
                </c:pt>
                <c:pt idx="276" formatCode="General">
                  <c:v>494.58333333333331</c:v>
                </c:pt>
                <c:pt idx="277" formatCode="General">
                  <c:v>503.91666666666669</c:v>
                </c:pt>
                <c:pt idx="278" formatCode="General">
                  <c:v>510.08333333333331</c:v>
                </c:pt>
                <c:pt idx="279" formatCode="General">
                  <c:v>523.75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03-4951-B9BC-EA59F9A6D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958936"/>
        <c:axId val="173959328"/>
      </c:lineChart>
      <c:dateAx>
        <c:axId val="1739589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9328"/>
        <c:crosses val="autoZero"/>
        <c:auto val="1"/>
        <c:lblOffset val="260"/>
        <c:baseTimeUnit val="months"/>
        <c:minorUnit val="1"/>
        <c:minorTimeUnit val="months"/>
      </c:dateAx>
      <c:valAx>
        <c:axId val="173959328"/>
        <c:scaling>
          <c:orientation val="minMax"/>
          <c:min val="100"/>
        </c:scaling>
        <c:delete val="0"/>
        <c:axPos val="l"/>
        <c:majorGridlines>
          <c:spPr>
            <a:ln w="3007">
              <a:solidFill>
                <a:schemeClr val="tx1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8936"/>
        <c:crosses val="autoZero"/>
        <c:crossBetween val="midCat"/>
      </c:valAx>
      <c:spPr>
        <a:noFill/>
        <a:ln w="1202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91958959675746E-2"/>
          <c:y val="4.3159203980099495E-2"/>
          <c:w val="0.87481858885286401"/>
          <c:h val="0.767640648179865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6M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Sheet1!$A$2:$A$207</c:f>
              <c:numCache>
                <c:formatCode>mmm\-yy</c:formatCode>
                <c:ptCount val="206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 formatCode="[$-409]mmm\-yy;@">
                  <c:v>39114</c:v>
                </c:pt>
                <c:pt idx="38" formatCode="[$-409]mmm\-yy;@">
                  <c:v>39142</c:v>
                </c:pt>
                <c:pt idx="39" formatCode="[$-409]mmm\-yy;@">
                  <c:v>39173</c:v>
                </c:pt>
                <c:pt idx="40" formatCode="[$-409]mmm\-yy;@">
                  <c:v>39203</c:v>
                </c:pt>
                <c:pt idx="41" formatCode="[$-409]mmm\-yy;@">
                  <c:v>39234</c:v>
                </c:pt>
                <c:pt idx="42" formatCode="[$-409]mmm\-yy;@">
                  <c:v>39264</c:v>
                </c:pt>
                <c:pt idx="43" formatCode="[$-409]mmm\-yy;@">
                  <c:v>39295</c:v>
                </c:pt>
                <c:pt idx="44" formatCode="[$-409]mmm\-yy;@">
                  <c:v>39326</c:v>
                </c:pt>
                <c:pt idx="45" formatCode="[$-409]mmm\-yy;@">
                  <c:v>39356</c:v>
                </c:pt>
                <c:pt idx="46" formatCode="[$-409]mmm\-yy;@">
                  <c:v>39387</c:v>
                </c:pt>
                <c:pt idx="47" formatCode="[$-409]mmm\-yy;@">
                  <c:v>39417</c:v>
                </c:pt>
                <c:pt idx="48" formatCode="[$-409]mmm\-yy;@">
                  <c:v>39448</c:v>
                </c:pt>
                <c:pt idx="49" formatCode="[$-409]mmm\-yy;@">
                  <c:v>39479</c:v>
                </c:pt>
                <c:pt idx="50" formatCode="[$-409]mmm\-yy;@">
                  <c:v>39508</c:v>
                </c:pt>
                <c:pt idx="51" formatCode="[$-409]mmm\-yy;@">
                  <c:v>39539</c:v>
                </c:pt>
                <c:pt idx="52" formatCode="[$-409]mmm\-yy;@">
                  <c:v>39569</c:v>
                </c:pt>
                <c:pt idx="53" formatCode="[$-409]mmm\-yy;@">
                  <c:v>39600</c:v>
                </c:pt>
                <c:pt idx="54" formatCode="[$-409]mmm\-yy;@">
                  <c:v>39630</c:v>
                </c:pt>
                <c:pt idx="55" formatCode="[$-409]mmm\-yy;@">
                  <c:v>39661</c:v>
                </c:pt>
                <c:pt idx="56" formatCode="[$-409]mmm\-yy;@">
                  <c:v>39692</c:v>
                </c:pt>
                <c:pt idx="57" formatCode="[$-409]mmm\-yy;@">
                  <c:v>39722</c:v>
                </c:pt>
                <c:pt idx="58" formatCode="[$-409]mmm\-yy;@">
                  <c:v>39753</c:v>
                </c:pt>
                <c:pt idx="59" formatCode="[$-409]mmm\-yy;@">
                  <c:v>39783</c:v>
                </c:pt>
                <c:pt idx="60" formatCode="[$-409]mmm\-yy;@">
                  <c:v>39814</c:v>
                </c:pt>
                <c:pt idx="61" formatCode="[$-409]mmm\-yy;@">
                  <c:v>39845</c:v>
                </c:pt>
                <c:pt idx="62" formatCode="[$-409]mmm\-yy;@">
                  <c:v>39873</c:v>
                </c:pt>
                <c:pt idx="63" formatCode="[$-409]mmm\-yy;@">
                  <c:v>39904</c:v>
                </c:pt>
                <c:pt idx="64" formatCode="[$-409]mmm\-yy;@">
                  <c:v>39934</c:v>
                </c:pt>
                <c:pt idx="65" formatCode="[$-409]mmm\-yy;@">
                  <c:v>39965</c:v>
                </c:pt>
                <c:pt idx="66" formatCode="[$-409]mmm\-yy;@">
                  <c:v>39995</c:v>
                </c:pt>
                <c:pt idx="67" formatCode="[$-409]mmm\-yy;@">
                  <c:v>40026</c:v>
                </c:pt>
                <c:pt idx="68" formatCode="[$-409]mmm\-yy;@">
                  <c:v>40057</c:v>
                </c:pt>
                <c:pt idx="69" formatCode="[$-409]mmm\-yy;@">
                  <c:v>40087</c:v>
                </c:pt>
                <c:pt idx="70" formatCode="[$-409]mmm\-yy;@">
                  <c:v>40118</c:v>
                </c:pt>
                <c:pt idx="71" formatCode="[$-409]mmm\-yy;@">
                  <c:v>40148</c:v>
                </c:pt>
                <c:pt idx="72" formatCode="[$-409]mmm\-yy;@">
                  <c:v>40179</c:v>
                </c:pt>
                <c:pt idx="73" formatCode="[$-409]mmm\-yy;@">
                  <c:v>40210</c:v>
                </c:pt>
                <c:pt idx="74" formatCode="[$-409]mmm\-yy;@">
                  <c:v>40238</c:v>
                </c:pt>
                <c:pt idx="75" formatCode="[$-409]mmm\-yy;@">
                  <c:v>40269</c:v>
                </c:pt>
                <c:pt idx="76" formatCode="[$-409]mmm\-yy;@">
                  <c:v>40299</c:v>
                </c:pt>
                <c:pt idx="77" formatCode="[$-409]mmm\-yy;@">
                  <c:v>40330</c:v>
                </c:pt>
                <c:pt idx="78" formatCode="[$-409]mmm\-yy;@">
                  <c:v>40360</c:v>
                </c:pt>
                <c:pt idx="79" formatCode="[$-409]mmm\-yy;@">
                  <c:v>40391</c:v>
                </c:pt>
                <c:pt idx="80" formatCode="[$-409]mmm\-yy;@">
                  <c:v>40422</c:v>
                </c:pt>
                <c:pt idx="81" formatCode="[$-409]mmm\-yy;@">
                  <c:v>40452</c:v>
                </c:pt>
                <c:pt idx="82" formatCode="[$-409]mmm\-yy;@">
                  <c:v>40483</c:v>
                </c:pt>
                <c:pt idx="83" formatCode="[$-409]mmm\-yy;@">
                  <c:v>40513</c:v>
                </c:pt>
                <c:pt idx="84" formatCode="[$-409]mmm\-yy;@">
                  <c:v>40544</c:v>
                </c:pt>
                <c:pt idx="85" formatCode="[$-409]mmm\-yy;@">
                  <c:v>40575</c:v>
                </c:pt>
                <c:pt idx="86" formatCode="[$-409]mmm\-yy;@">
                  <c:v>40603</c:v>
                </c:pt>
                <c:pt idx="87" formatCode="[$-409]mmm\-yy;@">
                  <c:v>40634</c:v>
                </c:pt>
                <c:pt idx="88" formatCode="[$-409]mmm\-yy;@">
                  <c:v>40664</c:v>
                </c:pt>
                <c:pt idx="89" formatCode="[$-409]mmm\-yy;@">
                  <c:v>40695</c:v>
                </c:pt>
                <c:pt idx="90" formatCode="[$-409]mmm\-yy;@">
                  <c:v>40725</c:v>
                </c:pt>
                <c:pt idx="91" formatCode="[$-409]mmm\-yy;@">
                  <c:v>40756</c:v>
                </c:pt>
                <c:pt idx="92" formatCode="[$-409]mmm\-yy;@">
                  <c:v>40787</c:v>
                </c:pt>
                <c:pt idx="93" formatCode="[$-409]mmm\-yy;@">
                  <c:v>40817</c:v>
                </c:pt>
                <c:pt idx="94" formatCode="[$-409]mmm\-yy;@">
                  <c:v>40848</c:v>
                </c:pt>
                <c:pt idx="95" formatCode="[$-409]mmm\-yy;@">
                  <c:v>40878</c:v>
                </c:pt>
                <c:pt idx="96" formatCode="[$-409]mmm\-yy;@">
                  <c:v>40909</c:v>
                </c:pt>
                <c:pt idx="97" formatCode="[$-409]mmm\-yy;@">
                  <c:v>40940</c:v>
                </c:pt>
                <c:pt idx="98" formatCode="[$-409]mmm\-yy;@">
                  <c:v>40969</c:v>
                </c:pt>
                <c:pt idx="99" formatCode="[$-409]mmm\-yy;@">
                  <c:v>41000</c:v>
                </c:pt>
                <c:pt idx="100" formatCode="[$-409]mmm\-yy;@">
                  <c:v>41030</c:v>
                </c:pt>
                <c:pt idx="101" formatCode="[$-409]mmm\-yy;@">
                  <c:v>41061</c:v>
                </c:pt>
                <c:pt idx="102" formatCode="[$-409]mmm\-yy;@">
                  <c:v>41091</c:v>
                </c:pt>
                <c:pt idx="103" formatCode="[$-409]mmm\-yy;@">
                  <c:v>41122</c:v>
                </c:pt>
                <c:pt idx="104" formatCode="[$-409]mmm\-yy;@">
                  <c:v>41153</c:v>
                </c:pt>
                <c:pt idx="105" formatCode="[$-409]mmm\-yy;@">
                  <c:v>41183</c:v>
                </c:pt>
                <c:pt idx="106" formatCode="[$-409]mmm\-yy;@">
                  <c:v>41214</c:v>
                </c:pt>
                <c:pt idx="107" formatCode="[$-409]mmm\-yy;@">
                  <c:v>41244</c:v>
                </c:pt>
                <c:pt idx="108" formatCode="[$-409]mmm\-yy;@">
                  <c:v>41275</c:v>
                </c:pt>
                <c:pt idx="109" formatCode="[$-409]mmm\-yy;@">
                  <c:v>41306</c:v>
                </c:pt>
                <c:pt idx="110" formatCode="[$-409]mmm\-yy;@">
                  <c:v>41334</c:v>
                </c:pt>
                <c:pt idx="111" formatCode="[$-409]mmm\-yy;@">
                  <c:v>41365</c:v>
                </c:pt>
                <c:pt idx="112" formatCode="[$-409]mmm\-yy;@">
                  <c:v>41395</c:v>
                </c:pt>
                <c:pt idx="113" formatCode="[$-409]mmm\-yy;@">
                  <c:v>41426</c:v>
                </c:pt>
                <c:pt idx="114" formatCode="[$-409]mmm\-yy;@">
                  <c:v>41456</c:v>
                </c:pt>
                <c:pt idx="115" formatCode="[$-409]mmm\-yy;@">
                  <c:v>41487</c:v>
                </c:pt>
                <c:pt idx="116" formatCode="[$-409]mmm\-yy;@">
                  <c:v>41518</c:v>
                </c:pt>
                <c:pt idx="117" formatCode="[$-409]mmm\-yy;@">
                  <c:v>41548</c:v>
                </c:pt>
                <c:pt idx="118" formatCode="[$-409]mmm\-yy;@">
                  <c:v>41579</c:v>
                </c:pt>
                <c:pt idx="119" formatCode="[$-409]mmm\-yy;@">
                  <c:v>41609</c:v>
                </c:pt>
                <c:pt idx="120" formatCode="[$-409]mmm\-yy;@">
                  <c:v>41640</c:v>
                </c:pt>
                <c:pt idx="121" formatCode="[$-409]mmm\-yy;@">
                  <c:v>41671</c:v>
                </c:pt>
                <c:pt idx="122" formatCode="[$-409]mmm\-yy;@">
                  <c:v>41699</c:v>
                </c:pt>
                <c:pt idx="123" formatCode="[$-409]mmm\-yy;@">
                  <c:v>41730</c:v>
                </c:pt>
                <c:pt idx="124" formatCode="[$-409]mmm\-yy;@">
                  <c:v>41760</c:v>
                </c:pt>
                <c:pt idx="125" formatCode="[$-409]mmm\-yy;@">
                  <c:v>41791</c:v>
                </c:pt>
                <c:pt idx="126" formatCode="[$-409]mmm\-yy;@">
                  <c:v>41821</c:v>
                </c:pt>
                <c:pt idx="127" formatCode="[$-409]mmm\-yy;@">
                  <c:v>41852</c:v>
                </c:pt>
                <c:pt idx="128" formatCode="[$-409]mmm\-yy;@">
                  <c:v>41883</c:v>
                </c:pt>
                <c:pt idx="129" formatCode="[$-409]mmm\-yy;@">
                  <c:v>41913</c:v>
                </c:pt>
                <c:pt idx="130" formatCode="[$-409]mmm\-yy;@">
                  <c:v>41944</c:v>
                </c:pt>
                <c:pt idx="131" formatCode="[$-409]mmm\-yy;@">
                  <c:v>41974</c:v>
                </c:pt>
                <c:pt idx="132" formatCode="[$-409]mmm\-yy;@">
                  <c:v>42005</c:v>
                </c:pt>
                <c:pt idx="133" formatCode="[$-409]mmm\-yy;@">
                  <c:v>42036</c:v>
                </c:pt>
                <c:pt idx="134" formatCode="[$-409]mmm\-yy;@">
                  <c:v>42064</c:v>
                </c:pt>
                <c:pt idx="135" formatCode="[$-409]mmm\-yy;@">
                  <c:v>42095</c:v>
                </c:pt>
                <c:pt idx="136" formatCode="[$-409]mmm\-yy;@">
                  <c:v>42125</c:v>
                </c:pt>
                <c:pt idx="137" formatCode="[$-409]mmm\-yy;@">
                  <c:v>42156</c:v>
                </c:pt>
                <c:pt idx="138" formatCode="[$-409]mmm\-yy;@">
                  <c:v>42186</c:v>
                </c:pt>
                <c:pt idx="139" formatCode="[$-409]mmm\-yy;@">
                  <c:v>42217</c:v>
                </c:pt>
                <c:pt idx="140" formatCode="[$-409]mmm\-yy;@">
                  <c:v>42248</c:v>
                </c:pt>
                <c:pt idx="141" formatCode="[$-409]mmm\-yy;@">
                  <c:v>42278</c:v>
                </c:pt>
                <c:pt idx="142" formatCode="[$-409]mmm\-yy;@">
                  <c:v>42309</c:v>
                </c:pt>
                <c:pt idx="143" formatCode="[$-409]mmm\-yy;@">
                  <c:v>42339</c:v>
                </c:pt>
                <c:pt idx="144" formatCode="[$-409]mmm\-yy;@">
                  <c:v>42370</c:v>
                </c:pt>
                <c:pt idx="145" formatCode="[$-409]mmm\-yy;@">
                  <c:v>42401</c:v>
                </c:pt>
                <c:pt idx="146" formatCode="[$-409]mmm\-yy;@">
                  <c:v>42430</c:v>
                </c:pt>
                <c:pt idx="147" formatCode="[$-409]mmm\-yy;@">
                  <c:v>42461</c:v>
                </c:pt>
                <c:pt idx="148" formatCode="[$-409]mmm\-yy;@">
                  <c:v>42491</c:v>
                </c:pt>
                <c:pt idx="149" formatCode="[$-409]mmm\-yy;@">
                  <c:v>42522</c:v>
                </c:pt>
                <c:pt idx="150" formatCode="[$-409]mmm\-yy;@">
                  <c:v>42552</c:v>
                </c:pt>
                <c:pt idx="151" formatCode="[$-409]mmm\-yy;@">
                  <c:v>42583</c:v>
                </c:pt>
                <c:pt idx="152" formatCode="[$-409]mmm\-yy;@">
                  <c:v>42614</c:v>
                </c:pt>
                <c:pt idx="153" formatCode="[$-409]mmm\-yy;@">
                  <c:v>42644</c:v>
                </c:pt>
                <c:pt idx="154" formatCode="[$-409]mmm\-yy;@">
                  <c:v>42675</c:v>
                </c:pt>
                <c:pt idx="155" formatCode="[$-409]mmm\-yy;@">
                  <c:v>42705</c:v>
                </c:pt>
                <c:pt idx="156" formatCode="[$-409]mmm\-yy;@">
                  <c:v>42736</c:v>
                </c:pt>
                <c:pt idx="157" formatCode="[$-409]mmm\-yy;@">
                  <c:v>42767</c:v>
                </c:pt>
                <c:pt idx="158" formatCode="[$-409]mmm\-yy;@">
                  <c:v>42795</c:v>
                </c:pt>
                <c:pt idx="159" formatCode="[$-409]mmm\-yy;@">
                  <c:v>42826</c:v>
                </c:pt>
                <c:pt idx="160" formatCode="[$-409]mmm\-yy;@">
                  <c:v>42856</c:v>
                </c:pt>
                <c:pt idx="161" formatCode="[$-409]mmm\-yy;@">
                  <c:v>42887</c:v>
                </c:pt>
                <c:pt idx="162" formatCode="[$-409]mmm\-yy;@">
                  <c:v>42917</c:v>
                </c:pt>
                <c:pt idx="163" formatCode="[$-409]mmm\-yy;@">
                  <c:v>42948</c:v>
                </c:pt>
                <c:pt idx="164" formatCode="[$-409]mmm\-yy;@">
                  <c:v>42979</c:v>
                </c:pt>
                <c:pt idx="165" formatCode="[$-409]mmm\-yy;@">
                  <c:v>43009</c:v>
                </c:pt>
                <c:pt idx="166" formatCode="[$-409]mmm\-yy;@">
                  <c:v>43040</c:v>
                </c:pt>
                <c:pt idx="167" formatCode="[$-409]mmm\-yy;@">
                  <c:v>43070</c:v>
                </c:pt>
                <c:pt idx="168" formatCode="[$-409]mmm\-yy;@">
                  <c:v>43101</c:v>
                </c:pt>
                <c:pt idx="169" formatCode="[$-409]mmm\-yy;@">
                  <c:v>43132</c:v>
                </c:pt>
                <c:pt idx="170" formatCode="[$-409]mmm\-yy;@">
                  <c:v>43160</c:v>
                </c:pt>
                <c:pt idx="171" formatCode="[$-409]mmm\-yy;@">
                  <c:v>43191</c:v>
                </c:pt>
                <c:pt idx="172" formatCode="[$-409]mmm\-yy;@">
                  <c:v>43221</c:v>
                </c:pt>
                <c:pt idx="173" formatCode="[$-409]mmm\-yy;@">
                  <c:v>43252</c:v>
                </c:pt>
                <c:pt idx="174" formatCode="[$-409]mmm\-yy;@">
                  <c:v>43282</c:v>
                </c:pt>
                <c:pt idx="175" formatCode="[$-409]mmm\-yy;@">
                  <c:v>43313</c:v>
                </c:pt>
                <c:pt idx="176" formatCode="[$-409]mmm\-yy;@">
                  <c:v>43344</c:v>
                </c:pt>
                <c:pt idx="177" formatCode="[$-409]mmm\-yy;@">
                  <c:v>43374</c:v>
                </c:pt>
                <c:pt idx="178" formatCode="[$-409]mmm\-yy;@">
                  <c:v>43405</c:v>
                </c:pt>
                <c:pt idx="179" formatCode="[$-409]mmm\-yy;@">
                  <c:v>43435</c:v>
                </c:pt>
                <c:pt idx="180" formatCode="[$-409]mmm\-yy;@">
                  <c:v>43466</c:v>
                </c:pt>
                <c:pt idx="181" formatCode="[$-409]mmm\-yy;@">
                  <c:v>43497</c:v>
                </c:pt>
                <c:pt idx="182" formatCode="[$-409]mmm\-yy;@">
                  <c:v>43525</c:v>
                </c:pt>
                <c:pt idx="183" formatCode="[$-409]mmm\-yy;@">
                  <c:v>43556</c:v>
                </c:pt>
                <c:pt idx="184" formatCode="[$-409]mmm\-yy;@">
                  <c:v>43586</c:v>
                </c:pt>
                <c:pt idx="185" formatCode="[$-409]mmm\-yy;@">
                  <c:v>43617</c:v>
                </c:pt>
                <c:pt idx="186" formatCode="[$-409]mmm\-yy;@">
                  <c:v>43647</c:v>
                </c:pt>
                <c:pt idx="187" formatCode="[$-409]mmm\-yy;@">
                  <c:v>43678</c:v>
                </c:pt>
                <c:pt idx="188" formatCode="[$-409]mmm\-yy;@">
                  <c:v>43709</c:v>
                </c:pt>
                <c:pt idx="189" formatCode="[$-409]mmm\-yy;@">
                  <c:v>43739</c:v>
                </c:pt>
                <c:pt idx="190" formatCode="[$-409]mmm\-yy;@">
                  <c:v>43770</c:v>
                </c:pt>
                <c:pt idx="191" formatCode="[$-409]mmm\-yy;@">
                  <c:v>43800</c:v>
                </c:pt>
                <c:pt idx="192" formatCode="[$-409]mmm\-yy;@">
                  <c:v>43831</c:v>
                </c:pt>
                <c:pt idx="193" formatCode="[$-409]mmm\-yy;@">
                  <c:v>43862</c:v>
                </c:pt>
                <c:pt idx="194" formatCode="[$-409]mmm\-yy;@">
                  <c:v>43891</c:v>
                </c:pt>
                <c:pt idx="195" formatCode="[$-409]mmm\-yy;@">
                  <c:v>43922</c:v>
                </c:pt>
                <c:pt idx="196" formatCode="[$-409]mmm\-yy;@">
                  <c:v>43952</c:v>
                </c:pt>
                <c:pt idx="197" formatCode="[$-409]mmm\-yy;@">
                  <c:v>43983</c:v>
                </c:pt>
                <c:pt idx="198" formatCode="[$-409]mmm\-yy;@">
                  <c:v>44013</c:v>
                </c:pt>
                <c:pt idx="199" formatCode="[$-409]mmm\-yy;@">
                  <c:v>44044</c:v>
                </c:pt>
                <c:pt idx="200" formatCode="[$-409]mmm\-yy;@">
                  <c:v>44075</c:v>
                </c:pt>
                <c:pt idx="201" formatCode="[$-409]mmm\-yy;@">
                  <c:v>44105</c:v>
                </c:pt>
                <c:pt idx="202" formatCode="[$-409]mmm\-yy;@">
                  <c:v>44136</c:v>
                </c:pt>
                <c:pt idx="203" formatCode="[$-409]mmm\-yy;@">
                  <c:v>44166</c:v>
                </c:pt>
                <c:pt idx="204" formatCode="[$-409]mmm\-yy;@">
                  <c:v>44197</c:v>
                </c:pt>
                <c:pt idx="205" formatCode="[$-409]mmm\-yy;@">
                  <c:v>44228</c:v>
                </c:pt>
              </c:numCache>
            </c:numRef>
          </c:cat>
          <c:val>
            <c:numRef>
              <c:f>Sheet1!$B$2:$B$207</c:f>
              <c:numCache>
                <c:formatCode>General</c:formatCode>
                <c:ptCount val="206"/>
                <c:pt idx="0">
                  <c:v>0.12115289430615883</c:v>
                </c:pt>
                <c:pt idx="1">
                  <c:v>0.12561115053831262</c:v>
                </c:pt>
                <c:pt idx="2">
                  <c:v>0.13275472751742345</c:v>
                </c:pt>
                <c:pt idx="3">
                  <c:v>0.13607524789302383</c:v>
                </c:pt>
                <c:pt idx="4">
                  <c:v>0.13988657724622211</c:v>
                </c:pt>
                <c:pt idx="5">
                  <c:v>0.14269358795382003</c:v>
                </c:pt>
                <c:pt idx="6">
                  <c:v>0.14146868210909513</c:v>
                </c:pt>
                <c:pt idx="7">
                  <c:v>0.13616635188265147</c:v>
                </c:pt>
                <c:pt idx="8">
                  <c:v>0.12966538986036991</c:v>
                </c:pt>
                <c:pt idx="9">
                  <c:v>0.12886366806361771</c:v>
                </c:pt>
                <c:pt idx="10">
                  <c:v>0.13009053776243951</c:v>
                </c:pt>
                <c:pt idx="11">
                  <c:v>0.13055894522080913</c:v>
                </c:pt>
                <c:pt idx="12">
                  <c:v>0.13586142588023176</c:v>
                </c:pt>
                <c:pt idx="13">
                  <c:v>0.14529023051927759</c:v>
                </c:pt>
                <c:pt idx="14">
                  <c:v>0.15659752043061559</c:v>
                </c:pt>
                <c:pt idx="15">
                  <c:v>0.15658804164594708</c:v>
                </c:pt>
                <c:pt idx="16">
                  <c:v>0.15575432271868439</c:v>
                </c:pt>
                <c:pt idx="17">
                  <c:v>0.15441423025069456</c:v>
                </c:pt>
                <c:pt idx="18">
                  <c:v>0.14862927067045573</c:v>
                </c:pt>
                <c:pt idx="19">
                  <c:v>0.14051515150446092</c:v>
                </c:pt>
                <c:pt idx="20">
                  <c:v>0.13230340639870297</c:v>
                </c:pt>
                <c:pt idx="21">
                  <c:v>0.12964456589675355</c:v>
                </c:pt>
                <c:pt idx="22">
                  <c:v>0.12572838029328803</c:v>
                </c:pt>
                <c:pt idx="23">
                  <c:v>0.11678189175634834</c:v>
                </c:pt>
                <c:pt idx="24">
                  <c:v>0.11246058288508753</c:v>
                </c:pt>
                <c:pt idx="25">
                  <c:v>0.10398001391295186</c:v>
                </c:pt>
                <c:pt idx="26">
                  <c:v>9.1850759339842325E-2</c:v>
                </c:pt>
                <c:pt idx="27">
                  <c:v>7.2039304151540806E-2</c:v>
                </c:pt>
                <c:pt idx="28">
                  <c:v>5.0419076831386134E-2</c:v>
                </c:pt>
                <c:pt idx="29">
                  <c:v>2.8927694330666442E-2</c:v>
                </c:pt>
                <c:pt idx="30">
                  <c:v>8.222185180486008E-3</c:v>
                </c:pt>
                <c:pt idx="31">
                  <c:v>-7.5367448551104665E-3</c:v>
                </c:pt>
                <c:pt idx="32">
                  <c:v>-1.6883806057695683E-2</c:v>
                </c:pt>
                <c:pt idx="33">
                  <c:v>-1.2201537533704454E-2</c:v>
                </c:pt>
                <c:pt idx="34">
                  <c:v>-5.9101365209569545E-3</c:v>
                </c:pt>
                <c:pt idx="35">
                  <c:v>6.9107804351165036E-3</c:v>
                </c:pt>
                <c:pt idx="36">
                  <c:v>1.5903843399507345E-2</c:v>
                </c:pt>
                <c:pt idx="37" formatCode="0.00%">
                  <c:v>2.2059597324073144E-2</c:v>
                </c:pt>
                <c:pt idx="38" formatCode="0.00%">
                  <c:v>1.4824780702804352E-2</c:v>
                </c:pt>
                <c:pt idx="39" formatCode="0.00%">
                  <c:v>-2.0840545029278124E-3</c:v>
                </c:pt>
                <c:pt idx="40" formatCode="0.00%">
                  <c:v>-2.1785048372795268E-2</c:v>
                </c:pt>
                <c:pt idx="41" formatCode="0.00%">
                  <c:v>-4.1761433969020212E-2</c:v>
                </c:pt>
                <c:pt idx="42" formatCode="0.00%">
                  <c:v>-5.7716496098964232E-2</c:v>
                </c:pt>
                <c:pt idx="43" formatCode="0.00%">
                  <c:v>-6.8943006701273735E-2</c:v>
                </c:pt>
                <c:pt idx="44" formatCode="0.00%">
                  <c:v>-7.0280974948632724E-2</c:v>
                </c:pt>
                <c:pt idx="45" formatCode="0.00%">
                  <c:v>-6.8549832027226976E-2</c:v>
                </c:pt>
                <c:pt idx="46" formatCode="0.00%">
                  <c:v>-6.9805606763909345E-2</c:v>
                </c:pt>
                <c:pt idx="47" formatCode="0.00%">
                  <c:v>-6.454171659233654E-2</c:v>
                </c:pt>
                <c:pt idx="48" formatCode="0.00%">
                  <c:v>-6.566924753385095E-2</c:v>
                </c:pt>
                <c:pt idx="49" formatCode="0.00%">
                  <c:v>-7.2517710055228668E-2</c:v>
                </c:pt>
                <c:pt idx="50" formatCode="0.00%">
                  <c:v>-8.2769391020909522E-2</c:v>
                </c:pt>
                <c:pt idx="51" formatCode="0.00%">
                  <c:v>-9.1646155232229298E-2</c:v>
                </c:pt>
                <c:pt idx="52" formatCode="0.00%">
                  <c:v>-9.4564852372035046E-2</c:v>
                </c:pt>
                <c:pt idx="53" formatCode="0.00%">
                  <c:v>-0.10408081500935429</c:v>
                </c:pt>
                <c:pt idx="54" formatCode="0.00%">
                  <c:v>-0.1074190810782456</c:v>
                </c:pt>
                <c:pt idx="55" formatCode="0.00%">
                  <c:v>-0.10824429204030206</c:v>
                </c:pt>
                <c:pt idx="56" formatCode="0.00%">
                  <c:v>-0.11130457849047626</c:v>
                </c:pt>
                <c:pt idx="57" formatCode="0.00%">
                  <c:v>-0.11539146468806016</c:v>
                </c:pt>
                <c:pt idx="58" formatCode="0.00%">
                  <c:v>-0.12224935363669209</c:v>
                </c:pt>
                <c:pt idx="59" formatCode="0.00%">
                  <c:v>-0.13341601856383545</c:v>
                </c:pt>
                <c:pt idx="60" formatCode="0.00%">
                  <c:v>-0.14208033218313831</c:v>
                </c:pt>
                <c:pt idx="61" formatCode="0.00%">
                  <c:v>-0.14242871694870818</c:v>
                </c:pt>
                <c:pt idx="62" formatCode="0.00%">
                  <c:v>-0.1400845187336287</c:v>
                </c:pt>
                <c:pt idx="63" formatCode="0.00%">
                  <c:v>-0.12682207903882547</c:v>
                </c:pt>
                <c:pt idx="64" formatCode="0.00%">
                  <c:v>-0.10528254229442646</c:v>
                </c:pt>
                <c:pt idx="65" formatCode="0.00%">
                  <c:v>-7.0688788496310218E-2</c:v>
                </c:pt>
                <c:pt idx="66" formatCode="0.00%">
                  <c:v>-4.0478212397314417E-2</c:v>
                </c:pt>
                <c:pt idx="67" formatCode="0.00%">
                  <c:v>-2.3050428006218482E-2</c:v>
                </c:pt>
                <c:pt idx="68" formatCode="0.00%">
                  <c:v>-8.5649835843888411E-3</c:v>
                </c:pt>
                <c:pt idx="69" formatCode="0.00%">
                  <c:v>-1.3648785390720786E-3</c:v>
                </c:pt>
                <c:pt idx="70" formatCode="0.00%">
                  <c:v>5.9807627461361257E-3</c:v>
                </c:pt>
                <c:pt idx="71" formatCode="0.00%">
                  <c:v>-2.1327280033383023E-3</c:v>
                </c:pt>
                <c:pt idx="72" formatCode="0.00%">
                  <c:v>-1.3605055291958879E-2</c:v>
                </c:pt>
                <c:pt idx="73" formatCode="0.00%">
                  <c:v>-3.5319468592826642E-2</c:v>
                </c:pt>
                <c:pt idx="74" formatCode="0.00%">
                  <c:v>-2.8998734983331942E-2</c:v>
                </c:pt>
                <c:pt idx="75" formatCode="0.00%">
                  <c:v>-1.9491896490250626E-2</c:v>
                </c:pt>
                <c:pt idx="76" formatCode="0.00%">
                  <c:v>-2.3420984501621667E-2</c:v>
                </c:pt>
                <c:pt idx="77" formatCode="0.00%">
                  <c:v>-2.9709079188563581E-2</c:v>
                </c:pt>
                <c:pt idx="78" formatCode="0.00%">
                  <c:v>-3.242077307874125E-2</c:v>
                </c:pt>
                <c:pt idx="79" formatCode="0.00%">
                  <c:v>-2.3522565374269444E-2</c:v>
                </c:pt>
                <c:pt idx="80" formatCode="0.00%">
                  <c:v>-3.8670159457860898E-2</c:v>
                </c:pt>
                <c:pt idx="81" formatCode="0.00%">
                  <c:v>-5.2263524016634255E-2</c:v>
                </c:pt>
                <c:pt idx="82" formatCode="0.00%">
                  <c:v>-5.6850128401055744E-2</c:v>
                </c:pt>
                <c:pt idx="83" formatCode="0.00%">
                  <c:v>-4.9590441139811481E-2</c:v>
                </c:pt>
                <c:pt idx="84" formatCode="0.00%">
                  <c:v>-4.7199954824423074E-2</c:v>
                </c:pt>
                <c:pt idx="85" formatCode="0.00%">
                  <c:v>-4.8823421833693148E-2</c:v>
                </c:pt>
                <c:pt idx="86" formatCode="0.00%">
                  <c:v>-4.189808868616185E-2</c:v>
                </c:pt>
                <c:pt idx="87" formatCode="0.00%">
                  <c:v>-3.4981401523247913E-2</c:v>
                </c:pt>
                <c:pt idx="88" formatCode="0.00%">
                  <c:v>-3.1623950867777917E-2</c:v>
                </c:pt>
                <c:pt idx="89" formatCode="0.00%">
                  <c:v>-3.0733643321182114E-2</c:v>
                </c:pt>
                <c:pt idx="90" formatCode="0.00%">
                  <c:v>-2.5206208540290431E-2</c:v>
                </c:pt>
                <c:pt idx="91" formatCode="0.00%">
                  <c:v>-1.4849943572337265E-2</c:v>
                </c:pt>
                <c:pt idx="92" formatCode="0.00%">
                  <c:v>-1.8756360604892608E-2</c:v>
                </c:pt>
                <c:pt idx="93" formatCode="0.00%">
                  <c:v>-2.9168386608826591E-2</c:v>
                </c:pt>
                <c:pt idx="94" formatCode="0.00%">
                  <c:v>-3.8955155873537484E-2</c:v>
                </c:pt>
                <c:pt idx="95" formatCode="0.00%">
                  <c:v>-4.5041875695997713E-2</c:v>
                </c:pt>
                <c:pt idx="96" formatCode="0.00%">
                  <c:v>-4.4229885768314881E-2</c:v>
                </c:pt>
                <c:pt idx="97" formatCode="0.00%">
                  <c:v>-3.9500101490485884E-2</c:v>
                </c:pt>
                <c:pt idx="98" formatCode="0.00%">
                  <c:v>-1.096039767303858E-2</c:v>
                </c:pt>
                <c:pt idx="99" formatCode="0.00%">
                  <c:v>1.7561023641235796E-2</c:v>
                </c:pt>
                <c:pt idx="100" formatCode="0.00%">
                  <c:v>4.4360632477386863E-2</c:v>
                </c:pt>
                <c:pt idx="101" formatCode="0.00%">
                  <c:v>6.482055610896631E-2</c:v>
                </c:pt>
                <c:pt idx="102" formatCode="0.00%">
                  <c:v>7.5577409124402584E-2</c:v>
                </c:pt>
                <c:pt idx="103" formatCode="0.00%">
                  <c:v>8.6052640190440899E-2</c:v>
                </c:pt>
                <c:pt idx="104" formatCode="0.00%">
                  <c:v>7.3920055646760963E-2</c:v>
                </c:pt>
                <c:pt idx="105" formatCode="0.00%">
                  <c:v>6.4905463760068782E-2</c:v>
                </c:pt>
                <c:pt idx="106" formatCode="0.00%">
                  <c:v>6.4169225130596752E-2</c:v>
                </c:pt>
                <c:pt idx="107" formatCode="0.00%">
                  <c:v>6.4394901558627371E-2</c:v>
                </c:pt>
                <c:pt idx="108" formatCode="0.00%">
                  <c:v>7.4201219090478165E-2</c:v>
                </c:pt>
                <c:pt idx="109" formatCode="0.00%">
                  <c:v>7.8778005445437893E-2</c:v>
                </c:pt>
                <c:pt idx="110" formatCode="0.00%">
                  <c:v>0.10112793575719126</c:v>
                </c:pt>
                <c:pt idx="111" formatCode="0.00%">
                  <c:v>0.11333277644267148</c:v>
                </c:pt>
                <c:pt idx="112" formatCode="0.00%">
                  <c:v>0.11766800853528858</c:v>
                </c:pt>
                <c:pt idx="113" formatCode="0.00%">
                  <c:v>0.12322032884642775</c:v>
                </c:pt>
                <c:pt idx="114" formatCode="0.00%">
                  <c:v>0.12316804849629004</c:v>
                </c:pt>
                <c:pt idx="115" formatCode="0.00%">
                  <c:v>0.12837336249235065</c:v>
                </c:pt>
                <c:pt idx="116" formatCode="0.00%">
                  <c:v>0.11340774829009281</c:v>
                </c:pt>
                <c:pt idx="117" formatCode="0.00%">
                  <c:v>0.10459378617862058</c:v>
                </c:pt>
                <c:pt idx="118" formatCode="0.00%">
                  <c:v>9.6727098623550223E-2</c:v>
                </c:pt>
                <c:pt idx="119" formatCode="0.00%">
                  <c:v>9.0016973197377892E-2</c:v>
                </c:pt>
                <c:pt idx="120" formatCode="0.00%">
                  <c:v>8.3064403004711185E-2</c:v>
                </c:pt>
                <c:pt idx="121" formatCode="0.00%">
                  <c:v>7.20142391912999E-2</c:v>
                </c:pt>
                <c:pt idx="122" formatCode="0.00%">
                  <c:v>6.2397017129973475E-2</c:v>
                </c:pt>
                <c:pt idx="123" formatCode="0.00%">
                  <c:v>5.292829023429424E-2</c:v>
                </c:pt>
                <c:pt idx="124" formatCode="0.00%">
                  <c:v>4.5445792703893373E-2</c:v>
                </c:pt>
                <c:pt idx="125" formatCode="0.00%">
                  <c:v>3.8602491392742078E-2</c:v>
                </c:pt>
                <c:pt idx="126" formatCode="0.00%">
                  <c:v>3.2856655739933904E-2</c:v>
                </c:pt>
                <c:pt idx="127" formatCode="0.00%">
                  <c:v>3.3388019039626293E-2</c:v>
                </c:pt>
                <c:pt idx="128" formatCode="0.00%">
                  <c:v>3.4817231243866376E-2</c:v>
                </c:pt>
                <c:pt idx="129" formatCode="0.00%">
                  <c:v>4.0073689508900445E-2</c:v>
                </c:pt>
                <c:pt idx="130" formatCode="0.00%">
                  <c:v>4.5310535190526524E-2</c:v>
                </c:pt>
                <c:pt idx="131" formatCode="0.00%">
                  <c:v>4.9165540963683751E-2</c:v>
                </c:pt>
                <c:pt idx="132" formatCode="0.00%">
                  <c:v>5.0218676319944366E-2</c:v>
                </c:pt>
                <c:pt idx="133" formatCode="0.00%">
                  <c:v>4.8101255798024489E-2</c:v>
                </c:pt>
                <c:pt idx="134" formatCode="0.00%">
                  <c:v>4.7750504207832334E-2</c:v>
                </c:pt>
                <c:pt idx="135" formatCode="0.00%">
                  <c:v>4.4627778795666817E-2</c:v>
                </c:pt>
                <c:pt idx="136" formatCode="0.00%">
                  <c:v>4.3085874371821875E-2</c:v>
                </c:pt>
                <c:pt idx="137" formatCode="0.00%">
                  <c:v>4.1320551748344592E-2</c:v>
                </c:pt>
                <c:pt idx="138" formatCode="0.00%">
                  <c:v>4.1750947847173814E-2</c:v>
                </c:pt>
                <c:pt idx="139" formatCode="0.00%">
                  <c:v>4.5459945797303503E-2</c:v>
                </c:pt>
                <c:pt idx="140" formatCode="0.00%">
                  <c:v>4.7842342203978649E-2</c:v>
                </c:pt>
                <c:pt idx="141" formatCode="0.00%">
                  <c:v>5.3260356590918878E-2</c:v>
                </c:pt>
                <c:pt idx="142" formatCode="0.00%">
                  <c:v>5.7452677465350765E-2</c:v>
                </c:pt>
                <c:pt idx="143" formatCode="0.00%">
                  <c:v>5.9808635534208454E-2</c:v>
                </c:pt>
                <c:pt idx="144" formatCode="0.00%">
                  <c:v>6.0570237999617804E-2</c:v>
                </c:pt>
                <c:pt idx="145" formatCode="0.00%">
                  <c:v>5.5148867738304075E-2</c:v>
                </c:pt>
                <c:pt idx="146" formatCode="0.00%">
                  <c:v>5.0636202731166868E-2</c:v>
                </c:pt>
                <c:pt idx="147" formatCode="0.00%">
                  <c:v>4.638279202257678E-2</c:v>
                </c:pt>
                <c:pt idx="148" formatCode="0.00%">
                  <c:v>4.3001928597330652E-2</c:v>
                </c:pt>
                <c:pt idx="149" formatCode="0.00%">
                  <c:v>4.130146961479908E-2</c:v>
                </c:pt>
                <c:pt idx="150" formatCode="0.00%">
                  <c:v>4.1139087380660522E-2</c:v>
                </c:pt>
                <c:pt idx="151" formatCode="0.00%">
                  <c:v>4.8325627623624356E-2</c:v>
                </c:pt>
                <c:pt idx="152" formatCode="0.00%">
                  <c:v>5.3010977017335259E-2</c:v>
                </c:pt>
                <c:pt idx="153" formatCode="0.00%">
                  <c:v>5.6085766178069374E-2</c:v>
                </c:pt>
                <c:pt idx="154" formatCode="0.00%">
                  <c:v>5.9401162674250996E-2</c:v>
                </c:pt>
                <c:pt idx="155" formatCode="0.00%">
                  <c:v>6.2309522089770031E-2</c:v>
                </c:pt>
                <c:pt idx="156" formatCode="0.00%">
                  <c:v>6.6202169909584496E-2</c:v>
                </c:pt>
                <c:pt idx="157" formatCode="0.00%">
                  <c:v>6.0448063775919936E-2</c:v>
                </c:pt>
                <c:pt idx="158" formatCode="0.00%">
                  <c:v>5.7843147242856885E-2</c:v>
                </c:pt>
                <c:pt idx="159" formatCode="0.00%">
                  <c:v>5.6166209494176167E-2</c:v>
                </c:pt>
                <c:pt idx="160" formatCode="0.00%">
                  <c:v>5.5140035718578284E-2</c:v>
                </c:pt>
                <c:pt idx="161" formatCode="0.00%">
                  <c:v>5.4435345354820974E-2</c:v>
                </c:pt>
                <c:pt idx="162" formatCode="0.00%">
                  <c:v>5.1944863541995456E-2</c:v>
                </c:pt>
                <c:pt idx="163" formatCode="0.00%">
                  <c:v>5.9213422696832829E-2</c:v>
                </c:pt>
                <c:pt idx="164" formatCode="0.00%">
                  <c:v>6.1985237378645142E-2</c:v>
                </c:pt>
                <c:pt idx="165" formatCode="0.00%">
                  <c:v>6.3722310036258945E-2</c:v>
                </c:pt>
                <c:pt idx="166" formatCode="0.00%">
                  <c:v>6.5202991136566579E-2</c:v>
                </c:pt>
                <c:pt idx="167" formatCode="0.00%">
                  <c:v>6.7834139990136766E-2</c:v>
                </c:pt>
                <c:pt idx="168" formatCode="0.00%">
                  <c:v>7.0000784636423452E-2</c:v>
                </c:pt>
                <c:pt idx="169" formatCode="0.00%">
                  <c:v>6.6909606980046776E-2</c:v>
                </c:pt>
                <c:pt idx="170" formatCode="0.00%">
                  <c:v>6.5867718378689766E-2</c:v>
                </c:pt>
                <c:pt idx="171" formatCode="0.00%">
                  <c:v>6.4179543713810183E-2</c:v>
                </c:pt>
                <c:pt idx="172" formatCode="0.00%">
                  <c:v>6.1092697255219264E-2</c:v>
                </c:pt>
                <c:pt idx="173" formatCode="0.00%">
                  <c:v>5.6857252823660387E-2</c:v>
                </c:pt>
                <c:pt idx="174" formatCode="0.00%">
                  <c:v>5.0704395514239886E-2</c:v>
                </c:pt>
                <c:pt idx="175" formatCode="0.00%">
                  <c:v>4.8277756301206454E-2</c:v>
                </c:pt>
                <c:pt idx="176" formatCode="0.00%">
                  <c:v>4.3535047445802721E-2</c:v>
                </c:pt>
                <c:pt idx="177" formatCode="0.00%">
                  <c:v>4.0922947369411933E-2</c:v>
                </c:pt>
                <c:pt idx="178" formatCode="0.00%">
                  <c:v>3.6924542987397668E-2</c:v>
                </c:pt>
                <c:pt idx="179" formatCode="0.00%">
                  <c:v>3.2788307569078246E-2</c:v>
                </c:pt>
                <c:pt idx="180" formatCode="0.00%">
                  <c:v>3.0624523059506137E-2</c:v>
                </c:pt>
                <c:pt idx="181" formatCode="0.00%">
                  <c:v>2.7069780056169224E-2</c:v>
                </c:pt>
                <c:pt idx="182" formatCode="0.00%">
                  <c:v>2.8666908365036825E-2</c:v>
                </c:pt>
                <c:pt idx="183" formatCode="0.00%">
                  <c:v>2.9720767705669671E-2</c:v>
                </c:pt>
                <c:pt idx="184" formatCode="0.00%">
                  <c:v>3.2235664373595929E-2</c:v>
                </c:pt>
                <c:pt idx="185" formatCode="0.00%">
                  <c:v>3.2970318925907849E-2</c:v>
                </c:pt>
                <c:pt idx="186" formatCode="0.00%">
                  <c:v>3.3660082649096701E-2</c:v>
                </c:pt>
                <c:pt idx="187" formatCode="0.00%">
                  <c:v>3.6707475434132331E-2</c:v>
                </c:pt>
                <c:pt idx="188" formatCode="0.00%">
                  <c:v>3.5563088905402163E-2</c:v>
                </c:pt>
                <c:pt idx="189" formatCode="0.00%">
                  <c:v>3.4256508117447515E-2</c:v>
                </c:pt>
                <c:pt idx="190" formatCode="0.00%">
                  <c:v>3.5465126216341458E-2</c:v>
                </c:pt>
                <c:pt idx="191" formatCode="0.00%">
                  <c:v>4.0279291711340148E-2</c:v>
                </c:pt>
                <c:pt idx="192" formatCode="0.00%">
                  <c:v>4.5697041098108793E-2</c:v>
                </c:pt>
                <c:pt idx="193" formatCode="0.00%">
                  <c:v>4.8255001782389284E-2</c:v>
                </c:pt>
                <c:pt idx="194" formatCode="0.00%">
                  <c:v>5.5587027274861756E-2</c:v>
                </c:pt>
                <c:pt idx="195" formatCode="0.00%">
                  <c:v>5.7732208668917817E-2</c:v>
                </c:pt>
                <c:pt idx="196" formatCode="0.00%">
                  <c:v>5.206482180558436E-2</c:v>
                </c:pt>
                <c:pt idx="197" formatCode="0.00%">
                  <c:v>4.7747101581549822E-2</c:v>
                </c:pt>
                <c:pt idx="198" formatCode="0.00%">
                  <c:v>5.1734190180326545E-2</c:v>
                </c:pt>
                <c:pt idx="199" formatCode="0.00%">
                  <c:v>6.8932688016394073E-2</c:v>
                </c:pt>
                <c:pt idx="200" formatCode="0.00%">
                  <c:v>8.5512041987605425E-2</c:v>
                </c:pt>
                <c:pt idx="201" formatCode="0.00%">
                  <c:v>0.1107906123546365</c:v>
                </c:pt>
                <c:pt idx="202" formatCode="0.00%">
                  <c:v>0.13956462913628176</c:v>
                </c:pt>
                <c:pt idx="203" formatCode="0.00%">
                  <c:v>0.1618744759280919</c:v>
                </c:pt>
                <c:pt idx="204" formatCode="0.00%">
                  <c:v>0.17578903212616503</c:v>
                </c:pt>
                <c:pt idx="205" formatCode="0.00%">
                  <c:v>0.17246817098935718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37-46A8-B602-812EDDF085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12M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Sheet1!$A$2:$A$207</c:f>
              <c:numCache>
                <c:formatCode>mmm\-yy</c:formatCode>
                <c:ptCount val="206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 formatCode="[$-409]mmm\-yy;@">
                  <c:v>39114</c:v>
                </c:pt>
                <c:pt idx="38" formatCode="[$-409]mmm\-yy;@">
                  <c:v>39142</c:v>
                </c:pt>
                <c:pt idx="39" formatCode="[$-409]mmm\-yy;@">
                  <c:v>39173</c:v>
                </c:pt>
                <c:pt idx="40" formatCode="[$-409]mmm\-yy;@">
                  <c:v>39203</c:v>
                </c:pt>
                <c:pt idx="41" formatCode="[$-409]mmm\-yy;@">
                  <c:v>39234</c:v>
                </c:pt>
                <c:pt idx="42" formatCode="[$-409]mmm\-yy;@">
                  <c:v>39264</c:v>
                </c:pt>
                <c:pt idx="43" formatCode="[$-409]mmm\-yy;@">
                  <c:v>39295</c:v>
                </c:pt>
                <c:pt idx="44" formatCode="[$-409]mmm\-yy;@">
                  <c:v>39326</c:v>
                </c:pt>
                <c:pt idx="45" formatCode="[$-409]mmm\-yy;@">
                  <c:v>39356</c:v>
                </c:pt>
                <c:pt idx="46" formatCode="[$-409]mmm\-yy;@">
                  <c:v>39387</c:v>
                </c:pt>
                <c:pt idx="47" formatCode="[$-409]mmm\-yy;@">
                  <c:v>39417</c:v>
                </c:pt>
                <c:pt idx="48" formatCode="[$-409]mmm\-yy;@">
                  <c:v>39448</c:v>
                </c:pt>
                <c:pt idx="49" formatCode="[$-409]mmm\-yy;@">
                  <c:v>39479</c:v>
                </c:pt>
                <c:pt idx="50" formatCode="[$-409]mmm\-yy;@">
                  <c:v>39508</c:v>
                </c:pt>
                <c:pt idx="51" formatCode="[$-409]mmm\-yy;@">
                  <c:v>39539</c:v>
                </c:pt>
                <c:pt idx="52" formatCode="[$-409]mmm\-yy;@">
                  <c:v>39569</c:v>
                </c:pt>
                <c:pt idx="53" formatCode="[$-409]mmm\-yy;@">
                  <c:v>39600</c:v>
                </c:pt>
                <c:pt idx="54" formatCode="[$-409]mmm\-yy;@">
                  <c:v>39630</c:v>
                </c:pt>
                <c:pt idx="55" formatCode="[$-409]mmm\-yy;@">
                  <c:v>39661</c:v>
                </c:pt>
                <c:pt idx="56" formatCode="[$-409]mmm\-yy;@">
                  <c:v>39692</c:v>
                </c:pt>
                <c:pt idx="57" formatCode="[$-409]mmm\-yy;@">
                  <c:v>39722</c:v>
                </c:pt>
                <c:pt idx="58" formatCode="[$-409]mmm\-yy;@">
                  <c:v>39753</c:v>
                </c:pt>
                <c:pt idx="59" formatCode="[$-409]mmm\-yy;@">
                  <c:v>39783</c:v>
                </c:pt>
                <c:pt idx="60" formatCode="[$-409]mmm\-yy;@">
                  <c:v>39814</c:v>
                </c:pt>
                <c:pt idx="61" formatCode="[$-409]mmm\-yy;@">
                  <c:v>39845</c:v>
                </c:pt>
                <c:pt idx="62" formatCode="[$-409]mmm\-yy;@">
                  <c:v>39873</c:v>
                </c:pt>
                <c:pt idx="63" formatCode="[$-409]mmm\-yy;@">
                  <c:v>39904</c:v>
                </c:pt>
                <c:pt idx="64" formatCode="[$-409]mmm\-yy;@">
                  <c:v>39934</c:v>
                </c:pt>
                <c:pt idx="65" formatCode="[$-409]mmm\-yy;@">
                  <c:v>39965</c:v>
                </c:pt>
                <c:pt idx="66" formatCode="[$-409]mmm\-yy;@">
                  <c:v>39995</c:v>
                </c:pt>
                <c:pt idx="67" formatCode="[$-409]mmm\-yy;@">
                  <c:v>40026</c:v>
                </c:pt>
                <c:pt idx="68" formatCode="[$-409]mmm\-yy;@">
                  <c:v>40057</c:v>
                </c:pt>
                <c:pt idx="69" formatCode="[$-409]mmm\-yy;@">
                  <c:v>40087</c:v>
                </c:pt>
                <c:pt idx="70" formatCode="[$-409]mmm\-yy;@">
                  <c:v>40118</c:v>
                </c:pt>
                <c:pt idx="71" formatCode="[$-409]mmm\-yy;@">
                  <c:v>40148</c:v>
                </c:pt>
                <c:pt idx="72" formatCode="[$-409]mmm\-yy;@">
                  <c:v>40179</c:v>
                </c:pt>
                <c:pt idx="73" formatCode="[$-409]mmm\-yy;@">
                  <c:v>40210</c:v>
                </c:pt>
                <c:pt idx="74" formatCode="[$-409]mmm\-yy;@">
                  <c:v>40238</c:v>
                </c:pt>
                <c:pt idx="75" formatCode="[$-409]mmm\-yy;@">
                  <c:v>40269</c:v>
                </c:pt>
                <c:pt idx="76" formatCode="[$-409]mmm\-yy;@">
                  <c:v>40299</c:v>
                </c:pt>
                <c:pt idx="77" formatCode="[$-409]mmm\-yy;@">
                  <c:v>40330</c:v>
                </c:pt>
                <c:pt idx="78" formatCode="[$-409]mmm\-yy;@">
                  <c:v>40360</c:v>
                </c:pt>
                <c:pt idx="79" formatCode="[$-409]mmm\-yy;@">
                  <c:v>40391</c:v>
                </c:pt>
                <c:pt idx="80" formatCode="[$-409]mmm\-yy;@">
                  <c:v>40422</c:v>
                </c:pt>
                <c:pt idx="81" formatCode="[$-409]mmm\-yy;@">
                  <c:v>40452</c:v>
                </c:pt>
                <c:pt idx="82" formatCode="[$-409]mmm\-yy;@">
                  <c:v>40483</c:v>
                </c:pt>
                <c:pt idx="83" formatCode="[$-409]mmm\-yy;@">
                  <c:v>40513</c:v>
                </c:pt>
                <c:pt idx="84" formatCode="[$-409]mmm\-yy;@">
                  <c:v>40544</c:v>
                </c:pt>
                <c:pt idx="85" formatCode="[$-409]mmm\-yy;@">
                  <c:v>40575</c:v>
                </c:pt>
                <c:pt idx="86" formatCode="[$-409]mmm\-yy;@">
                  <c:v>40603</c:v>
                </c:pt>
                <c:pt idx="87" formatCode="[$-409]mmm\-yy;@">
                  <c:v>40634</c:v>
                </c:pt>
                <c:pt idx="88" formatCode="[$-409]mmm\-yy;@">
                  <c:v>40664</c:v>
                </c:pt>
                <c:pt idx="89" formatCode="[$-409]mmm\-yy;@">
                  <c:v>40695</c:v>
                </c:pt>
                <c:pt idx="90" formatCode="[$-409]mmm\-yy;@">
                  <c:v>40725</c:v>
                </c:pt>
                <c:pt idx="91" formatCode="[$-409]mmm\-yy;@">
                  <c:v>40756</c:v>
                </c:pt>
                <c:pt idx="92" formatCode="[$-409]mmm\-yy;@">
                  <c:v>40787</c:v>
                </c:pt>
                <c:pt idx="93" formatCode="[$-409]mmm\-yy;@">
                  <c:v>40817</c:v>
                </c:pt>
                <c:pt idx="94" formatCode="[$-409]mmm\-yy;@">
                  <c:v>40848</c:v>
                </c:pt>
                <c:pt idx="95" formatCode="[$-409]mmm\-yy;@">
                  <c:v>40878</c:v>
                </c:pt>
                <c:pt idx="96" formatCode="[$-409]mmm\-yy;@">
                  <c:v>40909</c:v>
                </c:pt>
                <c:pt idx="97" formatCode="[$-409]mmm\-yy;@">
                  <c:v>40940</c:v>
                </c:pt>
                <c:pt idx="98" formatCode="[$-409]mmm\-yy;@">
                  <c:v>40969</c:v>
                </c:pt>
                <c:pt idx="99" formatCode="[$-409]mmm\-yy;@">
                  <c:v>41000</c:v>
                </c:pt>
                <c:pt idx="100" formatCode="[$-409]mmm\-yy;@">
                  <c:v>41030</c:v>
                </c:pt>
                <c:pt idx="101" formatCode="[$-409]mmm\-yy;@">
                  <c:v>41061</c:v>
                </c:pt>
                <c:pt idx="102" formatCode="[$-409]mmm\-yy;@">
                  <c:v>41091</c:v>
                </c:pt>
                <c:pt idx="103" formatCode="[$-409]mmm\-yy;@">
                  <c:v>41122</c:v>
                </c:pt>
                <c:pt idx="104" formatCode="[$-409]mmm\-yy;@">
                  <c:v>41153</c:v>
                </c:pt>
                <c:pt idx="105" formatCode="[$-409]mmm\-yy;@">
                  <c:v>41183</c:v>
                </c:pt>
                <c:pt idx="106" formatCode="[$-409]mmm\-yy;@">
                  <c:v>41214</c:v>
                </c:pt>
                <c:pt idx="107" formatCode="[$-409]mmm\-yy;@">
                  <c:v>41244</c:v>
                </c:pt>
                <c:pt idx="108" formatCode="[$-409]mmm\-yy;@">
                  <c:v>41275</c:v>
                </c:pt>
                <c:pt idx="109" formatCode="[$-409]mmm\-yy;@">
                  <c:v>41306</c:v>
                </c:pt>
                <c:pt idx="110" formatCode="[$-409]mmm\-yy;@">
                  <c:v>41334</c:v>
                </c:pt>
                <c:pt idx="111" formatCode="[$-409]mmm\-yy;@">
                  <c:v>41365</c:v>
                </c:pt>
                <c:pt idx="112" formatCode="[$-409]mmm\-yy;@">
                  <c:v>41395</c:v>
                </c:pt>
                <c:pt idx="113" formatCode="[$-409]mmm\-yy;@">
                  <c:v>41426</c:v>
                </c:pt>
                <c:pt idx="114" formatCode="[$-409]mmm\-yy;@">
                  <c:v>41456</c:v>
                </c:pt>
                <c:pt idx="115" formatCode="[$-409]mmm\-yy;@">
                  <c:v>41487</c:v>
                </c:pt>
                <c:pt idx="116" formatCode="[$-409]mmm\-yy;@">
                  <c:v>41518</c:v>
                </c:pt>
                <c:pt idx="117" formatCode="[$-409]mmm\-yy;@">
                  <c:v>41548</c:v>
                </c:pt>
                <c:pt idx="118" formatCode="[$-409]mmm\-yy;@">
                  <c:v>41579</c:v>
                </c:pt>
                <c:pt idx="119" formatCode="[$-409]mmm\-yy;@">
                  <c:v>41609</c:v>
                </c:pt>
                <c:pt idx="120" formatCode="[$-409]mmm\-yy;@">
                  <c:v>41640</c:v>
                </c:pt>
                <c:pt idx="121" formatCode="[$-409]mmm\-yy;@">
                  <c:v>41671</c:v>
                </c:pt>
                <c:pt idx="122" formatCode="[$-409]mmm\-yy;@">
                  <c:v>41699</c:v>
                </c:pt>
                <c:pt idx="123" formatCode="[$-409]mmm\-yy;@">
                  <c:v>41730</c:v>
                </c:pt>
                <c:pt idx="124" formatCode="[$-409]mmm\-yy;@">
                  <c:v>41760</c:v>
                </c:pt>
                <c:pt idx="125" formatCode="[$-409]mmm\-yy;@">
                  <c:v>41791</c:v>
                </c:pt>
                <c:pt idx="126" formatCode="[$-409]mmm\-yy;@">
                  <c:v>41821</c:v>
                </c:pt>
                <c:pt idx="127" formatCode="[$-409]mmm\-yy;@">
                  <c:v>41852</c:v>
                </c:pt>
                <c:pt idx="128" formatCode="[$-409]mmm\-yy;@">
                  <c:v>41883</c:v>
                </c:pt>
                <c:pt idx="129" formatCode="[$-409]mmm\-yy;@">
                  <c:v>41913</c:v>
                </c:pt>
                <c:pt idx="130" formatCode="[$-409]mmm\-yy;@">
                  <c:v>41944</c:v>
                </c:pt>
                <c:pt idx="131" formatCode="[$-409]mmm\-yy;@">
                  <c:v>41974</c:v>
                </c:pt>
                <c:pt idx="132" formatCode="[$-409]mmm\-yy;@">
                  <c:v>42005</c:v>
                </c:pt>
                <c:pt idx="133" formatCode="[$-409]mmm\-yy;@">
                  <c:v>42036</c:v>
                </c:pt>
                <c:pt idx="134" formatCode="[$-409]mmm\-yy;@">
                  <c:v>42064</c:v>
                </c:pt>
                <c:pt idx="135" formatCode="[$-409]mmm\-yy;@">
                  <c:v>42095</c:v>
                </c:pt>
                <c:pt idx="136" formatCode="[$-409]mmm\-yy;@">
                  <c:v>42125</c:v>
                </c:pt>
                <c:pt idx="137" formatCode="[$-409]mmm\-yy;@">
                  <c:v>42156</c:v>
                </c:pt>
                <c:pt idx="138" formatCode="[$-409]mmm\-yy;@">
                  <c:v>42186</c:v>
                </c:pt>
                <c:pt idx="139" formatCode="[$-409]mmm\-yy;@">
                  <c:v>42217</c:v>
                </c:pt>
                <c:pt idx="140" formatCode="[$-409]mmm\-yy;@">
                  <c:v>42248</c:v>
                </c:pt>
                <c:pt idx="141" formatCode="[$-409]mmm\-yy;@">
                  <c:v>42278</c:v>
                </c:pt>
                <c:pt idx="142" formatCode="[$-409]mmm\-yy;@">
                  <c:v>42309</c:v>
                </c:pt>
                <c:pt idx="143" formatCode="[$-409]mmm\-yy;@">
                  <c:v>42339</c:v>
                </c:pt>
                <c:pt idx="144" formatCode="[$-409]mmm\-yy;@">
                  <c:v>42370</c:v>
                </c:pt>
                <c:pt idx="145" formatCode="[$-409]mmm\-yy;@">
                  <c:v>42401</c:v>
                </c:pt>
                <c:pt idx="146" formatCode="[$-409]mmm\-yy;@">
                  <c:v>42430</c:v>
                </c:pt>
                <c:pt idx="147" formatCode="[$-409]mmm\-yy;@">
                  <c:v>42461</c:v>
                </c:pt>
                <c:pt idx="148" formatCode="[$-409]mmm\-yy;@">
                  <c:v>42491</c:v>
                </c:pt>
                <c:pt idx="149" formatCode="[$-409]mmm\-yy;@">
                  <c:v>42522</c:v>
                </c:pt>
                <c:pt idx="150" formatCode="[$-409]mmm\-yy;@">
                  <c:v>42552</c:v>
                </c:pt>
                <c:pt idx="151" formatCode="[$-409]mmm\-yy;@">
                  <c:v>42583</c:v>
                </c:pt>
                <c:pt idx="152" formatCode="[$-409]mmm\-yy;@">
                  <c:v>42614</c:v>
                </c:pt>
                <c:pt idx="153" formatCode="[$-409]mmm\-yy;@">
                  <c:v>42644</c:v>
                </c:pt>
                <c:pt idx="154" formatCode="[$-409]mmm\-yy;@">
                  <c:v>42675</c:v>
                </c:pt>
                <c:pt idx="155" formatCode="[$-409]mmm\-yy;@">
                  <c:v>42705</c:v>
                </c:pt>
                <c:pt idx="156" formatCode="[$-409]mmm\-yy;@">
                  <c:v>42736</c:v>
                </c:pt>
                <c:pt idx="157" formatCode="[$-409]mmm\-yy;@">
                  <c:v>42767</c:v>
                </c:pt>
                <c:pt idx="158" formatCode="[$-409]mmm\-yy;@">
                  <c:v>42795</c:v>
                </c:pt>
                <c:pt idx="159" formatCode="[$-409]mmm\-yy;@">
                  <c:v>42826</c:v>
                </c:pt>
                <c:pt idx="160" formatCode="[$-409]mmm\-yy;@">
                  <c:v>42856</c:v>
                </c:pt>
                <c:pt idx="161" formatCode="[$-409]mmm\-yy;@">
                  <c:v>42887</c:v>
                </c:pt>
                <c:pt idx="162" formatCode="[$-409]mmm\-yy;@">
                  <c:v>42917</c:v>
                </c:pt>
                <c:pt idx="163" formatCode="[$-409]mmm\-yy;@">
                  <c:v>42948</c:v>
                </c:pt>
                <c:pt idx="164" formatCode="[$-409]mmm\-yy;@">
                  <c:v>42979</c:v>
                </c:pt>
                <c:pt idx="165" formatCode="[$-409]mmm\-yy;@">
                  <c:v>43009</c:v>
                </c:pt>
                <c:pt idx="166" formatCode="[$-409]mmm\-yy;@">
                  <c:v>43040</c:v>
                </c:pt>
                <c:pt idx="167" formatCode="[$-409]mmm\-yy;@">
                  <c:v>43070</c:v>
                </c:pt>
                <c:pt idx="168" formatCode="[$-409]mmm\-yy;@">
                  <c:v>43101</c:v>
                </c:pt>
                <c:pt idx="169" formatCode="[$-409]mmm\-yy;@">
                  <c:v>43132</c:v>
                </c:pt>
                <c:pt idx="170" formatCode="[$-409]mmm\-yy;@">
                  <c:v>43160</c:v>
                </c:pt>
                <c:pt idx="171" formatCode="[$-409]mmm\-yy;@">
                  <c:v>43191</c:v>
                </c:pt>
                <c:pt idx="172" formatCode="[$-409]mmm\-yy;@">
                  <c:v>43221</c:v>
                </c:pt>
                <c:pt idx="173" formatCode="[$-409]mmm\-yy;@">
                  <c:v>43252</c:v>
                </c:pt>
                <c:pt idx="174" formatCode="[$-409]mmm\-yy;@">
                  <c:v>43282</c:v>
                </c:pt>
                <c:pt idx="175" formatCode="[$-409]mmm\-yy;@">
                  <c:v>43313</c:v>
                </c:pt>
                <c:pt idx="176" formatCode="[$-409]mmm\-yy;@">
                  <c:v>43344</c:v>
                </c:pt>
                <c:pt idx="177" formatCode="[$-409]mmm\-yy;@">
                  <c:v>43374</c:v>
                </c:pt>
                <c:pt idx="178" formatCode="[$-409]mmm\-yy;@">
                  <c:v>43405</c:v>
                </c:pt>
                <c:pt idx="179" formatCode="[$-409]mmm\-yy;@">
                  <c:v>43435</c:v>
                </c:pt>
                <c:pt idx="180" formatCode="[$-409]mmm\-yy;@">
                  <c:v>43466</c:v>
                </c:pt>
                <c:pt idx="181" formatCode="[$-409]mmm\-yy;@">
                  <c:v>43497</c:v>
                </c:pt>
                <c:pt idx="182" formatCode="[$-409]mmm\-yy;@">
                  <c:v>43525</c:v>
                </c:pt>
                <c:pt idx="183" formatCode="[$-409]mmm\-yy;@">
                  <c:v>43556</c:v>
                </c:pt>
                <c:pt idx="184" formatCode="[$-409]mmm\-yy;@">
                  <c:v>43586</c:v>
                </c:pt>
                <c:pt idx="185" formatCode="[$-409]mmm\-yy;@">
                  <c:v>43617</c:v>
                </c:pt>
                <c:pt idx="186" formatCode="[$-409]mmm\-yy;@">
                  <c:v>43647</c:v>
                </c:pt>
                <c:pt idx="187" formatCode="[$-409]mmm\-yy;@">
                  <c:v>43678</c:v>
                </c:pt>
                <c:pt idx="188" formatCode="[$-409]mmm\-yy;@">
                  <c:v>43709</c:v>
                </c:pt>
                <c:pt idx="189" formatCode="[$-409]mmm\-yy;@">
                  <c:v>43739</c:v>
                </c:pt>
                <c:pt idx="190" formatCode="[$-409]mmm\-yy;@">
                  <c:v>43770</c:v>
                </c:pt>
                <c:pt idx="191" formatCode="[$-409]mmm\-yy;@">
                  <c:v>43800</c:v>
                </c:pt>
                <c:pt idx="192" formatCode="[$-409]mmm\-yy;@">
                  <c:v>43831</c:v>
                </c:pt>
                <c:pt idx="193" formatCode="[$-409]mmm\-yy;@">
                  <c:v>43862</c:v>
                </c:pt>
                <c:pt idx="194" formatCode="[$-409]mmm\-yy;@">
                  <c:v>43891</c:v>
                </c:pt>
                <c:pt idx="195" formatCode="[$-409]mmm\-yy;@">
                  <c:v>43922</c:v>
                </c:pt>
                <c:pt idx="196" formatCode="[$-409]mmm\-yy;@">
                  <c:v>43952</c:v>
                </c:pt>
                <c:pt idx="197" formatCode="[$-409]mmm\-yy;@">
                  <c:v>43983</c:v>
                </c:pt>
                <c:pt idx="198" formatCode="[$-409]mmm\-yy;@">
                  <c:v>44013</c:v>
                </c:pt>
                <c:pt idx="199" formatCode="[$-409]mmm\-yy;@">
                  <c:v>44044</c:v>
                </c:pt>
                <c:pt idx="200" formatCode="[$-409]mmm\-yy;@">
                  <c:v>44075</c:v>
                </c:pt>
                <c:pt idx="201" formatCode="[$-409]mmm\-yy;@">
                  <c:v>44105</c:v>
                </c:pt>
                <c:pt idx="202" formatCode="[$-409]mmm\-yy;@">
                  <c:v>44136</c:v>
                </c:pt>
                <c:pt idx="203" formatCode="[$-409]mmm\-yy;@">
                  <c:v>44166</c:v>
                </c:pt>
                <c:pt idx="204" formatCode="[$-409]mmm\-yy;@">
                  <c:v>44197</c:v>
                </c:pt>
                <c:pt idx="205" formatCode="[$-409]mmm\-yy;@">
                  <c:v>44228</c:v>
                </c:pt>
              </c:numCache>
            </c:numRef>
          </c:cat>
          <c:val>
            <c:numRef>
              <c:f>Sheet1!$C$2:$C$207</c:f>
              <c:numCache>
                <c:formatCode>General</c:formatCode>
                <c:ptCount val="206"/>
                <c:pt idx="0">
                  <c:v>9.5025317923544073E-2</c:v>
                </c:pt>
                <c:pt idx="1">
                  <c:v>0.10023204351968529</c:v>
                </c:pt>
                <c:pt idx="2">
                  <c:v>0.10829354013064907</c:v>
                </c:pt>
                <c:pt idx="3">
                  <c:v>0.11277185258283673</c:v>
                </c:pt>
                <c:pt idx="4">
                  <c:v>0.1171060467851246</c:v>
                </c:pt>
                <c:pt idx="5">
                  <c:v>0.12014950476546415</c:v>
                </c:pt>
                <c:pt idx="6">
                  <c:v>0.12127408922180982</c:v>
                </c:pt>
                <c:pt idx="7">
                  <c:v>0.11986587817512162</c:v>
                </c:pt>
                <c:pt idx="8">
                  <c:v>0.12102637931535942</c:v>
                </c:pt>
                <c:pt idx="9">
                  <c:v>0.12217474944701823</c:v>
                </c:pt>
                <c:pt idx="10">
                  <c:v>0.123748038236553</c:v>
                </c:pt>
                <c:pt idx="11">
                  <c:v>0.12483850699273535</c:v>
                </c:pt>
                <c:pt idx="12">
                  <c:v>0.12636790904583317</c:v>
                </c:pt>
                <c:pt idx="13">
                  <c:v>0.12604526434071639</c:v>
                </c:pt>
                <c:pt idx="14">
                  <c:v>0.13110627528292995</c:v>
                </c:pt>
                <c:pt idx="15">
                  <c:v>0.13036583143815417</c:v>
                </c:pt>
                <c:pt idx="16">
                  <c:v>0.13015188724574256</c:v>
                </c:pt>
                <c:pt idx="17">
                  <c:v>0.13119899560577508</c:v>
                </c:pt>
                <c:pt idx="18">
                  <c:v>0.13252877855743606</c:v>
                </c:pt>
                <c:pt idx="19">
                  <c:v>0.13143983862703257</c:v>
                </c:pt>
                <c:pt idx="20">
                  <c:v>0.1328282504012841</c:v>
                </c:pt>
                <c:pt idx="21">
                  <c:v>0.1301427691760777</c:v>
                </c:pt>
                <c:pt idx="22">
                  <c:v>0.12773488985125203</c:v>
                </c:pt>
                <c:pt idx="23">
                  <c:v>0.12165815187738716</c:v>
                </c:pt>
                <c:pt idx="24">
                  <c:v>0.11617883839527865</c:v>
                </c:pt>
                <c:pt idx="25">
                  <c:v>0.10540377540558477</c:v>
                </c:pt>
                <c:pt idx="26">
                  <c:v>0.10066805571310034</c:v>
                </c:pt>
                <c:pt idx="27">
                  <c:v>8.8443528529503768E-2</c:v>
                </c:pt>
                <c:pt idx="28">
                  <c:v>7.5740405397511479E-2</c:v>
                </c:pt>
                <c:pt idx="29">
                  <c:v>6.1605123250741745E-2</c:v>
                </c:pt>
                <c:pt idx="30">
                  <c:v>4.9449100560644554E-2</c:v>
                </c:pt>
                <c:pt idx="31">
                  <c:v>3.4896110815130665E-2</c:v>
                </c:pt>
                <c:pt idx="32">
                  <c:v>2.6804772283011813E-2</c:v>
                </c:pt>
                <c:pt idx="33">
                  <c:v>1.9584599459044227E-2</c:v>
                </c:pt>
                <c:pt idx="34">
                  <c:v>1.4930075728262659E-2</c:v>
                </c:pt>
                <c:pt idx="35">
                  <c:v>9.9879333040806539E-3</c:v>
                </c:pt>
                <c:pt idx="36">
                  <c:v>6.7162428322793399E-3</c:v>
                </c:pt>
                <c:pt idx="37" formatCode="0.00%">
                  <c:v>1.2746592320584949E-3</c:v>
                </c:pt>
                <c:pt idx="38" formatCode="0.00%">
                  <c:v>-9.7108973628678985E-4</c:v>
                </c:pt>
                <c:pt idx="39" formatCode="0.00%">
                  <c:v>-6.222984860661529E-3</c:v>
                </c:pt>
                <c:pt idx="40" formatCode="0.00%">
                  <c:v>-1.0397366872288871E-2</c:v>
                </c:pt>
                <c:pt idx="41" formatCode="0.00%">
                  <c:v>-1.5365874975418858E-2</c:v>
                </c:pt>
                <c:pt idx="42" formatCode="0.00%">
                  <c:v>-1.9064048851282878E-2</c:v>
                </c:pt>
                <c:pt idx="43" formatCode="0.00%">
                  <c:v>-2.5596280087527568E-2</c:v>
                </c:pt>
                <c:pt idx="44" formatCode="0.00%">
                  <c:v>-3.0785858155796153E-2</c:v>
                </c:pt>
                <c:pt idx="45" formatCode="0.00%">
                  <c:v>-3.8042383081623776E-2</c:v>
                </c:pt>
                <c:pt idx="46" formatCode="0.00%">
                  <c:v>-4.884300617461601E-2</c:v>
                </c:pt>
                <c:pt idx="47" formatCode="0.00%">
                  <c:v>-5.5154510671045709E-2</c:v>
                </c:pt>
                <c:pt idx="48" formatCode="0.00%">
                  <c:v>-6.210793183024732E-2</c:v>
                </c:pt>
                <c:pt idx="49" formatCode="0.00%">
                  <c:v>-6.8471354873744228E-2</c:v>
                </c:pt>
                <c:pt idx="50" formatCode="0.00%">
                  <c:v>-7.0793945686028037E-2</c:v>
                </c:pt>
                <c:pt idx="51" formatCode="0.00%">
                  <c:v>-7.3028634361233524E-2</c:v>
                </c:pt>
                <c:pt idx="52" formatCode="0.00%">
                  <c:v>-7.5420931458211937E-2</c:v>
                </c:pt>
                <c:pt idx="53" formatCode="0.00%">
                  <c:v>-7.8692899494176904E-2</c:v>
                </c:pt>
                <c:pt idx="54" formatCode="0.00%">
                  <c:v>-8.1691659040764364E-2</c:v>
                </c:pt>
                <c:pt idx="55" formatCode="0.00%">
                  <c:v>-8.7688174768107641E-2</c:v>
                </c:pt>
                <c:pt idx="56" formatCode="0.00%">
                  <c:v>-9.2370319205552831E-2</c:v>
                </c:pt>
                <c:pt idx="57" formatCode="0.00%">
                  <c:v>-9.6027907985863359E-2</c:v>
                </c:pt>
                <c:pt idx="58" formatCode="0.00%">
                  <c:v>-0.10439311464314183</c:v>
                </c:pt>
                <c:pt idx="59" formatCode="0.00%">
                  <c:v>-0.11272258899227738</c:v>
                </c:pt>
                <c:pt idx="60" formatCode="0.00%">
                  <c:v>-0.11680006529051368</c:v>
                </c:pt>
                <c:pt idx="61" formatCode="0.00%">
                  <c:v>-0.117856680819034</c:v>
                </c:pt>
                <c:pt idx="62" formatCode="0.00%">
                  <c:v>-0.11690170965557389</c:v>
                </c:pt>
                <c:pt idx="63" formatCode="0.00%">
                  <c:v>-0.11227649105964255</c:v>
                </c:pt>
                <c:pt idx="64" formatCode="0.00%">
                  <c:v>-0.10499397039128844</c:v>
                </c:pt>
                <c:pt idx="65" formatCode="0.00%">
                  <c:v>-9.4650608302255912E-2</c:v>
                </c:pt>
                <c:pt idx="66" formatCode="0.00%">
                  <c:v>-8.3856510546882257E-2</c:v>
                </c:pt>
                <c:pt idx="67" formatCode="0.00%">
                  <c:v>-7.5091540817535996E-2</c:v>
                </c:pt>
                <c:pt idx="68" formatCode="0.00%">
                  <c:v>-6.5099034914860243E-2</c:v>
                </c:pt>
                <c:pt idx="69" formatCode="0.00%">
                  <c:v>-5.3118655574128426E-2</c:v>
                </c:pt>
                <c:pt idx="70" formatCode="0.00%">
                  <c:v>-3.5692664223360926E-2</c:v>
                </c:pt>
                <c:pt idx="71" formatCode="0.00%">
                  <c:v>-2.3596580970924985E-2</c:v>
                </c:pt>
                <c:pt idx="72" formatCode="0.00%">
                  <c:v>-1.7451937178359023E-2</c:v>
                </c:pt>
                <c:pt idx="73" formatCode="0.00%">
                  <c:v>-2.0368763411566015E-2</c:v>
                </c:pt>
                <c:pt idx="74" formatCode="0.00%">
                  <c:v>-1.4119825884770121E-2</c:v>
                </c:pt>
                <c:pt idx="75" formatCode="0.00%">
                  <c:v>-8.7614172641897747E-3</c:v>
                </c:pt>
                <c:pt idx="76" formatCode="0.00%">
                  <c:v>-1.1472908000648152E-2</c:v>
                </c:pt>
                <c:pt idx="77" formatCode="0.00%">
                  <c:v>-1.8132567870787764E-2</c:v>
                </c:pt>
                <c:pt idx="78" formatCode="0.00%">
                  <c:v>-2.2175311756017502E-2</c:v>
                </c:pt>
                <c:pt idx="79" formatCode="0.00%">
                  <c:v>-2.7786597847602845E-2</c:v>
                </c:pt>
                <c:pt idx="80" formatCode="0.00%">
                  <c:v>-3.2709490216237147E-2</c:v>
                </c:pt>
                <c:pt idx="81" formatCode="0.00%">
                  <c:v>-3.7884617981016944E-2</c:v>
                </c:pt>
                <c:pt idx="82" formatCode="0.00%">
                  <c:v>-3.8957615088217379E-2</c:v>
                </c:pt>
                <c:pt idx="83" formatCode="0.00%">
                  <c:v>-3.6209072282453736E-2</c:v>
                </c:pt>
                <c:pt idx="84" formatCode="0.00%">
                  <c:v>-2.8215146500401578E-2</c:v>
                </c:pt>
                <c:pt idx="85" formatCode="0.00%">
                  <c:v>-3.7762496657731126E-2</c:v>
                </c:pt>
                <c:pt idx="86" formatCode="0.00%">
                  <c:v>-4.3825435966092674E-2</c:v>
                </c:pt>
                <c:pt idx="87" formatCode="0.00%">
                  <c:v>-4.3596171843512832E-2</c:v>
                </c:pt>
                <c:pt idx="88" formatCode="0.00%">
                  <c:v>-3.9906393258118511E-2</c:v>
                </c:pt>
                <c:pt idx="89" formatCode="0.00%">
                  <c:v>-3.53691761216679E-2</c:v>
                </c:pt>
                <c:pt idx="90" formatCode="0.00%">
                  <c:v>-2.9053284042582672E-2</c:v>
                </c:pt>
                <c:pt idx="91" formatCode="0.00%">
                  <c:v>-2.5914090524504996E-2</c:v>
                </c:pt>
                <c:pt idx="92" formatCode="0.00%">
                  <c:v>-2.7069505058868293E-2</c:v>
                </c:pt>
                <c:pt idx="93" formatCode="0.00%">
                  <c:v>-2.9662298564364531E-2</c:v>
                </c:pt>
                <c:pt idx="94" formatCode="0.00%">
                  <c:v>-3.4549511815679779E-2</c:v>
                </c:pt>
                <c:pt idx="95" formatCode="0.00%">
                  <c:v>-3.4277356170772211E-2</c:v>
                </c:pt>
                <c:pt idx="96" formatCode="0.00%">
                  <c:v>-2.6711601627348536E-2</c:v>
                </c:pt>
                <c:pt idx="97" formatCode="0.00%">
                  <c:v>-2.4695855925362276E-2</c:v>
                </c:pt>
                <c:pt idx="98" formatCode="0.00%">
                  <c:v>-1.5034962537587293E-2</c:v>
                </c:pt>
                <c:pt idx="99" formatCode="0.00%">
                  <c:v>-5.3251942445015077E-3</c:v>
                </c:pt>
                <c:pt idx="100" formatCode="0.00%">
                  <c:v>2.1521983168522052E-3</c:v>
                </c:pt>
                <c:pt idx="101" formatCode="0.00%">
                  <c:v>9.3324840581991975E-3</c:v>
                </c:pt>
                <c:pt idx="102" formatCode="0.00%">
                  <c:v>1.6977136499048751E-2</c:v>
                </c:pt>
                <c:pt idx="103" formatCode="0.00%">
                  <c:v>2.6070212888709365E-2</c:v>
                </c:pt>
                <c:pt idx="104" formatCode="0.00%">
                  <c:v>3.5940558173251258E-2</c:v>
                </c:pt>
                <c:pt idx="105" formatCode="0.00%">
                  <c:v>4.7043726166432043E-2</c:v>
                </c:pt>
                <c:pt idx="106" formatCode="0.00%">
                  <c:v>5.7905481045723128E-2</c:v>
                </c:pt>
                <c:pt idx="107" formatCode="0.00%">
                  <c:v>6.5145459070877543E-2</c:v>
                </c:pt>
                <c:pt idx="108" formatCode="0.00%">
                  <c:v>7.5487452939366761E-2</c:v>
                </c:pt>
                <c:pt idx="109" formatCode="0.00%">
                  <c:v>7.1608823657379972E-2</c:v>
                </c:pt>
                <c:pt idx="110" formatCode="0.00%">
                  <c:v>7.7639483744861959E-2</c:v>
                </c:pt>
                <c:pt idx="111" formatCode="0.00%">
                  <c:v>8.1065654475663385E-2</c:v>
                </c:pt>
                <c:pt idx="112" formatCode="0.00%">
                  <c:v>8.3839723181428072E-2</c:v>
                </c:pt>
                <c:pt idx="113" formatCode="0.00%">
                  <c:v>8.8480271052445936E-2</c:v>
                </c:pt>
                <c:pt idx="114" formatCode="0.00%">
                  <c:v>9.3710245362983891E-2</c:v>
                </c:pt>
                <c:pt idx="115" formatCode="0.00%">
                  <c:v>9.8440955020012932E-2</c:v>
                </c:pt>
                <c:pt idx="116" formatCode="0.00%">
                  <c:v>0.10190736833308978</c:v>
                </c:pt>
                <c:pt idx="117" formatCode="0.00%">
                  <c:v>0.10140747657087523</c:v>
                </c:pt>
                <c:pt idx="118" formatCode="0.00%">
                  <c:v>0.10017800564944568</c:v>
                </c:pt>
                <c:pt idx="119" formatCode="0.00%">
                  <c:v>9.6463986052086836E-2</c:v>
                </c:pt>
                <c:pt idx="120" formatCode="0.00%">
                  <c:v>9.5880955764428677E-2</c:v>
                </c:pt>
                <c:pt idx="121" formatCode="0.00%">
                  <c:v>8.3822352627367147E-2</c:v>
                </c:pt>
                <c:pt idx="122" formatCode="0.00%">
                  <c:v>7.640575501583946E-2</c:v>
                </c:pt>
                <c:pt idx="123" formatCode="0.00%">
                  <c:v>6.9032743449674694E-2</c:v>
                </c:pt>
                <c:pt idx="124" formatCode="0.00%">
                  <c:v>6.1405272202587513E-2</c:v>
                </c:pt>
                <c:pt idx="125" formatCode="0.00%">
                  <c:v>5.437883967817414E-2</c:v>
                </c:pt>
                <c:pt idx="126" formatCode="0.00%">
                  <c:v>4.8472377943125089E-2</c:v>
                </c:pt>
                <c:pt idx="127" formatCode="0.00%">
                  <c:v>4.4149524441494892E-2</c:v>
                </c:pt>
                <c:pt idx="128" formatCode="0.00%">
                  <c:v>4.185322172474204E-2</c:v>
                </c:pt>
                <c:pt idx="129" formatCode="0.00%">
                  <c:v>4.105524216470835E-2</c:v>
                </c:pt>
                <c:pt idx="130" formatCode="0.00%">
                  <c:v>3.9410917041416971E-2</c:v>
                </c:pt>
                <c:pt idx="131" formatCode="0.00%">
                  <c:v>3.7747150284662911E-2</c:v>
                </c:pt>
                <c:pt idx="132" formatCode="0.00%">
                  <c:v>3.7759182920076295E-2</c:v>
                </c:pt>
                <c:pt idx="133" formatCode="0.00%">
                  <c:v>3.7100621102779341E-2</c:v>
                </c:pt>
                <c:pt idx="134" formatCode="0.00%">
                  <c:v>3.9288402577612791E-2</c:v>
                </c:pt>
                <c:pt idx="135" formatCode="0.00%">
                  <c:v>4.0647873211383523E-2</c:v>
                </c:pt>
                <c:pt idx="136" formatCode="0.00%">
                  <c:v>4.1651937540377881E-2</c:v>
                </c:pt>
                <c:pt idx="137" formatCode="0.00%">
                  <c:v>4.1990460856092371E-2</c:v>
                </c:pt>
                <c:pt idx="138" formatCode="0.00%">
                  <c:v>4.194987320013821E-2</c:v>
                </c:pt>
                <c:pt idx="139" formatCode="0.00%">
                  <c:v>4.2420078113698745E-2</c:v>
                </c:pt>
                <c:pt idx="140" formatCode="0.00%">
                  <c:v>4.3162575232974731E-2</c:v>
                </c:pt>
                <c:pt idx="141" formatCode="0.00%">
                  <c:v>4.4597558279202421E-2</c:v>
                </c:pt>
                <c:pt idx="142" formatCode="0.00%">
                  <c:v>4.5757739841365108E-2</c:v>
                </c:pt>
                <c:pt idx="143" formatCode="0.00%">
                  <c:v>4.6737061784462908E-2</c:v>
                </c:pt>
                <c:pt idx="144" formatCode="0.00%">
                  <c:v>4.8129448766760508E-2</c:v>
                </c:pt>
                <c:pt idx="145" formatCode="0.00%">
                  <c:v>4.6093966212675364E-2</c:v>
                </c:pt>
                <c:pt idx="146" formatCode="0.00%">
                  <c:v>4.6158272029684255E-2</c:v>
                </c:pt>
                <c:pt idx="147" formatCode="0.00%">
                  <c:v>4.6247103704917469E-2</c:v>
                </c:pt>
                <c:pt idx="148" formatCode="0.00%">
                  <c:v>4.6601670009796203E-2</c:v>
                </c:pt>
                <c:pt idx="149" formatCode="0.00%">
                  <c:v>4.6511222640457373E-2</c:v>
                </c:pt>
                <c:pt idx="150" formatCode="0.00%">
                  <c:v>4.5961260479907562E-2</c:v>
                </c:pt>
                <c:pt idx="151" formatCode="0.00%">
                  <c:v>4.6335177920180382E-2</c:v>
                </c:pt>
                <c:pt idx="152" formatCode="0.00%">
                  <c:v>4.6034415688428254E-2</c:v>
                </c:pt>
                <c:pt idx="153" formatCode="0.00%">
                  <c:v>4.557067181036567E-2</c:v>
                </c:pt>
                <c:pt idx="154" formatCode="0.00%">
                  <c:v>4.640045312942509E-2</c:v>
                </c:pt>
                <c:pt idx="155" formatCode="0.00%">
                  <c:v>4.7368985103418693E-2</c:v>
                </c:pt>
                <c:pt idx="156" formatCode="0.00%">
                  <c:v>5.1425515746812644E-2</c:v>
                </c:pt>
                <c:pt idx="157" formatCode="0.00%">
                  <c:v>5.1209670630622428E-2</c:v>
                </c:pt>
                <c:pt idx="158" formatCode="0.00%">
                  <c:v>5.1747086325302449E-2</c:v>
                </c:pt>
                <c:pt idx="159" formatCode="0.00%">
                  <c:v>5.2148333036191818E-2</c:v>
                </c:pt>
                <c:pt idx="160" formatCode="0.00%">
                  <c:v>5.3330669020143162E-2</c:v>
                </c:pt>
                <c:pt idx="161" formatCode="0.00%">
                  <c:v>5.4035677366928603E-2</c:v>
                </c:pt>
                <c:pt idx="162" formatCode="0.00%">
                  <c:v>5.3238920927777711E-2</c:v>
                </c:pt>
                <c:pt idx="163" formatCode="0.00%">
                  <c:v>5.4301042925660736E-2</c:v>
                </c:pt>
                <c:pt idx="164" formatCode="0.00%">
                  <c:v>5.4680612544759866E-2</c:v>
                </c:pt>
                <c:pt idx="165" formatCode="0.00%">
                  <c:v>5.4291931450346942E-2</c:v>
                </c:pt>
                <c:pt idx="166" formatCode="0.00%">
                  <c:v>5.4764199970918748E-2</c:v>
                </c:pt>
                <c:pt idx="167" formatCode="0.00%">
                  <c:v>5.4842042710837147E-2</c:v>
                </c:pt>
                <c:pt idx="168" formatCode="0.00%">
                  <c:v>5.7972175064330278E-2</c:v>
                </c:pt>
                <c:pt idx="169" formatCode="0.00%">
                  <c:v>5.8809454178076814E-2</c:v>
                </c:pt>
                <c:pt idx="170" formatCode="0.00%">
                  <c:v>5.9513471151402264E-2</c:v>
                </c:pt>
                <c:pt idx="171" formatCode="0.00%">
                  <c:v>5.8798421221814223E-2</c:v>
                </c:pt>
                <c:pt idx="172" formatCode="0.00%">
                  <c:v>5.8088674911104698E-2</c:v>
                </c:pt>
                <c:pt idx="173" formatCode="0.00%">
                  <c:v>5.730213330131928E-2</c:v>
                </c:pt>
                <c:pt idx="174" formatCode="0.00%">
                  <c:v>5.3714078223882078E-2</c:v>
                </c:pt>
                <c:pt idx="175" formatCode="0.00%">
                  <c:v>5.1954015871541692E-2</c:v>
                </c:pt>
                <c:pt idx="176" formatCode="0.00%">
                  <c:v>4.9411619740003632E-2</c:v>
                </c:pt>
                <c:pt idx="177" formatCode="0.00%">
                  <c:v>4.6661833183563539E-2</c:v>
                </c:pt>
                <c:pt idx="178" formatCode="0.00%">
                  <c:v>4.2662471134569779E-2</c:v>
                </c:pt>
                <c:pt idx="179" formatCode="0.00%">
                  <c:v>3.875401795400979E-2</c:v>
                </c:pt>
                <c:pt idx="180" formatCode="0.00%">
                  <c:v>3.5640929064657989E-2</c:v>
                </c:pt>
                <c:pt idx="181" formatCode="0.00%">
                  <c:v>3.2630805599564106E-2</c:v>
                </c:pt>
                <c:pt idx="182" formatCode="0.00%">
                  <c:v>3.1753141719547129E-2</c:v>
                </c:pt>
                <c:pt idx="183" formatCode="0.00%">
                  <c:v>3.1073110285006145E-2</c:v>
                </c:pt>
                <c:pt idx="184" formatCode="0.00%">
                  <c:v>3.0445450461346946E-2</c:v>
                </c:pt>
                <c:pt idx="185" formatCode="0.00%">
                  <c:v>2.9950525512590254E-2</c:v>
                </c:pt>
                <c:pt idx="186" formatCode="0.00%">
                  <c:v>2.839484978540785E-2</c:v>
                </c:pt>
                <c:pt idx="187" formatCode="0.00%">
                  <c:v>2.9247147693692854E-2</c:v>
                </c:pt>
                <c:pt idx="188" formatCode="0.00%">
                  <c:v>2.9093392521768902E-2</c:v>
                </c:pt>
                <c:pt idx="189" formatCode="0.00%">
                  <c:v>2.9745766424423836E-2</c:v>
                </c:pt>
                <c:pt idx="190" formatCode="0.00%">
                  <c:v>3.1779959485652487E-2</c:v>
                </c:pt>
                <c:pt idx="191" formatCode="0.00%">
                  <c:v>3.4763507288262163E-2</c:v>
                </c:pt>
                <c:pt idx="192" formatCode="0.00%">
                  <c:v>3.7678592170983904E-2</c:v>
                </c:pt>
                <c:pt idx="193" formatCode="0.00%">
                  <c:v>3.9000506500084242E-2</c:v>
                </c:pt>
                <c:pt idx="194" formatCode="0.00%">
                  <c:v>4.1938476773756284E-2</c:v>
                </c:pt>
                <c:pt idx="195" formatCode="0.00%">
                  <c:v>4.2385711411132121E-2</c:v>
                </c:pt>
                <c:pt idx="196" formatCode="0.00%">
                  <c:v>4.1272542168732329E-2</c:v>
                </c:pt>
                <c:pt idx="197" formatCode="0.00%">
                  <c:v>4.1790674603174427E-2</c:v>
                </c:pt>
                <c:pt idx="198" formatCode="0.00%">
                  <c:v>4.5171931892724393E-2</c:v>
                </c:pt>
                <c:pt idx="199" formatCode="0.00%">
                  <c:v>5.5607961736640732E-2</c:v>
                </c:pt>
                <c:pt idx="200" formatCode="0.00%">
                  <c:v>6.7444410830433954E-2</c:v>
                </c:pt>
                <c:pt idx="201" formatCode="0.00%">
                  <c:v>7.9634643000070726E-2</c:v>
                </c:pt>
                <c:pt idx="202" formatCode="0.00%">
                  <c:v>8.9830405218589426E-2</c:v>
                </c:pt>
                <c:pt idx="203" formatCode="0.00%">
                  <c:v>9.8138534801610167E-2</c:v>
                </c:pt>
                <c:pt idx="204" formatCode="0.00%">
                  <c:v>0.10692696968290072</c:v>
                </c:pt>
                <c:pt idx="205" formatCode="0.00%">
                  <c:v>0.11251574445310797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37-46A8-B602-812EDDF08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234432"/>
        <c:axId val="111244416"/>
      </c:lineChart>
      <c:dateAx>
        <c:axId val="1112344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111244416"/>
        <c:crosses val="autoZero"/>
        <c:auto val="1"/>
        <c:lblOffset val="100"/>
        <c:baseTimeUnit val="months"/>
      </c:dateAx>
      <c:valAx>
        <c:axId val="1112444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1234432"/>
        <c:crosses val="autoZero"/>
        <c:crossBetween val="between"/>
        <c:majorUnit val="5.000000000000001E-2"/>
        <c:minorUnit val="0.05"/>
      </c:valAx>
    </c:plotArea>
    <c:legend>
      <c:legendPos val="r"/>
      <c:layout>
        <c:manualLayout>
          <c:xMode val="edge"/>
          <c:yMode val="edge"/>
          <c:x val="0.7944670387075401"/>
          <c:y val="0.56317280992049912"/>
          <c:w val="8.7273908722574733E-2"/>
          <c:h val="0.1291083723230248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8850923451082"/>
          <c:y val="3.0020438019018113E-2"/>
          <c:w val="0.85578978764020164"/>
          <c:h val="0.870669929772291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House/$000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Sheet1!$A$2:$A$22</c:f>
              <c:numCache>
                <c:formatCode>0.000%</c:formatCode>
                <c:ptCount val="21"/>
                <c:pt idx="0" formatCode="0.00%">
                  <c:v>2.5000000000000001E-2</c:v>
                </c:pt>
                <c:pt idx="1">
                  <c:v>2.6000000000000002E-2</c:v>
                </c:pt>
                <c:pt idx="2">
                  <c:v>2.7000000000000003E-2</c:v>
                </c:pt>
                <c:pt idx="3">
                  <c:v>2.8000000000000004E-2</c:v>
                </c:pt>
                <c:pt idx="4">
                  <c:v>2.9000000000000005E-2</c:v>
                </c:pt>
                <c:pt idx="5">
                  <c:v>3.0000000000000006E-2</c:v>
                </c:pt>
                <c:pt idx="6">
                  <c:v>3.1000000000000007E-2</c:v>
                </c:pt>
                <c:pt idx="7">
                  <c:v>3.2000000000000008E-2</c:v>
                </c:pt>
                <c:pt idx="8">
                  <c:v>3.3000000000000008E-2</c:v>
                </c:pt>
                <c:pt idx="9">
                  <c:v>3.4000000000000009E-2</c:v>
                </c:pt>
                <c:pt idx="10">
                  <c:v>3.500000000000001E-2</c:v>
                </c:pt>
                <c:pt idx="11">
                  <c:v>3.6000000000000011E-2</c:v>
                </c:pt>
                <c:pt idx="12">
                  <c:v>3.7000000000000012E-2</c:v>
                </c:pt>
                <c:pt idx="13">
                  <c:v>3.8000000000000013E-2</c:v>
                </c:pt>
                <c:pt idx="14">
                  <c:v>3.9000000000000014E-2</c:v>
                </c:pt>
                <c:pt idx="15">
                  <c:v>4.0000000000000015E-2</c:v>
                </c:pt>
                <c:pt idx="16">
                  <c:v>4.1000000000000016E-2</c:v>
                </c:pt>
                <c:pt idx="17">
                  <c:v>4.2000000000000016E-2</c:v>
                </c:pt>
                <c:pt idx="18">
                  <c:v>4.3000000000000017E-2</c:v>
                </c:pt>
                <c:pt idx="19">
                  <c:v>4.4000000000000018E-2</c:v>
                </c:pt>
                <c:pt idx="20">
                  <c:v>4.5000000000000019E-2</c:v>
                </c:pt>
              </c:numCache>
            </c:numRef>
          </c:cat>
          <c:val>
            <c:numRef>
              <c:f>Sheet1!$B$2:$B$22</c:f>
              <c:numCache>
                <c:formatCode>"$"#,##0.00_);[Red]\("$"#,##0.00\)</c:formatCode>
                <c:ptCount val="21"/>
                <c:pt idx="0">
                  <c:v>253087.0938470143</c:v>
                </c:pt>
                <c:pt idx="1">
                  <c:v>249787.86045539629</c:v>
                </c:pt>
                <c:pt idx="2">
                  <c:v>246549.76875659917</c:v>
                </c:pt>
                <c:pt idx="3">
                  <c:v>243371.50735526637</c:v>
                </c:pt>
                <c:pt idx="4">
                  <c:v>240251.79533324964</c:v>
                </c:pt>
                <c:pt idx="5">
                  <c:v>237189.38150428483</c:v>
                </c:pt>
                <c:pt idx="6">
                  <c:v>234183.04368755268</c:v>
                </c:pt>
                <c:pt idx="7">
                  <c:v>231231.58799963383</c:v>
                </c:pt>
                <c:pt idx="8">
                  <c:v>228333.84816438015</c:v>
                </c:pt>
                <c:pt idx="9">
                  <c:v>225488.68484023577</c:v>
                </c:pt>
                <c:pt idx="10">
                  <c:v>222694.98496455618</c:v>
                </c:pt>
                <c:pt idx="11">
                  <c:v>219951.66111448227</c:v>
                </c:pt>
                <c:pt idx="12">
                  <c:v>217257.65088394153</c:v>
                </c:pt>
                <c:pt idx="13">
                  <c:v>214611.91627635685</c:v>
                </c:pt>
                <c:pt idx="14">
                  <c:v>212013.44311265711</c:v>
                </c:pt>
                <c:pt idx="15">
                  <c:v>209461.24045419254</c:v>
                </c:pt>
                <c:pt idx="16">
                  <c:v>206954.34004016896</c:v>
                </c:pt>
                <c:pt idx="17">
                  <c:v>204491.79573922596</c:v>
                </c:pt>
                <c:pt idx="18">
                  <c:v>202072.68301479271</c:v>
                </c:pt>
                <c:pt idx="19">
                  <c:v>199696.09840386573</c:v>
                </c:pt>
                <c:pt idx="20">
                  <c:v>197361.15900886164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3A-4B82-9264-4DD63C8D6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266992"/>
        <c:axId val="171267384"/>
      </c:lineChart>
      <c:catAx>
        <c:axId val="171266992"/>
        <c:scaling>
          <c:orientation val="minMax"/>
        </c:scaling>
        <c:delete val="0"/>
        <c:axPos val="b"/>
        <c:numFmt formatCode="0.0%" sourceLinked="0"/>
        <c:majorTickMark val="out"/>
        <c:minorTickMark val="none"/>
        <c:tickLblPos val="low"/>
        <c:crossAx val="171267384"/>
        <c:crosses val="autoZero"/>
        <c:auto val="1"/>
        <c:lblAlgn val="ctr"/>
        <c:lblOffset val="100"/>
        <c:noMultiLvlLbl val="1"/>
      </c:catAx>
      <c:valAx>
        <c:axId val="171267384"/>
        <c:scaling>
          <c:orientation val="minMax"/>
          <c:min val="18000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7126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578229804608"/>
          <c:y val="4.1923076923076903E-2"/>
          <c:w val="0.87321643822299999"/>
          <c:h val="0.725299212598497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Bust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Sheet1!$A$2:$A$24</c:f>
              <c:strCache>
                <c:ptCount val="23"/>
                <c:pt idx="0">
                  <c:v>Denver</c:v>
                </c:pt>
                <c:pt idx="1">
                  <c:v>Dallas</c:v>
                </c:pt>
                <c:pt idx="2">
                  <c:v>Seattle</c:v>
                </c:pt>
                <c:pt idx="3">
                  <c:v>Portland</c:v>
                </c:pt>
                <c:pt idx="4">
                  <c:v>Boston</c:v>
                </c:pt>
                <c:pt idx="5">
                  <c:v>Charlotte</c:v>
                </c:pt>
                <c:pt idx="6">
                  <c:v>San Francisco</c:v>
                </c:pt>
                <c:pt idx="7">
                  <c:v>US</c:v>
                </c:pt>
                <c:pt idx="8">
                  <c:v>San Diego</c:v>
                </c:pt>
                <c:pt idx="9">
                  <c:v>Atlanta</c:v>
                </c:pt>
                <c:pt idx="10">
                  <c:v>Comp-20</c:v>
                </c:pt>
                <c:pt idx="11">
                  <c:v>Los Angeles</c:v>
                </c:pt>
                <c:pt idx="12">
                  <c:v>Minneapolis</c:v>
                </c:pt>
                <c:pt idx="13">
                  <c:v>Cleveland</c:v>
                </c:pt>
                <c:pt idx="14">
                  <c:v>Comp-10</c:v>
                </c:pt>
                <c:pt idx="15">
                  <c:v>Detroit</c:v>
                </c:pt>
                <c:pt idx="16">
                  <c:v>Tampa</c:v>
                </c:pt>
                <c:pt idx="17">
                  <c:v>Phoenix</c:v>
                </c:pt>
                <c:pt idx="18">
                  <c:v>Washington</c:v>
                </c:pt>
                <c:pt idx="19">
                  <c:v>New York</c:v>
                </c:pt>
                <c:pt idx="20">
                  <c:v>Miami</c:v>
                </c:pt>
                <c:pt idx="21">
                  <c:v>Las Vegas</c:v>
                </c:pt>
                <c:pt idx="22">
                  <c:v>Chicago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-0.14307100085543201</c:v>
                </c:pt>
                <c:pt idx="1">
                  <c:v>-0.11235866213331225</c:v>
                </c:pt>
                <c:pt idx="2">
                  <c:v>-0.32922516900676024</c:v>
                </c:pt>
                <c:pt idx="3">
                  <c:v>-0.30829446142298</c:v>
                </c:pt>
                <c:pt idx="4">
                  <c:v>-0.20071252397917227</c:v>
                </c:pt>
                <c:pt idx="5">
                  <c:v>-0.20231086252575803</c:v>
                </c:pt>
                <c:pt idx="6">
                  <c:v>-0.46096075468241982</c:v>
                </c:pt>
                <c:pt idx="7">
                  <c:v>-0.27419966415687125</c:v>
                </c:pt>
                <c:pt idx="8">
                  <c:v>-0.42306463210034351</c:v>
                </c:pt>
                <c:pt idx="9">
                  <c:v>-0.39517842749322185</c:v>
                </c:pt>
                <c:pt idx="10">
                  <c:v>-0.35081348053457295</c:v>
                </c:pt>
                <c:pt idx="11">
                  <c:v>-0.41892385193838066</c:v>
                </c:pt>
                <c:pt idx="12">
                  <c:v>-0.3818957456755494</c:v>
                </c:pt>
                <c:pt idx="13">
                  <c:v>-0.23702324074823866</c:v>
                </c:pt>
                <c:pt idx="14">
                  <c:v>-0.35282160060099876</c:v>
                </c:pt>
                <c:pt idx="15">
                  <c:v>-0.49256198347107438</c:v>
                </c:pt>
                <c:pt idx="16">
                  <c:v>-0.47956655046411023</c:v>
                </c:pt>
                <c:pt idx="17">
                  <c:v>-0.55931756221968165</c:v>
                </c:pt>
                <c:pt idx="18">
                  <c:v>-0.33906878559764209</c:v>
                </c:pt>
                <c:pt idx="19">
                  <c:v>-0.27072232775795768</c:v>
                </c:pt>
                <c:pt idx="20">
                  <c:v>-0.51226546088937941</c:v>
                </c:pt>
                <c:pt idx="21">
                  <c:v>-0.61721611721611724</c:v>
                </c:pt>
                <c:pt idx="22">
                  <c:v>-0.39056939501779353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1-4E4E-81DE-0E947E137C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Net</c:v>
                </c:pt>
              </c:strCache>
            </c:strRef>
          </c:tx>
          <c:invertIfNegative val="0"/>
          <c:cat>
            <c:strRef>
              <c:f>Sheet1!$A$2:$A$24</c:f>
              <c:strCache>
                <c:ptCount val="23"/>
                <c:pt idx="0">
                  <c:v>Denver</c:v>
                </c:pt>
                <c:pt idx="1">
                  <c:v>Dallas</c:v>
                </c:pt>
                <c:pt idx="2">
                  <c:v>Seattle</c:v>
                </c:pt>
                <c:pt idx="3">
                  <c:v>Portland</c:v>
                </c:pt>
                <c:pt idx="4">
                  <c:v>Boston</c:v>
                </c:pt>
                <c:pt idx="5">
                  <c:v>Charlotte</c:v>
                </c:pt>
                <c:pt idx="6">
                  <c:v>San Francisco</c:v>
                </c:pt>
                <c:pt idx="7">
                  <c:v>US</c:v>
                </c:pt>
                <c:pt idx="8">
                  <c:v>San Diego</c:v>
                </c:pt>
                <c:pt idx="9">
                  <c:v>Atlanta</c:v>
                </c:pt>
                <c:pt idx="10">
                  <c:v>Comp-20</c:v>
                </c:pt>
                <c:pt idx="11">
                  <c:v>Los Angeles</c:v>
                </c:pt>
                <c:pt idx="12">
                  <c:v>Minneapolis</c:v>
                </c:pt>
                <c:pt idx="13">
                  <c:v>Cleveland</c:v>
                </c:pt>
                <c:pt idx="14">
                  <c:v>Comp-10</c:v>
                </c:pt>
                <c:pt idx="15">
                  <c:v>Detroit</c:v>
                </c:pt>
                <c:pt idx="16">
                  <c:v>Tampa</c:v>
                </c:pt>
                <c:pt idx="17">
                  <c:v>Phoenix</c:v>
                </c:pt>
                <c:pt idx="18">
                  <c:v>Washington</c:v>
                </c:pt>
                <c:pt idx="19">
                  <c:v>New York</c:v>
                </c:pt>
                <c:pt idx="20">
                  <c:v>Miami</c:v>
                </c:pt>
                <c:pt idx="21">
                  <c:v>Las Vegas</c:v>
                </c:pt>
                <c:pt idx="22">
                  <c:v>Chicago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0.84466780724265744</c:v>
                </c:pt>
                <c:pt idx="1">
                  <c:v>0.74270578002688392</c:v>
                </c:pt>
                <c:pt idx="2">
                  <c:v>0.63941757670306787</c:v>
                </c:pt>
                <c:pt idx="3">
                  <c:v>0.4895716047396923</c:v>
                </c:pt>
                <c:pt idx="4">
                  <c:v>0.43085776925184982</c:v>
                </c:pt>
                <c:pt idx="5">
                  <c:v>0.41433617898145436</c:v>
                </c:pt>
                <c:pt idx="6">
                  <c:v>0.41003800888400432</c:v>
                </c:pt>
                <c:pt idx="7">
                  <c:v>0.31986349601863373</c:v>
                </c:pt>
                <c:pt idx="8">
                  <c:v>0.28149716385715418</c:v>
                </c:pt>
                <c:pt idx="9">
                  <c:v>0.27859602843115705</c:v>
                </c:pt>
                <c:pt idx="10">
                  <c:v>0.21813867906256035</c:v>
                </c:pt>
                <c:pt idx="11">
                  <c:v>0.21526611666788353</c:v>
                </c:pt>
                <c:pt idx="12">
                  <c:v>0.17969845722300137</c:v>
                </c:pt>
                <c:pt idx="13">
                  <c:v>0.17556077415175309</c:v>
                </c:pt>
                <c:pt idx="14">
                  <c:v>0.17004728445799633</c:v>
                </c:pt>
                <c:pt idx="15">
                  <c:v>0.13553719008264475</c:v>
                </c:pt>
                <c:pt idx="16">
                  <c:v>9.2444033768742884E-2</c:v>
                </c:pt>
                <c:pt idx="17">
                  <c:v>7.4487731949696823E-2</c:v>
                </c:pt>
                <c:pt idx="18">
                  <c:v>6.6754291631815788E-2</c:v>
                </c:pt>
                <c:pt idx="19">
                  <c:v>6.1761571607283461E-2</c:v>
                </c:pt>
                <c:pt idx="20">
                  <c:v>5.3405490084368346E-4</c:v>
                </c:pt>
                <c:pt idx="21">
                  <c:v>-6.4102564102564097E-2</c:v>
                </c:pt>
                <c:pt idx="22">
                  <c:v>-6.5776986951364247E-2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01-4E4E-81DE-0E947E137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789424"/>
        <c:axId val="174789816"/>
        <c:axId val="0"/>
      </c:bar3DChart>
      <c:catAx>
        <c:axId val="174789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 sz="1200" b="1"/>
            </a:pPr>
            <a:endParaRPr lang="en-US"/>
          </a:p>
        </c:txPr>
        <c:crossAx val="174789816"/>
        <c:crosses val="autoZero"/>
        <c:auto val="1"/>
        <c:lblAlgn val="ctr"/>
        <c:lblOffset val="100"/>
        <c:noMultiLvlLbl val="0"/>
      </c:catAx>
      <c:valAx>
        <c:axId val="174789816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174789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47368037328672"/>
          <c:y val="8.71069847612332E-2"/>
          <c:w val="0.17769915913288944"/>
          <c:h val="0.1328661417322889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5252109748011"/>
          <c:y val="4.2709321020737198E-2"/>
          <c:w val="0.87708680785324011"/>
          <c:h val="0.72509193222575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Bust</c:v>
                </c:pt>
              </c:strCache>
            </c:strRef>
          </c:tx>
          <c:spPr>
            <a:solidFill>
              <a:srgbClr val="3366FF"/>
            </a:solidFill>
            <a:ln w="12656">
              <a:noFill/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Anniston</c:v>
                </c:pt>
                <c:pt idx="1">
                  <c:v>Auburn</c:v>
                </c:pt>
                <c:pt idx="2">
                  <c:v>Birmingham</c:v>
                </c:pt>
                <c:pt idx="3">
                  <c:v>Daphne</c:v>
                </c:pt>
                <c:pt idx="4">
                  <c:v>Decatur</c:v>
                </c:pt>
                <c:pt idx="5">
                  <c:v>Dothan</c:v>
                </c:pt>
                <c:pt idx="6">
                  <c:v>Florence</c:v>
                </c:pt>
                <c:pt idx="7">
                  <c:v>Gadsden</c:v>
                </c:pt>
                <c:pt idx="8">
                  <c:v>Huntsville</c:v>
                </c:pt>
                <c:pt idx="9">
                  <c:v>Mobile</c:v>
                </c:pt>
                <c:pt idx="10">
                  <c:v>Montgomery</c:v>
                </c:pt>
                <c:pt idx="11">
                  <c:v>Tuscaloosa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-0.1325068243858053</c:v>
                </c:pt>
                <c:pt idx="1">
                  <c:v>-0.16028420667676724</c:v>
                </c:pt>
                <c:pt idx="2">
                  <c:v>-0.12945220919747524</c:v>
                </c:pt>
                <c:pt idx="3">
                  <c:v>-0.26335629188384213</c:v>
                </c:pt>
                <c:pt idx="4">
                  <c:v>-9.406181552689219E-2</c:v>
                </c:pt>
                <c:pt idx="5">
                  <c:v>-0.11588526667434629</c:v>
                </c:pt>
                <c:pt idx="6">
                  <c:v>-5.5948471836322344E-2</c:v>
                </c:pt>
                <c:pt idx="7">
                  <c:v>-7.5389475977775344E-2</c:v>
                </c:pt>
                <c:pt idx="8">
                  <c:v>-7.4999999999999956E-2</c:v>
                </c:pt>
                <c:pt idx="9">
                  <c:v>-0.18939789210059477</c:v>
                </c:pt>
                <c:pt idx="10">
                  <c:v>-0.13518494979026319</c:v>
                </c:pt>
                <c:pt idx="11">
                  <c:v>-7.937652540492568E-2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1-4423-BBF5-BBCD1C66CF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Recovery</c:v>
                </c:pt>
              </c:strCache>
            </c:strRef>
          </c:tx>
          <c:spPr>
            <a:solidFill>
              <a:srgbClr val="FF0000"/>
            </a:solidFill>
            <a:ln w="12656">
              <a:noFill/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Anniston</c:v>
                </c:pt>
                <c:pt idx="1">
                  <c:v>Auburn</c:v>
                </c:pt>
                <c:pt idx="2">
                  <c:v>Birmingham</c:v>
                </c:pt>
                <c:pt idx="3">
                  <c:v>Daphne</c:v>
                </c:pt>
                <c:pt idx="4">
                  <c:v>Decatur</c:v>
                </c:pt>
                <c:pt idx="5">
                  <c:v>Dothan</c:v>
                </c:pt>
                <c:pt idx="6">
                  <c:v>Florence</c:v>
                </c:pt>
                <c:pt idx="7">
                  <c:v>Gadsden</c:v>
                </c:pt>
                <c:pt idx="8">
                  <c:v>Huntsville</c:v>
                </c:pt>
                <c:pt idx="9">
                  <c:v>Mobile</c:v>
                </c:pt>
                <c:pt idx="10">
                  <c:v>Montgomery</c:v>
                </c:pt>
                <c:pt idx="11">
                  <c:v>Tuscaloosa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0.32752065032122735</c:v>
                </c:pt>
                <c:pt idx="1">
                  <c:v>0.47813102718845291</c:v>
                </c:pt>
                <c:pt idx="2">
                  <c:v>0.50404609309250992</c:v>
                </c:pt>
                <c:pt idx="3">
                  <c:v>0.70718301851032939</c:v>
                </c:pt>
                <c:pt idx="4">
                  <c:v>0.43069173942243122</c:v>
                </c:pt>
                <c:pt idx="5">
                  <c:v>0.24716612377850167</c:v>
                </c:pt>
                <c:pt idx="6">
                  <c:v>0.3727759197324414</c:v>
                </c:pt>
                <c:pt idx="7">
                  <c:v>0.32455520207375987</c:v>
                </c:pt>
                <c:pt idx="8">
                  <c:v>0.48810293547135664</c:v>
                </c:pt>
                <c:pt idx="9">
                  <c:v>0.42063594232749746</c:v>
                </c:pt>
                <c:pt idx="10">
                  <c:v>0.21657970162416396</c:v>
                </c:pt>
                <c:pt idx="11">
                  <c:v>0.37199493884436952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1-4423-BBF5-BBCD1C66CF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Anniston</c:v>
                </c:pt>
                <c:pt idx="1">
                  <c:v>Auburn</c:v>
                </c:pt>
                <c:pt idx="2">
                  <c:v>Birmingham</c:v>
                </c:pt>
                <c:pt idx="3">
                  <c:v>Daphne</c:v>
                </c:pt>
                <c:pt idx="4">
                  <c:v>Decatur</c:v>
                </c:pt>
                <c:pt idx="5">
                  <c:v>Dothan</c:v>
                </c:pt>
                <c:pt idx="6">
                  <c:v>Florence</c:v>
                </c:pt>
                <c:pt idx="7">
                  <c:v>Gadsden</c:v>
                </c:pt>
                <c:pt idx="8">
                  <c:v>Huntsville</c:v>
                </c:pt>
                <c:pt idx="9">
                  <c:v>Mobile</c:v>
                </c:pt>
                <c:pt idx="10">
                  <c:v>Montgomery</c:v>
                </c:pt>
                <c:pt idx="11">
                  <c:v>Tuscaloosa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0.15161510464058225</c:v>
                </c:pt>
                <c:pt idx="1">
                  <c:v>0.24120996813123674</c:v>
                </c:pt>
                <c:pt idx="2">
                  <c:v>0.3093440036068531</c:v>
                </c:pt>
                <c:pt idx="3">
                  <c:v>0.25758562918838424</c:v>
                </c:pt>
                <c:pt idx="4">
                  <c:v>0.29611827695302972</c:v>
                </c:pt>
                <c:pt idx="5">
                  <c:v>0.10263794493721923</c:v>
                </c:pt>
                <c:pt idx="6">
                  <c:v>0.2959712048497094</c:v>
                </c:pt>
                <c:pt idx="7">
                  <c:v>0.22469767948578268</c:v>
                </c:pt>
                <c:pt idx="8">
                  <c:v>0.37649521531100483</c:v>
                </c:pt>
                <c:pt idx="9">
                  <c:v>0.1515704894083274</c:v>
                </c:pt>
                <c:pt idx="10">
                  <c:v>5.2116435744248069E-2</c:v>
                </c:pt>
                <c:pt idx="11">
                  <c:v>0.26309074772576002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41-4423-BBF5-BBCD1C66C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23648"/>
        <c:axId val="106125184"/>
      </c:barChart>
      <c:catAx>
        <c:axId val="1061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125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125184"/>
        <c:scaling>
          <c:orientation val="minMax"/>
          <c:min val="-0.30000000000000004"/>
        </c:scaling>
        <c:delete val="0"/>
        <c:axPos val="l"/>
        <c:majorGridlines>
          <c:spPr>
            <a:ln w="3164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123648"/>
        <c:crosses val="autoZero"/>
        <c:crossBetween val="between"/>
        <c:majorUnit val="0.1"/>
      </c:valAx>
      <c:spPr>
        <a:noFill/>
        <a:ln w="1265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275894006287251"/>
          <c:y val="9.7072754298569805E-2"/>
          <c:w val="0.17033571647472026"/>
          <c:h val="0.21248814880282821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09454403304932E-2"/>
          <c:y val="4.7376543209876713E-2"/>
          <c:w val="0.89351636231637366"/>
          <c:h val="0.9052469135802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50800">
              <a:solidFill>
                <a:srgbClr val="1E7317"/>
              </a:solidFill>
            </a:ln>
          </c:spPr>
          <c:marker>
            <c:symbol val="none"/>
          </c:marker>
          <c:cat>
            <c:numRef>
              <c:f>Sheet1!$A$2:$A$86</c:f>
              <c:numCache>
                <c:formatCode>yyyy\-mm\-dd</c:formatCode>
                <c:ptCount val="85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  <c:pt idx="64">
                  <c:v>42370</c:v>
                </c:pt>
                <c:pt idx="65">
                  <c:v>42461</c:v>
                </c:pt>
                <c:pt idx="66">
                  <c:v>42552</c:v>
                </c:pt>
                <c:pt idx="67">
                  <c:v>42644</c:v>
                </c:pt>
                <c:pt idx="68">
                  <c:v>42736</c:v>
                </c:pt>
                <c:pt idx="69">
                  <c:v>42826</c:v>
                </c:pt>
                <c:pt idx="70">
                  <c:v>42917</c:v>
                </c:pt>
                <c:pt idx="71">
                  <c:v>43009</c:v>
                </c:pt>
                <c:pt idx="72">
                  <c:v>43101</c:v>
                </c:pt>
                <c:pt idx="73">
                  <c:v>43191</c:v>
                </c:pt>
                <c:pt idx="74">
                  <c:v>43282</c:v>
                </c:pt>
                <c:pt idx="75">
                  <c:v>43374</c:v>
                </c:pt>
                <c:pt idx="76">
                  <c:v>43466</c:v>
                </c:pt>
                <c:pt idx="77">
                  <c:v>43556</c:v>
                </c:pt>
                <c:pt idx="78">
                  <c:v>43647</c:v>
                </c:pt>
                <c:pt idx="79">
                  <c:v>43739</c:v>
                </c:pt>
                <c:pt idx="80">
                  <c:v>43831</c:v>
                </c:pt>
                <c:pt idx="81">
                  <c:v>43922</c:v>
                </c:pt>
                <c:pt idx="82">
                  <c:v>43739</c:v>
                </c:pt>
                <c:pt idx="83">
                  <c:v>43831</c:v>
                </c:pt>
                <c:pt idx="84">
                  <c:v>43922</c:v>
                </c:pt>
              </c:numCache>
            </c:numRef>
          </c:cat>
          <c:val>
            <c:numRef>
              <c:f>Sheet1!$B$2:$B$86</c:f>
              <c:numCache>
                <c:formatCode>0.000</c:formatCode>
                <c:ptCount val="85"/>
                <c:pt idx="0">
                  <c:v>7134.7060000000001</c:v>
                </c:pt>
                <c:pt idx="1">
                  <c:v>7451.4740000000002</c:v>
                </c:pt>
                <c:pt idx="2">
                  <c:v>7727.73</c:v>
                </c:pt>
                <c:pt idx="3">
                  <c:v>8043.2269999999999</c:v>
                </c:pt>
                <c:pt idx="4">
                  <c:v>8681.4660000000003</c:v>
                </c:pt>
                <c:pt idx="5">
                  <c:v>8878.7090000000007</c:v>
                </c:pt>
                <c:pt idx="6">
                  <c:v>9092.7970000000005</c:v>
                </c:pt>
                <c:pt idx="7">
                  <c:v>9329.0580000000009</c:v>
                </c:pt>
                <c:pt idx="8">
                  <c:v>9572.1919999999991</c:v>
                </c:pt>
                <c:pt idx="9">
                  <c:v>9745.4310000000005</c:v>
                </c:pt>
                <c:pt idx="10">
                  <c:v>9914.1589999999997</c:v>
                </c:pt>
                <c:pt idx="11">
                  <c:v>10087.503000000001</c:v>
                </c:pt>
                <c:pt idx="12">
                  <c:v>10292.290000000001</c:v>
                </c:pt>
                <c:pt idx="13">
                  <c:v>10431.946</c:v>
                </c:pt>
                <c:pt idx="14">
                  <c:v>10600.584999999999</c:v>
                </c:pt>
                <c:pt idx="15">
                  <c:v>10831.663</c:v>
                </c:pt>
                <c:pt idx="16">
                  <c:v>11354.128000000001</c:v>
                </c:pt>
                <c:pt idx="17">
                  <c:v>11689.277</c:v>
                </c:pt>
                <c:pt idx="18">
                  <c:v>12167.673000000001</c:v>
                </c:pt>
                <c:pt idx="19">
                  <c:v>12630.793</c:v>
                </c:pt>
                <c:pt idx="20">
                  <c:v>13091.882</c:v>
                </c:pt>
                <c:pt idx="21">
                  <c:v>13496.700999999999</c:v>
                </c:pt>
                <c:pt idx="22">
                  <c:v>13974.449000000001</c:v>
                </c:pt>
                <c:pt idx="23">
                  <c:v>14416.485000000001</c:v>
                </c:pt>
                <c:pt idx="24">
                  <c:v>14213.727000000001</c:v>
                </c:pt>
                <c:pt idx="25">
                  <c:v>14248.163</c:v>
                </c:pt>
                <c:pt idx="26">
                  <c:v>14260.315000000001</c:v>
                </c:pt>
                <c:pt idx="27">
                  <c:v>14201.824000000001</c:v>
                </c:pt>
                <c:pt idx="28">
                  <c:v>13755.305</c:v>
                </c:pt>
                <c:pt idx="29">
                  <c:v>13405.932000000001</c:v>
                </c:pt>
                <c:pt idx="30">
                  <c:v>13013.659</c:v>
                </c:pt>
                <c:pt idx="31">
                  <c:v>12576.477999999999</c:v>
                </c:pt>
                <c:pt idx="32">
                  <c:v>11813</c:v>
                </c:pt>
                <c:pt idx="33">
                  <c:v>11230.332</c:v>
                </c:pt>
                <c:pt idx="34">
                  <c:v>10681.102999999999</c:v>
                </c:pt>
                <c:pt idx="35">
                  <c:v>10210.115</c:v>
                </c:pt>
                <c:pt idx="36">
                  <c:v>9689.9930000000004</c:v>
                </c:pt>
                <c:pt idx="37">
                  <c:v>9300.6880000000001</c:v>
                </c:pt>
                <c:pt idx="38">
                  <c:v>9062.2890000000007</c:v>
                </c:pt>
                <c:pt idx="39">
                  <c:v>8909.8700000000008</c:v>
                </c:pt>
                <c:pt idx="40">
                  <c:v>8948.42</c:v>
                </c:pt>
                <c:pt idx="41">
                  <c:v>8918.8780000000006</c:v>
                </c:pt>
                <c:pt idx="42">
                  <c:v>8848.1450000000004</c:v>
                </c:pt>
                <c:pt idx="43">
                  <c:v>8772.018</c:v>
                </c:pt>
                <c:pt idx="44">
                  <c:v>8496.1630000000005</c:v>
                </c:pt>
                <c:pt idx="45">
                  <c:v>8444.3310000000001</c:v>
                </c:pt>
                <c:pt idx="46">
                  <c:v>8417.3449999999993</c:v>
                </c:pt>
                <c:pt idx="47">
                  <c:v>8319.6769999999997</c:v>
                </c:pt>
                <c:pt idx="48">
                  <c:v>8212.7160000000003</c:v>
                </c:pt>
                <c:pt idx="49">
                  <c:v>8462.1630000000005</c:v>
                </c:pt>
                <c:pt idx="50">
                  <c:v>8755.1440000000002</c:v>
                </c:pt>
                <c:pt idx="51">
                  <c:v>9009.3150000000005</c:v>
                </c:pt>
                <c:pt idx="52">
                  <c:v>9482.6679999999997</c:v>
                </c:pt>
                <c:pt idx="53">
                  <c:v>10005.235000000001</c:v>
                </c:pt>
                <c:pt idx="54">
                  <c:v>10512.861999999999</c:v>
                </c:pt>
                <c:pt idx="55">
                  <c:v>10885.822</c:v>
                </c:pt>
                <c:pt idx="56">
                  <c:v>11230.035</c:v>
                </c:pt>
                <c:pt idx="57">
                  <c:v>11650.370999999999</c:v>
                </c:pt>
                <c:pt idx="58">
                  <c:v>12035.575999999999</c:v>
                </c:pt>
                <c:pt idx="59">
                  <c:v>12298.901</c:v>
                </c:pt>
                <c:pt idx="60">
                  <c:v>12670.626</c:v>
                </c:pt>
                <c:pt idx="61">
                  <c:v>13058.956</c:v>
                </c:pt>
                <c:pt idx="62">
                  <c:v>13448.413</c:v>
                </c:pt>
                <c:pt idx="63">
                  <c:v>13724.46</c:v>
                </c:pt>
                <c:pt idx="64">
                  <c:v>14025.338</c:v>
                </c:pt>
                <c:pt idx="65">
                  <c:v>14488.477000000001</c:v>
                </c:pt>
                <c:pt idx="66">
                  <c:v>14920.19</c:v>
                </c:pt>
                <c:pt idx="67">
                  <c:v>15290.662</c:v>
                </c:pt>
                <c:pt idx="68">
                  <c:v>15669.94</c:v>
                </c:pt>
                <c:pt idx="69">
                  <c:v>16107.786</c:v>
                </c:pt>
                <c:pt idx="70">
                  <c:v>16541.032999999999</c:v>
                </c:pt>
                <c:pt idx="71">
                  <c:v>16892.264999999999</c:v>
                </c:pt>
                <c:pt idx="72">
                  <c:v>17130.263999999999</c:v>
                </c:pt>
                <c:pt idx="73">
                  <c:v>17554.575000000001</c:v>
                </c:pt>
                <c:pt idx="74">
                  <c:v>17900.894</c:v>
                </c:pt>
                <c:pt idx="75">
                  <c:v>18196.758000000002</c:v>
                </c:pt>
                <c:pt idx="76">
                  <c:v>18772.25</c:v>
                </c:pt>
                <c:pt idx="77">
                  <c:v>19053.812999999998</c:v>
                </c:pt>
                <c:pt idx="78">
                  <c:v>19224.839</c:v>
                </c:pt>
                <c:pt idx="79">
                  <c:v>19473.36</c:v>
                </c:pt>
                <c:pt idx="80">
                  <c:v>19801.166000000001</c:v>
                </c:pt>
                <c:pt idx="81">
                  <c:v>20168.853999999999</c:v>
                </c:pt>
                <c:pt idx="82" formatCode="0.0">
                  <c:v>19473.36</c:v>
                </c:pt>
                <c:pt idx="83" formatCode="0.0">
                  <c:v>19801.166000000001</c:v>
                </c:pt>
                <c:pt idx="84" formatCode="0.0">
                  <c:v>20168.853999999999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6A-44A3-B9A4-37A144763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92952"/>
        <c:axId val="174793344"/>
      </c:lineChart>
      <c:dateAx>
        <c:axId val="17479295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low"/>
        <c:crossAx val="174793344"/>
        <c:crosses val="autoZero"/>
        <c:auto val="1"/>
        <c:lblOffset val="100"/>
        <c:baseTimeUnit val="months"/>
      </c:dateAx>
      <c:valAx>
        <c:axId val="174793344"/>
        <c:scaling>
          <c:orientation val="minMax"/>
          <c:min val="20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174792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91958959675746E-2"/>
          <c:y val="4.3159203980099495E-2"/>
          <c:w val="0.87481858885286401"/>
          <c:h val="0.79662615542622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6M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Sheet1!$A$2:$A$222</c:f>
              <c:numCache>
                <c:formatCode>mmm\-yy</c:formatCode>
                <c:ptCount val="221"/>
                <c:pt idx="0">
                  <c:v>24108</c:v>
                </c:pt>
                <c:pt idx="1">
                  <c:v>24198</c:v>
                </c:pt>
                <c:pt idx="2">
                  <c:v>24289</c:v>
                </c:pt>
                <c:pt idx="3">
                  <c:v>24381</c:v>
                </c:pt>
                <c:pt idx="4">
                  <c:v>24473</c:v>
                </c:pt>
                <c:pt idx="5">
                  <c:v>24563</c:v>
                </c:pt>
                <c:pt idx="6">
                  <c:v>24654</c:v>
                </c:pt>
                <c:pt idx="7">
                  <c:v>24746</c:v>
                </c:pt>
                <c:pt idx="8">
                  <c:v>24838</c:v>
                </c:pt>
                <c:pt idx="9">
                  <c:v>24929</c:v>
                </c:pt>
                <c:pt idx="10">
                  <c:v>25020</c:v>
                </c:pt>
                <c:pt idx="11">
                  <c:v>25112</c:v>
                </c:pt>
                <c:pt idx="12">
                  <c:v>25204</c:v>
                </c:pt>
                <c:pt idx="13">
                  <c:v>25294</c:v>
                </c:pt>
                <c:pt idx="14">
                  <c:v>25385</c:v>
                </c:pt>
                <c:pt idx="15">
                  <c:v>25477</c:v>
                </c:pt>
                <c:pt idx="16">
                  <c:v>25569</c:v>
                </c:pt>
                <c:pt idx="17">
                  <c:v>25659</c:v>
                </c:pt>
                <c:pt idx="18">
                  <c:v>25750</c:v>
                </c:pt>
                <c:pt idx="19">
                  <c:v>25842</c:v>
                </c:pt>
                <c:pt idx="20">
                  <c:v>25934</c:v>
                </c:pt>
                <c:pt idx="21">
                  <c:v>26024</c:v>
                </c:pt>
                <c:pt idx="22">
                  <c:v>26115</c:v>
                </c:pt>
                <c:pt idx="23">
                  <c:v>26207</c:v>
                </c:pt>
                <c:pt idx="24">
                  <c:v>26299</c:v>
                </c:pt>
                <c:pt idx="25">
                  <c:v>26390</c:v>
                </c:pt>
                <c:pt idx="26">
                  <c:v>26481</c:v>
                </c:pt>
                <c:pt idx="27">
                  <c:v>26573</c:v>
                </c:pt>
                <c:pt idx="28">
                  <c:v>26665</c:v>
                </c:pt>
                <c:pt idx="29">
                  <c:v>26755</c:v>
                </c:pt>
                <c:pt idx="30">
                  <c:v>26846</c:v>
                </c:pt>
                <c:pt idx="31">
                  <c:v>26938</c:v>
                </c:pt>
                <c:pt idx="32">
                  <c:v>27030</c:v>
                </c:pt>
                <c:pt idx="33">
                  <c:v>27120</c:v>
                </c:pt>
                <c:pt idx="34">
                  <c:v>27211</c:v>
                </c:pt>
                <c:pt idx="35">
                  <c:v>27303</c:v>
                </c:pt>
                <c:pt idx="36">
                  <c:v>27395</c:v>
                </c:pt>
                <c:pt idx="37" formatCode="[$-409]mmm\-yy;@">
                  <c:v>27485</c:v>
                </c:pt>
                <c:pt idx="38" formatCode="[$-409]mmm\-yy;@">
                  <c:v>27576</c:v>
                </c:pt>
                <c:pt idx="39" formatCode="[$-409]mmm\-yy;@">
                  <c:v>27668</c:v>
                </c:pt>
                <c:pt idx="40" formatCode="[$-409]mmm\-yy;@">
                  <c:v>27760</c:v>
                </c:pt>
                <c:pt idx="41" formatCode="[$-409]mmm\-yy;@">
                  <c:v>27851</c:v>
                </c:pt>
                <c:pt idx="42" formatCode="[$-409]mmm\-yy;@">
                  <c:v>27942</c:v>
                </c:pt>
                <c:pt idx="43" formatCode="[$-409]mmm\-yy;@">
                  <c:v>28034</c:v>
                </c:pt>
                <c:pt idx="44" formatCode="[$-409]mmm\-yy;@">
                  <c:v>28126</c:v>
                </c:pt>
                <c:pt idx="45" formatCode="[$-409]mmm\-yy;@">
                  <c:v>28216</c:v>
                </c:pt>
                <c:pt idx="46" formatCode="[$-409]mmm\-yy;@">
                  <c:v>28307</c:v>
                </c:pt>
                <c:pt idx="47" formatCode="[$-409]mmm\-yy;@">
                  <c:v>28399</c:v>
                </c:pt>
                <c:pt idx="48" formatCode="[$-409]mmm\-yy;@">
                  <c:v>28491</c:v>
                </c:pt>
                <c:pt idx="49" formatCode="[$-409]mmm\-yy;@">
                  <c:v>28581</c:v>
                </c:pt>
                <c:pt idx="50" formatCode="[$-409]mmm\-yy;@">
                  <c:v>28672</c:v>
                </c:pt>
                <c:pt idx="51" formatCode="[$-409]mmm\-yy;@">
                  <c:v>28764</c:v>
                </c:pt>
                <c:pt idx="52" formatCode="[$-409]mmm\-yy;@">
                  <c:v>28856</c:v>
                </c:pt>
                <c:pt idx="53" formatCode="[$-409]mmm\-yy;@">
                  <c:v>28946</c:v>
                </c:pt>
                <c:pt idx="54" formatCode="[$-409]mmm\-yy;@">
                  <c:v>29037</c:v>
                </c:pt>
                <c:pt idx="55" formatCode="[$-409]mmm\-yy;@">
                  <c:v>29129</c:v>
                </c:pt>
                <c:pt idx="56" formatCode="[$-409]mmm\-yy;@">
                  <c:v>29221</c:v>
                </c:pt>
                <c:pt idx="57" formatCode="[$-409]mmm\-yy;@">
                  <c:v>29312</c:v>
                </c:pt>
                <c:pt idx="58" formatCode="[$-409]mmm\-yy;@">
                  <c:v>29403</c:v>
                </c:pt>
                <c:pt idx="59" formatCode="[$-409]mmm\-yy;@">
                  <c:v>29495</c:v>
                </c:pt>
                <c:pt idx="60" formatCode="[$-409]mmm\-yy;@">
                  <c:v>29587</c:v>
                </c:pt>
                <c:pt idx="61" formatCode="[$-409]mmm\-yy;@">
                  <c:v>29677</c:v>
                </c:pt>
                <c:pt idx="62" formatCode="[$-409]mmm\-yy;@">
                  <c:v>29768</c:v>
                </c:pt>
                <c:pt idx="63" formatCode="[$-409]mmm\-yy;@">
                  <c:v>29860</c:v>
                </c:pt>
                <c:pt idx="64" formatCode="[$-409]mmm\-yy;@">
                  <c:v>29952</c:v>
                </c:pt>
                <c:pt idx="65" formatCode="[$-409]mmm\-yy;@">
                  <c:v>30042</c:v>
                </c:pt>
                <c:pt idx="66" formatCode="[$-409]mmm\-yy;@">
                  <c:v>30133</c:v>
                </c:pt>
                <c:pt idx="67" formatCode="[$-409]mmm\-yy;@">
                  <c:v>30225</c:v>
                </c:pt>
                <c:pt idx="68" formatCode="[$-409]mmm\-yy;@">
                  <c:v>30317</c:v>
                </c:pt>
                <c:pt idx="69" formatCode="[$-409]mmm\-yy;@">
                  <c:v>30407</c:v>
                </c:pt>
                <c:pt idx="70" formatCode="[$-409]mmm\-yy;@">
                  <c:v>30498</c:v>
                </c:pt>
                <c:pt idx="71" formatCode="[$-409]mmm\-yy;@">
                  <c:v>30590</c:v>
                </c:pt>
                <c:pt idx="72" formatCode="[$-409]mmm\-yy;@">
                  <c:v>30682</c:v>
                </c:pt>
                <c:pt idx="73" formatCode="[$-409]mmm\-yy;@">
                  <c:v>30773</c:v>
                </c:pt>
                <c:pt idx="74" formatCode="[$-409]mmm\-yy;@">
                  <c:v>30864</c:v>
                </c:pt>
                <c:pt idx="75" formatCode="[$-409]mmm\-yy;@">
                  <c:v>30956</c:v>
                </c:pt>
                <c:pt idx="76" formatCode="[$-409]mmm\-yy;@">
                  <c:v>31048</c:v>
                </c:pt>
                <c:pt idx="77" formatCode="[$-409]mmm\-yy;@">
                  <c:v>31138</c:v>
                </c:pt>
                <c:pt idx="78" formatCode="[$-409]mmm\-yy;@">
                  <c:v>31229</c:v>
                </c:pt>
                <c:pt idx="79" formatCode="[$-409]mmm\-yy;@">
                  <c:v>31321</c:v>
                </c:pt>
                <c:pt idx="80" formatCode="[$-409]mmm\-yy;@">
                  <c:v>31413</c:v>
                </c:pt>
                <c:pt idx="81" formatCode="[$-409]mmm\-yy;@">
                  <c:v>31503</c:v>
                </c:pt>
                <c:pt idx="82" formatCode="[$-409]mmm\-yy;@">
                  <c:v>31594</c:v>
                </c:pt>
                <c:pt idx="83" formatCode="[$-409]mmm\-yy;@">
                  <c:v>31686</c:v>
                </c:pt>
                <c:pt idx="84" formatCode="[$-409]mmm\-yy;@">
                  <c:v>31778</c:v>
                </c:pt>
                <c:pt idx="85" formatCode="[$-409]mmm\-yy;@">
                  <c:v>31868</c:v>
                </c:pt>
                <c:pt idx="86" formatCode="[$-409]mmm\-yy;@">
                  <c:v>31959</c:v>
                </c:pt>
                <c:pt idx="87" formatCode="[$-409]mmm\-yy;@">
                  <c:v>32051</c:v>
                </c:pt>
                <c:pt idx="88" formatCode="[$-409]mmm\-yy;@">
                  <c:v>32143</c:v>
                </c:pt>
                <c:pt idx="89" formatCode="[$-409]mmm\-yy;@">
                  <c:v>32234</c:v>
                </c:pt>
                <c:pt idx="90" formatCode="[$-409]mmm\-yy;@">
                  <c:v>32325</c:v>
                </c:pt>
                <c:pt idx="91" formatCode="[$-409]mmm\-yy;@">
                  <c:v>32417</c:v>
                </c:pt>
                <c:pt idx="92" formatCode="[$-409]mmm\-yy;@">
                  <c:v>32509</c:v>
                </c:pt>
                <c:pt idx="93" formatCode="[$-409]mmm\-yy;@">
                  <c:v>32599</c:v>
                </c:pt>
                <c:pt idx="94" formatCode="[$-409]mmm\-yy;@">
                  <c:v>32690</c:v>
                </c:pt>
                <c:pt idx="95" formatCode="[$-409]mmm\-yy;@">
                  <c:v>32782</c:v>
                </c:pt>
                <c:pt idx="96" formatCode="[$-409]mmm\-yy;@">
                  <c:v>32874</c:v>
                </c:pt>
                <c:pt idx="97" formatCode="[$-409]mmm\-yy;@">
                  <c:v>32964</c:v>
                </c:pt>
                <c:pt idx="98" formatCode="[$-409]mmm\-yy;@">
                  <c:v>33055</c:v>
                </c:pt>
                <c:pt idx="99" formatCode="[$-409]mmm\-yy;@">
                  <c:v>33147</c:v>
                </c:pt>
                <c:pt idx="100" formatCode="[$-409]mmm\-yy;@">
                  <c:v>33239</c:v>
                </c:pt>
                <c:pt idx="101" formatCode="[$-409]mmm\-yy;@">
                  <c:v>33329</c:v>
                </c:pt>
                <c:pt idx="102" formatCode="[$-409]mmm\-yy;@">
                  <c:v>33420</c:v>
                </c:pt>
                <c:pt idx="103" formatCode="[$-409]mmm\-yy;@">
                  <c:v>33512</c:v>
                </c:pt>
                <c:pt idx="104" formatCode="[$-409]mmm\-yy;@">
                  <c:v>33604</c:v>
                </c:pt>
                <c:pt idx="105" formatCode="[$-409]mmm\-yy;@">
                  <c:v>33695</c:v>
                </c:pt>
                <c:pt idx="106" formatCode="[$-409]mmm\-yy;@">
                  <c:v>33786</c:v>
                </c:pt>
                <c:pt idx="107" formatCode="[$-409]mmm\-yy;@">
                  <c:v>33878</c:v>
                </c:pt>
                <c:pt idx="108" formatCode="[$-409]mmm\-yy;@">
                  <c:v>33970</c:v>
                </c:pt>
                <c:pt idx="109" formatCode="[$-409]mmm\-yy;@">
                  <c:v>34060</c:v>
                </c:pt>
                <c:pt idx="110" formatCode="[$-409]mmm\-yy;@">
                  <c:v>34151</c:v>
                </c:pt>
                <c:pt idx="111" formatCode="[$-409]mmm\-yy;@">
                  <c:v>34243</c:v>
                </c:pt>
                <c:pt idx="112" formatCode="[$-409]mmm\-yy;@">
                  <c:v>34335</c:v>
                </c:pt>
                <c:pt idx="113" formatCode="[$-409]mmm\-yy;@">
                  <c:v>34425</c:v>
                </c:pt>
                <c:pt idx="114" formatCode="[$-409]mmm\-yy;@">
                  <c:v>34516</c:v>
                </c:pt>
                <c:pt idx="115" formatCode="[$-409]mmm\-yy;@">
                  <c:v>34608</c:v>
                </c:pt>
                <c:pt idx="116" formatCode="[$-409]mmm\-yy;@">
                  <c:v>34700</c:v>
                </c:pt>
                <c:pt idx="117" formatCode="[$-409]mmm\-yy;@">
                  <c:v>34790</c:v>
                </c:pt>
                <c:pt idx="118" formatCode="[$-409]mmm\-yy;@">
                  <c:v>34881</c:v>
                </c:pt>
                <c:pt idx="119" formatCode="[$-409]mmm\-yy;@">
                  <c:v>34973</c:v>
                </c:pt>
                <c:pt idx="120" formatCode="[$-409]mmm\-yy;@">
                  <c:v>35065</c:v>
                </c:pt>
                <c:pt idx="121" formatCode="[$-409]mmm\-yy;@">
                  <c:v>35156</c:v>
                </c:pt>
                <c:pt idx="122" formatCode="[$-409]mmm\-yy;@">
                  <c:v>35247</c:v>
                </c:pt>
                <c:pt idx="123" formatCode="[$-409]mmm\-yy;@">
                  <c:v>35339</c:v>
                </c:pt>
                <c:pt idx="124" formatCode="[$-409]mmm\-yy;@">
                  <c:v>35431</c:v>
                </c:pt>
                <c:pt idx="125" formatCode="[$-409]mmm\-yy;@">
                  <c:v>35521</c:v>
                </c:pt>
                <c:pt idx="126" formatCode="[$-409]mmm\-yy;@">
                  <c:v>35612</c:v>
                </c:pt>
                <c:pt idx="127" formatCode="[$-409]mmm\-yy;@">
                  <c:v>35704</c:v>
                </c:pt>
                <c:pt idx="128" formatCode="[$-409]mmm\-yy;@">
                  <c:v>35796</c:v>
                </c:pt>
                <c:pt idx="129" formatCode="[$-409]mmm\-yy;@">
                  <c:v>35886</c:v>
                </c:pt>
                <c:pt idx="130" formatCode="[$-409]mmm\-yy;@">
                  <c:v>35977</c:v>
                </c:pt>
                <c:pt idx="131" formatCode="[$-409]mmm\-yy;@">
                  <c:v>36069</c:v>
                </c:pt>
                <c:pt idx="132" formatCode="[$-409]mmm\-yy;@">
                  <c:v>36161</c:v>
                </c:pt>
                <c:pt idx="133" formatCode="[$-409]mmm\-yy;@">
                  <c:v>36251</c:v>
                </c:pt>
                <c:pt idx="134" formatCode="[$-409]mmm\-yy;@">
                  <c:v>36342</c:v>
                </c:pt>
                <c:pt idx="135" formatCode="[$-409]mmm\-yy;@">
                  <c:v>36434</c:v>
                </c:pt>
                <c:pt idx="136" formatCode="[$-409]mmm\-yy;@">
                  <c:v>36526</c:v>
                </c:pt>
                <c:pt idx="137" formatCode="[$-409]mmm\-yy;@">
                  <c:v>36617</c:v>
                </c:pt>
                <c:pt idx="138" formatCode="[$-409]mmm\-yy;@">
                  <c:v>36708</c:v>
                </c:pt>
                <c:pt idx="139" formatCode="[$-409]mmm\-yy;@">
                  <c:v>36800</c:v>
                </c:pt>
                <c:pt idx="140" formatCode="[$-409]mmm\-yy;@">
                  <c:v>36892</c:v>
                </c:pt>
                <c:pt idx="141" formatCode="[$-409]mmm\-yy;@">
                  <c:v>36982</c:v>
                </c:pt>
                <c:pt idx="142" formatCode="[$-409]mmm\-yy;@">
                  <c:v>37073</c:v>
                </c:pt>
                <c:pt idx="143" formatCode="[$-409]mmm\-yy;@">
                  <c:v>37165</c:v>
                </c:pt>
                <c:pt idx="144" formatCode="[$-409]mmm\-yy;@">
                  <c:v>37257</c:v>
                </c:pt>
                <c:pt idx="145" formatCode="[$-409]mmm\-yy;@">
                  <c:v>37347</c:v>
                </c:pt>
                <c:pt idx="146" formatCode="[$-409]mmm\-yy;@">
                  <c:v>37438</c:v>
                </c:pt>
                <c:pt idx="147" formatCode="[$-409]mmm\-yy;@">
                  <c:v>37530</c:v>
                </c:pt>
                <c:pt idx="148" formatCode="[$-409]mmm\-yy;@">
                  <c:v>37622</c:v>
                </c:pt>
                <c:pt idx="149" formatCode="[$-409]mmm\-yy;@">
                  <c:v>37712</c:v>
                </c:pt>
                <c:pt idx="150" formatCode="[$-409]mmm\-yy;@">
                  <c:v>37803</c:v>
                </c:pt>
                <c:pt idx="151" formatCode="[$-409]mmm\-yy;@">
                  <c:v>37895</c:v>
                </c:pt>
                <c:pt idx="152" formatCode="[$-409]mmm\-yy;@">
                  <c:v>37987</c:v>
                </c:pt>
                <c:pt idx="153" formatCode="[$-409]mmm\-yy;@">
                  <c:v>38078</c:v>
                </c:pt>
                <c:pt idx="154" formatCode="[$-409]mmm\-yy;@">
                  <c:v>38169</c:v>
                </c:pt>
                <c:pt idx="155" formatCode="[$-409]mmm\-yy;@">
                  <c:v>38261</c:v>
                </c:pt>
                <c:pt idx="156" formatCode="[$-409]mmm\-yy;@">
                  <c:v>38353</c:v>
                </c:pt>
                <c:pt idx="157" formatCode="[$-409]mmm\-yy;@">
                  <c:v>38443</c:v>
                </c:pt>
                <c:pt idx="158" formatCode="[$-409]mmm\-yy;@">
                  <c:v>38534</c:v>
                </c:pt>
                <c:pt idx="159" formatCode="[$-409]mmm\-yy;@">
                  <c:v>38626</c:v>
                </c:pt>
                <c:pt idx="160" formatCode="[$-409]mmm\-yy;@">
                  <c:v>38718</c:v>
                </c:pt>
                <c:pt idx="161" formatCode="[$-409]mmm\-yy;@">
                  <c:v>38808</c:v>
                </c:pt>
                <c:pt idx="162" formatCode="[$-409]mmm\-yy;@">
                  <c:v>38899</c:v>
                </c:pt>
                <c:pt idx="163" formatCode="[$-409]mmm\-yy;@">
                  <c:v>38991</c:v>
                </c:pt>
                <c:pt idx="164" formatCode="[$-409]mmm\-yy;@">
                  <c:v>39083</c:v>
                </c:pt>
                <c:pt idx="165" formatCode="[$-409]mmm\-yy;@">
                  <c:v>39173</c:v>
                </c:pt>
                <c:pt idx="166" formatCode="[$-409]mmm\-yy;@">
                  <c:v>39264</c:v>
                </c:pt>
                <c:pt idx="167" formatCode="[$-409]mmm\-yy;@">
                  <c:v>39356</c:v>
                </c:pt>
                <c:pt idx="168" formatCode="[$-409]mmm\-yy;@">
                  <c:v>39448</c:v>
                </c:pt>
                <c:pt idx="169" formatCode="[$-409]mmm\-yy;@">
                  <c:v>39539</c:v>
                </c:pt>
                <c:pt idx="170" formatCode="[$-409]mmm\-yy;@">
                  <c:v>39630</c:v>
                </c:pt>
                <c:pt idx="171" formatCode="[$-409]mmm\-yy;@">
                  <c:v>39722</c:v>
                </c:pt>
                <c:pt idx="172" formatCode="[$-409]mmm\-yy;@">
                  <c:v>39814</c:v>
                </c:pt>
                <c:pt idx="173" formatCode="[$-409]mmm\-yy;@">
                  <c:v>39904</c:v>
                </c:pt>
                <c:pt idx="174" formatCode="[$-409]mmm\-yy;@">
                  <c:v>39995</c:v>
                </c:pt>
                <c:pt idx="175" formatCode="[$-409]mmm\-yy;@">
                  <c:v>40087</c:v>
                </c:pt>
                <c:pt idx="176" formatCode="[$-409]mmm\-yy;@">
                  <c:v>40179</c:v>
                </c:pt>
                <c:pt idx="177" formatCode="[$-409]mmm\-yy;@">
                  <c:v>40269</c:v>
                </c:pt>
                <c:pt idx="178" formatCode="[$-409]mmm\-yy;@">
                  <c:v>40360</c:v>
                </c:pt>
                <c:pt idx="179" formatCode="[$-409]mmm\-yy;@">
                  <c:v>40452</c:v>
                </c:pt>
                <c:pt idx="180" formatCode="[$-409]mmm\-yy;@">
                  <c:v>40544</c:v>
                </c:pt>
                <c:pt idx="181" formatCode="[$-409]mmm\-yy;@">
                  <c:v>40634</c:v>
                </c:pt>
                <c:pt idx="182" formatCode="[$-409]mmm\-yy;@">
                  <c:v>40725</c:v>
                </c:pt>
                <c:pt idx="183" formatCode="[$-409]mmm\-yy;@">
                  <c:v>40817</c:v>
                </c:pt>
                <c:pt idx="184" formatCode="[$-409]mmm\-yy;@">
                  <c:v>40909</c:v>
                </c:pt>
                <c:pt idx="185" formatCode="[$-409]mmm\-yy;@">
                  <c:v>41000</c:v>
                </c:pt>
                <c:pt idx="186" formatCode="[$-409]mmm\-yy;@">
                  <c:v>41091</c:v>
                </c:pt>
                <c:pt idx="187" formatCode="[$-409]mmm\-yy;@">
                  <c:v>41183</c:v>
                </c:pt>
                <c:pt idx="188" formatCode="[$-409]mmm\-yy;@">
                  <c:v>41275</c:v>
                </c:pt>
                <c:pt idx="189" formatCode="[$-409]mmm\-yy;@">
                  <c:v>41365</c:v>
                </c:pt>
                <c:pt idx="190" formatCode="[$-409]mmm\-yy;@">
                  <c:v>41456</c:v>
                </c:pt>
                <c:pt idx="191" formatCode="[$-409]mmm\-yy;@">
                  <c:v>41548</c:v>
                </c:pt>
                <c:pt idx="192" formatCode="[$-409]mmm\-yy;@">
                  <c:v>41640</c:v>
                </c:pt>
                <c:pt idx="193" formatCode="[$-409]mmm\-yy;@">
                  <c:v>41730</c:v>
                </c:pt>
                <c:pt idx="194" formatCode="[$-409]mmm\-yy;@">
                  <c:v>41821</c:v>
                </c:pt>
                <c:pt idx="195" formatCode="[$-409]mmm\-yy;@">
                  <c:v>41913</c:v>
                </c:pt>
                <c:pt idx="196" formatCode="[$-409]mmm\-yy;@">
                  <c:v>42005</c:v>
                </c:pt>
                <c:pt idx="197" formatCode="[$-409]mmm\-yy;@">
                  <c:v>42095</c:v>
                </c:pt>
                <c:pt idx="198" formatCode="[$-409]mmm\-yy;@">
                  <c:v>42186</c:v>
                </c:pt>
                <c:pt idx="199" formatCode="[$-409]mmm\-yy;@">
                  <c:v>42278</c:v>
                </c:pt>
                <c:pt idx="200" formatCode="[$-409]mmm\-yy;@">
                  <c:v>42370</c:v>
                </c:pt>
                <c:pt idx="201" formatCode="[$-409]mmm\-yy;@">
                  <c:v>42461</c:v>
                </c:pt>
                <c:pt idx="202" formatCode="[$-409]mmm\-yy;@">
                  <c:v>42552</c:v>
                </c:pt>
                <c:pt idx="203" formatCode="[$-409]mmm\-yy;@">
                  <c:v>42644</c:v>
                </c:pt>
                <c:pt idx="204" formatCode="[$-409]mmm\-yy;@">
                  <c:v>42736</c:v>
                </c:pt>
                <c:pt idx="205" formatCode="[$-409]mmm\-yy;@">
                  <c:v>42826</c:v>
                </c:pt>
                <c:pt idx="206" formatCode="[$-409]mmm\-yy;@">
                  <c:v>42917</c:v>
                </c:pt>
                <c:pt idx="207" formatCode="[$-409]mmm\-yy;@">
                  <c:v>43009</c:v>
                </c:pt>
                <c:pt idx="208" formatCode="[$-409]mmm\-yy;@">
                  <c:v>43101</c:v>
                </c:pt>
                <c:pt idx="209" formatCode="[$-409]mmm\-yy;@">
                  <c:v>43191</c:v>
                </c:pt>
                <c:pt idx="210" formatCode="[$-409]mmm\-yy;@">
                  <c:v>43282</c:v>
                </c:pt>
                <c:pt idx="211" formatCode="[$-409]mmm\-yy;@">
                  <c:v>43374</c:v>
                </c:pt>
                <c:pt idx="212" formatCode="[$-409]mmm\-yy;@">
                  <c:v>43466</c:v>
                </c:pt>
                <c:pt idx="213" formatCode="[$-409]mmm\-yy;@">
                  <c:v>43556</c:v>
                </c:pt>
                <c:pt idx="214" formatCode="[$-409]mmm\-yy;@">
                  <c:v>43647</c:v>
                </c:pt>
                <c:pt idx="215" formatCode="[$-409]mmm\-yy;@">
                  <c:v>43739</c:v>
                </c:pt>
                <c:pt idx="216" formatCode="[$-409]mmm\-yy;@">
                  <c:v>43831</c:v>
                </c:pt>
                <c:pt idx="217" formatCode="[$-409]mmm\-yy;@">
                  <c:v>43922</c:v>
                </c:pt>
                <c:pt idx="218" formatCode="[$-409]mmm\-yy;@">
                  <c:v>44013</c:v>
                </c:pt>
                <c:pt idx="219" formatCode="[$-409]mmm\-yy;@">
                  <c:v>44105</c:v>
                </c:pt>
                <c:pt idx="220" formatCode="[$-409]mmm\-yy;@">
                  <c:v>44197</c:v>
                </c:pt>
              </c:numCache>
            </c:numRef>
          </c:cat>
          <c:val>
            <c:numRef>
              <c:f>Sheet1!$B$2:$B$222</c:f>
              <c:numCache>
                <c:formatCode>General</c:formatCode>
                <c:ptCount val="221"/>
                <c:pt idx="0">
                  <c:v>0.40339989999999998</c:v>
                </c:pt>
                <c:pt idx="1">
                  <c:v>0.39267629999999998</c:v>
                </c:pt>
                <c:pt idx="2">
                  <c:v>0.39620910000000004</c:v>
                </c:pt>
                <c:pt idx="3">
                  <c:v>0.39519769999999999</c:v>
                </c:pt>
                <c:pt idx="4">
                  <c:v>0.39203830000000006</c:v>
                </c:pt>
                <c:pt idx="5">
                  <c:v>0.38032919999999998</c:v>
                </c:pt>
                <c:pt idx="6">
                  <c:v>0.38821449999999996</c:v>
                </c:pt>
                <c:pt idx="7">
                  <c:v>0.39102310000000001</c:v>
                </c:pt>
                <c:pt idx="8">
                  <c:v>0.3842951</c:v>
                </c:pt>
                <c:pt idx="9">
                  <c:v>0.36963790000000002</c:v>
                </c:pt>
                <c:pt idx="10">
                  <c:v>0.37308970000000002</c:v>
                </c:pt>
                <c:pt idx="11">
                  <c:v>0.36985319999999999</c:v>
                </c:pt>
                <c:pt idx="12">
                  <c:v>0.36195770000000005</c:v>
                </c:pt>
                <c:pt idx="13">
                  <c:v>0.3497403</c:v>
                </c:pt>
                <c:pt idx="14">
                  <c:v>0.35019460000000002</c:v>
                </c:pt>
                <c:pt idx="15">
                  <c:v>0.35469539999999999</c:v>
                </c:pt>
                <c:pt idx="16">
                  <c:v>0.35388789999999998</c:v>
                </c:pt>
                <c:pt idx="17">
                  <c:v>0.34673290000000001</c:v>
                </c:pt>
                <c:pt idx="18">
                  <c:v>0.34867170000000003</c:v>
                </c:pt>
                <c:pt idx="19">
                  <c:v>0.35748220000000003</c:v>
                </c:pt>
                <c:pt idx="20">
                  <c:v>0.34503450000000002</c:v>
                </c:pt>
                <c:pt idx="21">
                  <c:v>0.34360889999999999</c:v>
                </c:pt>
                <c:pt idx="22">
                  <c:v>0.35006939999999998</c:v>
                </c:pt>
                <c:pt idx="23">
                  <c:v>0.35632370000000002</c:v>
                </c:pt>
                <c:pt idx="24">
                  <c:v>0.34726219999999997</c:v>
                </c:pt>
                <c:pt idx="25">
                  <c:v>0.33673830000000005</c:v>
                </c:pt>
                <c:pt idx="26">
                  <c:v>0.33624470000000001</c:v>
                </c:pt>
                <c:pt idx="27">
                  <c:v>0.33747579999999999</c:v>
                </c:pt>
                <c:pt idx="28">
                  <c:v>0.33292870000000002</c:v>
                </c:pt>
                <c:pt idx="29">
                  <c:v>0.32344659999999997</c:v>
                </c:pt>
                <c:pt idx="30">
                  <c:v>0.32124550000000002</c:v>
                </c:pt>
                <c:pt idx="31">
                  <c:v>0.31773790000000002</c:v>
                </c:pt>
                <c:pt idx="32">
                  <c:v>0.31764490000000001</c:v>
                </c:pt>
                <c:pt idx="33">
                  <c:v>0.30994620000000001</c:v>
                </c:pt>
                <c:pt idx="34">
                  <c:v>0.30862689999999998</c:v>
                </c:pt>
                <c:pt idx="35">
                  <c:v>0.3079768</c:v>
                </c:pt>
                <c:pt idx="36">
                  <c:v>0.31536039999999999</c:v>
                </c:pt>
                <c:pt idx="37" formatCode="0.00%">
                  <c:v>0.3227817</c:v>
                </c:pt>
                <c:pt idx="38" formatCode="0.00%">
                  <c:v>0.32380429999999999</c:v>
                </c:pt>
                <c:pt idx="39" formatCode="0.00%">
                  <c:v>0.32730100000000001</c:v>
                </c:pt>
                <c:pt idx="40" formatCode="0.00%">
                  <c:v>0.32985129999999996</c:v>
                </c:pt>
                <c:pt idx="41" formatCode="0.00%">
                  <c:v>0.33494639999999998</c:v>
                </c:pt>
                <c:pt idx="42" formatCode="0.00%">
                  <c:v>0.33643329999999999</c:v>
                </c:pt>
                <c:pt idx="43" formatCode="0.00%">
                  <c:v>0.33787529999999999</c:v>
                </c:pt>
                <c:pt idx="44" formatCode="0.00%">
                  <c:v>0.33651359999999997</c:v>
                </c:pt>
                <c:pt idx="45" formatCode="0.00%">
                  <c:v>0.32804220000000001</c:v>
                </c:pt>
                <c:pt idx="46" formatCode="0.00%">
                  <c:v>0.32987909999999998</c:v>
                </c:pt>
                <c:pt idx="47" formatCode="0.00%">
                  <c:v>0.33218730000000002</c:v>
                </c:pt>
                <c:pt idx="48" formatCode="0.00%">
                  <c:v>0.33501199999999998</c:v>
                </c:pt>
                <c:pt idx="49" formatCode="0.00%">
                  <c:v>0.32124439999999999</c:v>
                </c:pt>
                <c:pt idx="50" formatCode="0.00%">
                  <c:v>0.3221407</c:v>
                </c:pt>
                <c:pt idx="51" formatCode="0.00%">
                  <c:v>0.31862059999999998</c:v>
                </c:pt>
                <c:pt idx="52" formatCode="0.00%">
                  <c:v>0.31536010000000003</c:v>
                </c:pt>
                <c:pt idx="53" formatCode="0.00%">
                  <c:v>0.31062770000000001</c:v>
                </c:pt>
                <c:pt idx="54" formatCode="0.00%">
                  <c:v>0.30984020000000001</c:v>
                </c:pt>
                <c:pt idx="55" formatCode="0.00%">
                  <c:v>0.31026150000000002</c:v>
                </c:pt>
                <c:pt idx="56" formatCode="0.00%">
                  <c:v>0.3094982</c:v>
                </c:pt>
                <c:pt idx="57" formatCode="0.00%">
                  <c:v>0.31373030000000002</c:v>
                </c:pt>
                <c:pt idx="58" formatCode="0.00%">
                  <c:v>0.31776870000000002</c:v>
                </c:pt>
                <c:pt idx="59" formatCode="0.00%">
                  <c:v>0.31157000000000001</c:v>
                </c:pt>
                <c:pt idx="60" formatCode="0.00%">
                  <c:v>0.30872840000000001</c:v>
                </c:pt>
                <c:pt idx="61" formatCode="0.00%">
                  <c:v>0.30708749999999996</c:v>
                </c:pt>
                <c:pt idx="62" formatCode="0.00%">
                  <c:v>0.30603330000000001</c:v>
                </c:pt>
                <c:pt idx="63" formatCode="0.00%">
                  <c:v>0.31355869999999997</c:v>
                </c:pt>
                <c:pt idx="64" formatCode="0.00%">
                  <c:v>0.32412979999999997</c:v>
                </c:pt>
                <c:pt idx="65" formatCode="0.00%">
                  <c:v>0.32402130000000001</c:v>
                </c:pt>
                <c:pt idx="66" formatCode="0.00%">
                  <c:v>0.33925300000000003</c:v>
                </c:pt>
                <c:pt idx="67" formatCode="0.00%">
                  <c:v>0.35181559999999995</c:v>
                </c:pt>
                <c:pt idx="68" formatCode="0.00%">
                  <c:v>0.35829109999999997</c:v>
                </c:pt>
                <c:pt idx="69" formatCode="0.00%">
                  <c:v>0.36871670000000001</c:v>
                </c:pt>
                <c:pt idx="70" formatCode="0.00%">
                  <c:v>0.373311</c:v>
                </c:pt>
                <c:pt idx="71" formatCode="0.00%">
                  <c:v>0.37175530000000001</c:v>
                </c:pt>
                <c:pt idx="72" formatCode="0.00%">
                  <c:v>0.37454470000000001</c:v>
                </c:pt>
                <c:pt idx="73" formatCode="0.00%">
                  <c:v>0.37726869999999996</c:v>
                </c:pt>
                <c:pt idx="74" formatCode="0.00%">
                  <c:v>0.38495859999999998</c:v>
                </c:pt>
                <c:pt idx="75" formatCode="0.00%">
                  <c:v>0.40085470000000001</c:v>
                </c:pt>
                <c:pt idx="76" formatCode="0.00%">
                  <c:v>0.4044121</c:v>
                </c:pt>
                <c:pt idx="77" formatCode="0.00%">
                  <c:v>0.41319830000000002</c:v>
                </c:pt>
                <c:pt idx="78" formatCode="0.00%">
                  <c:v>0.41559089999999999</c:v>
                </c:pt>
                <c:pt idx="79" formatCode="0.00%">
                  <c:v>0.43787149999999997</c:v>
                </c:pt>
                <c:pt idx="80" formatCode="0.00%">
                  <c:v>0.44074150000000001</c:v>
                </c:pt>
                <c:pt idx="81" formatCode="0.00%">
                  <c:v>0.45306820000000003</c:v>
                </c:pt>
                <c:pt idx="82" formatCode="0.00%">
                  <c:v>0.46125359999999999</c:v>
                </c:pt>
                <c:pt idx="83" formatCode="0.00%">
                  <c:v>0.47552860000000002</c:v>
                </c:pt>
                <c:pt idx="84" formatCode="0.00%">
                  <c:v>0.47578350000000003</c:v>
                </c:pt>
                <c:pt idx="85" formatCode="0.00%">
                  <c:v>0.48048669999999999</c:v>
                </c:pt>
                <c:pt idx="86" formatCode="0.00%">
                  <c:v>0.48116500000000001</c:v>
                </c:pt>
                <c:pt idx="87" formatCode="0.00%">
                  <c:v>0.48556669999999996</c:v>
                </c:pt>
                <c:pt idx="88" formatCode="0.00%">
                  <c:v>0.49031509999999995</c:v>
                </c:pt>
                <c:pt idx="89" formatCode="0.00%">
                  <c:v>0.49087439999999999</c:v>
                </c:pt>
                <c:pt idx="90" formatCode="0.00%">
                  <c:v>0.49257319999999999</c:v>
                </c:pt>
                <c:pt idx="91" formatCode="0.00%">
                  <c:v>0.49715480000000001</c:v>
                </c:pt>
                <c:pt idx="92" formatCode="0.00%">
                  <c:v>0.49732759999999998</c:v>
                </c:pt>
                <c:pt idx="93" formatCode="0.00%">
                  <c:v>0.49887599999999999</c:v>
                </c:pt>
                <c:pt idx="94" formatCode="0.00%">
                  <c:v>0.50171169999999998</c:v>
                </c:pt>
                <c:pt idx="95" formatCode="0.00%">
                  <c:v>0.51381109999999997</c:v>
                </c:pt>
                <c:pt idx="96" formatCode="0.00%">
                  <c:v>0.51968559999999997</c:v>
                </c:pt>
                <c:pt idx="97" formatCode="0.00%">
                  <c:v>0.52747300000000008</c:v>
                </c:pt>
                <c:pt idx="98" formatCode="0.00%">
                  <c:v>0.53753129999999993</c:v>
                </c:pt>
                <c:pt idx="99" formatCode="0.00%">
                  <c:v>0.56036129999999995</c:v>
                </c:pt>
                <c:pt idx="100" formatCode="0.00%">
                  <c:v>0.57416519999999993</c:v>
                </c:pt>
                <c:pt idx="101" formatCode="0.00%">
                  <c:v>0.5774551</c:v>
                </c:pt>
                <c:pt idx="102" formatCode="0.00%">
                  <c:v>0.59061229999999998</c:v>
                </c:pt>
                <c:pt idx="103" formatCode="0.00%">
                  <c:v>0.60685990000000001</c:v>
                </c:pt>
                <c:pt idx="104" formatCode="0.00%">
                  <c:v>0.60996790000000001</c:v>
                </c:pt>
                <c:pt idx="105" formatCode="0.00%">
                  <c:v>0.61579380000000006</c:v>
                </c:pt>
                <c:pt idx="106" formatCode="0.00%">
                  <c:v>0.61898019999999998</c:v>
                </c:pt>
                <c:pt idx="107" formatCode="0.00%">
                  <c:v>0.62522559999999994</c:v>
                </c:pt>
                <c:pt idx="108" formatCode="0.00%">
                  <c:v>0.62866569999999999</c:v>
                </c:pt>
                <c:pt idx="109" formatCode="0.00%">
                  <c:v>0.63915239999999995</c:v>
                </c:pt>
                <c:pt idx="110" formatCode="0.00%">
                  <c:v>0.6410093</c:v>
                </c:pt>
                <c:pt idx="111" formatCode="0.00%">
                  <c:v>0.64668610000000004</c:v>
                </c:pt>
                <c:pt idx="112" formatCode="0.00%">
                  <c:v>0.6430709</c:v>
                </c:pt>
                <c:pt idx="113" formatCode="0.00%">
                  <c:v>0.64107159999999996</c:v>
                </c:pt>
                <c:pt idx="114" formatCode="0.00%">
                  <c:v>0.64011759999999995</c:v>
                </c:pt>
                <c:pt idx="115" formatCode="0.00%">
                  <c:v>0.64385840000000005</c:v>
                </c:pt>
                <c:pt idx="116" formatCode="0.00%">
                  <c:v>0.64662710000000001</c:v>
                </c:pt>
                <c:pt idx="117" formatCode="0.00%">
                  <c:v>0.65312939999999997</c:v>
                </c:pt>
                <c:pt idx="118" formatCode="0.00%">
                  <c:v>0.64739059999999993</c:v>
                </c:pt>
                <c:pt idx="119" formatCode="0.00%">
                  <c:v>0.64182820000000007</c:v>
                </c:pt>
                <c:pt idx="120" formatCode="0.00%">
                  <c:v>0.65041709999999997</c:v>
                </c:pt>
                <c:pt idx="121" formatCode="0.00%">
                  <c:v>0.6424970000000001</c:v>
                </c:pt>
                <c:pt idx="122" formatCode="0.00%">
                  <c:v>0.64254689999999992</c:v>
                </c:pt>
                <c:pt idx="123" formatCode="0.00%">
                  <c:v>0.64446969999999992</c:v>
                </c:pt>
                <c:pt idx="124" formatCode="0.00%">
                  <c:v>0.64344279999999998</c:v>
                </c:pt>
                <c:pt idx="125" formatCode="0.00%">
                  <c:v>0.6310907</c:v>
                </c:pt>
                <c:pt idx="126" formatCode="0.00%">
                  <c:v>0.62487090000000001</c:v>
                </c:pt>
                <c:pt idx="127" formatCode="0.00%">
                  <c:v>0.62770320000000002</c:v>
                </c:pt>
                <c:pt idx="128" formatCode="0.00%">
                  <c:v>0.62509880000000007</c:v>
                </c:pt>
                <c:pt idx="129" formatCode="0.00%">
                  <c:v>0.61851959999999995</c:v>
                </c:pt>
                <c:pt idx="130" formatCode="0.00%">
                  <c:v>0.60586930000000006</c:v>
                </c:pt>
                <c:pt idx="131" formatCode="0.00%">
                  <c:v>0.60406959999999998</c:v>
                </c:pt>
                <c:pt idx="132" formatCode="0.00%">
                  <c:v>0.60013340000000004</c:v>
                </c:pt>
                <c:pt idx="133" formatCode="0.00%">
                  <c:v>0.59205059999999998</c:v>
                </c:pt>
                <c:pt idx="134" formatCode="0.00%">
                  <c:v>0.58421349999999994</c:v>
                </c:pt>
                <c:pt idx="135" formatCode="0.00%">
                  <c:v>0.5834802</c:v>
                </c:pt>
                <c:pt idx="136" formatCode="0.00%">
                  <c:v>0.57717430000000003</c:v>
                </c:pt>
                <c:pt idx="137" formatCode="0.00%">
                  <c:v>0.55485129999999994</c:v>
                </c:pt>
                <c:pt idx="138" formatCode="0.00%">
                  <c:v>0.54983289999999996</c:v>
                </c:pt>
                <c:pt idx="139" formatCode="0.00%">
                  <c:v>0.54240850000000007</c:v>
                </c:pt>
                <c:pt idx="140" formatCode="0.00%">
                  <c:v>0.55130400000000002</c:v>
                </c:pt>
                <c:pt idx="141" formatCode="0.00%">
                  <c:v>0.54037659999999998</c:v>
                </c:pt>
                <c:pt idx="142" formatCode="0.00%">
                  <c:v>0.54806559999999993</c:v>
                </c:pt>
                <c:pt idx="143" formatCode="0.00%">
                  <c:v>0.55753050000000004</c:v>
                </c:pt>
                <c:pt idx="144" formatCode="0.00%">
                  <c:v>0.5566835</c:v>
                </c:pt>
                <c:pt idx="145" formatCode="0.00%">
                  <c:v>0.56241190000000008</c:v>
                </c:pt>
                <c:pt idx="146" formatCode="0.00%">
                  <c:v>0.56661269999999997</c:v>
                </c:pt>
                <c:pt idx="147" formatCode="0.00%">
                  <c:v>0.57857819999999993</c:v>
                </c:pt>
                <c:pt idx="148" formatCode="0.00%">
                  <c:v>0.57770569999999999</c:v>
                </c:pt>
                <c:pt idx="149" formatCode="0.00%">
                  <c:v>0.58960440000000003</c:v>
                </c:pt>
                <c:pt idx="150" formatCode="0.00%">
                  <c:v>0.58642079999999996</c:v>
                </c:pt>
                <c:pt idx="151" formatCode="0.00%">
                  <c:v>0.59459600000000001</c:v>
                </c:pt>
                <c:pt idx="152" formatCode="0.00%">
                  <c:v>0.59823549999999992</c:v>
                </c:pt>
                <c:pt idx="153" formatCode="0.00%">
                  <c:v>0.60073849999999995</c:v>
                </c:pt>
                <c:pt idx="154" formatCode="0.00%">
                  <c:v>0.59976010000000002</c:v>
                </c:pt>
                <c:pt idx="155" formatCode="0.00%">
                  <c:v>0.60660320000000001</c:v>
                </c:pt>
                <c:pt idx="156" formatCode="0.00%">
                  <c:v>0.60941409999999996</c:v>
                </c:pt>
                <c:pt idx="157" formatCode="0.00%">
                  <c:v>0.60700870000000007</c:v>
                </c:pt>
                <c:pt idx="158" formatCode="0.00%">
                  <c:v>0.60357499999999997</c:v>
                </c:pt>
                <c:pt idx="159" formatCode="0.00%">
                  <c:v>0.61282769999999998</c:v>
                </c:pt>
                <c:pt idx="160" formatCode="0.00%">
                  <c:v>0.61534820000000001</c:v>
                </c:pt>
                <c:pt idx="161" formatCode="0.00%">
                  <c:v>0.61237529999999996</c:v>
                </c:pt>
                <c:pt idx="162" formatCode="0.00%">
                  <c:v>0.6134482</c:v>
                </c:pt>
                <c:pt idx="163" formatCode="0.00%">
                  <c:v>0.61837169999999997</c:v>
                </c:pt>
                <c:pt idx="164" formatCode="0.00%">
                  <c:v>0.62283999999999995</c:v>
                </c:pt>
                <c:pt idx="165" formatCode="0.00%">
                  <c:v>0.61656610000000001</c:v>
                </c:pt>
                <c:pt idx="166" formatCode="0.00%">
                  <c:v>0.61972139999999998</c:v>
                </c:pt>
                <c:pt idx="167" formatCode="0.00%">
                  <c:v>0.62862589999999996</c:v>
                </c:pt>
                <c:pt idx="168" formatCode="0.00%">
                  <c:v>0.64415869999999997</c:v>
                </c:pt>
                <c:pt idx="169" formatCode="0.00%">
                  <c:v>0.64110870000000009</c:v>
                </c:pt>
                <c:pt idx="170" formatCode="0.00%">
                  <c:v>0.67573970000000005</c:v>
                </c:pt>
                <c:pt idx="171" formatCode="0.00%">
                  <c:v>0.73489979999999999</c:v>
                </c:pt>
                <c:pt idx="172" formatCode="0.00%">
                  <c:v>0.77299700000000005</c:v>
                </c:pt>
                <c:pt idx="173" formatCode="0.00%">
                  <c:v>0.80438900000000002</c:v>
                </c:pt>
                <c:pt idx="174" formatCode="0.00%">
                  <c:v>0.82590639999999993</c:v>
                </c:pt>
                <c:pt idx="175" formatCode="0.00%">
                  <c:v>0.84162779999999993</c:v>
                </c:pt>
                <c:pt idx="176" formatCode="0.00%">
                  <c:v>0.86765979999999998</c:v>
                </c:pt>
                <c:pt idx="177" formatCode="0.00%">
                  <c:v>0.88447710000000002</c:v>
                </c:pt>
                <c:pt idx="178" formatCode="0.00%">
                  <c:v>0.89931680000000003</c:v>
                </c:pt>
                <c:pt idx="179" formatCode="0.00%">
                  <c:v>0.92023880000000002</c:v>
                </c:pt>
                <c:pt idx="180" formatCode="0.00%">
                  <c:v>0.93355189999999988</c:v>
                </c:pt>
                <c:pt idx="181" formatCode="0.00%">
                  <c:v>0.92558800000000008</c:v>
                </c:pt>
                <c:pt idx="182" formatCode="0.00%">
                  <c:v>0.9485943</c:v>
                </c:pt>
                <c:pt idx="183" formatCode="0.00%">
                  <c:v>0.96369309999999997</c:v>
                </c:pt>
                <c:pt idx="184" formatCode="0.00%">
                  <c:v>0.97420439999999997</c:v>
                </c:pt>
                <c:pt idx="185" formatCode="0.00%">
                  <c:v>0.98159890000000005</c:v>
                </c:pt>
                <c:pt idx="186" formatCode="0.00%">
                  <c:v>0.98825680000000005</c:v>
                </c:pt>
                <c:pt idx="187" formatCode="0.00%">
                  <c:v>1.0045153999999998</c:v>
                </c:pt>
                <c:pt idx="188" formatCode="0.00%">
                  <c:v>1.0121783</c:v>
                </c:pt>
                <c:pt idx="189" formatCode="0.00%">
                  <c:v>1.0060339999999999</c:v>
                </c:pt>
                <c:pt idx="190" formatCode="0.00%">
                  <c:v>0.99343760000000003</c:v>
                </c:pt>
                <c:pt idx="191" formatCode="0.00%">
                  <c:v>1.0042721999999999</c:v>
                </c:pt>
                <c:pt idx="192" formatCode="0.00%">
                  <c:v>1.0290374</c:v>
                </c:pt>
                <c:pt idx="193" formatCode="0.00%">
                  <c:v>1.0114552000000001</c:v>
                </c:pt>
                <c:pt idx="194" formatCode="0.00%">
                  <c:v>1.005779</c:v>
                </c:pt>
                <c:pt idx="195" formatCode="0.00%">
                  <c:v>1.0163324</c:v>
                </c:pt>
                <c:pt idx="196" formatCode="0.00%">
                  <c:v>1.0082572000000001</c:v>
                </c:pt>
                <c:pt idx="197" formatCode="0.00%">
                  <c:v>0.99607219999999996</c:v>
                </c:pt>
                <c:pt idx="198" formatCode="0.00%">
                  <c:v>0.98927330000000002</c:v>
                </c:pt>
                <c:pt idx="199" formatCode="0.00%">
                  <c:v>1.0295654000000001</c:v>
                </c:pt>
                <c:pt idx="200" formatCode="0.00%">
                  <c:v>1.0430307000000001</c:v>
                </c:pt>
                <c:pt idx="201" formatCode="0.00%">
                  <c:v>1.0388816000000001</c:v>
                </c:pt>
                <c:pt idx="202" formatCode="0.00%">
                  <c:v>1.0399592</c:v>
                </c:pt>
                <c:pt idx="203" formatCode="0.00%">
                  <c:v>1.0496121</c:v>
                </c:pt>
                <c:pt idx="204" formatCode="0.00%">
                  <c:v>1.0316562</c:v>
                </c:pt>
                <c:pt idx="205" formatCode="0.00%">
                  <c:v>1.0240114</c:v>
                </c:pt>
                <c:pt idx="206" formatCode="0.00%">
                  <c:v>1.0319928</c:v>
                </c:pt>
                <c:pt idx="207" formatCode="0.00%">
                  <c:v>1.0278255000000001</c:v>
                </c:pt>
                <c:pt idx="208" formatCode="0.00%">
                  <c:v>1.0418644000000001</c:v>
                </c:pt>
                <c:pt idx="209" formatCode="0.00%">
                  <c:v>1.0312570999999999</c:v>
                </c:pt>
                <c:pt idx="210" formatCode="0.00%">
                  <c:v>1.0372821999999999</c:v>
                </c:pt>
                <c:pt idx="211" formatCode="0.00%">
                  <c:v>1.0508967</c:v>
                </c:pt>
                <c:pt idx="212" formatCode="0.00%">
                  <c:v>1.0432185</c:v>
                </c:pt>
                <c:pt idx="213" formatCode="0.00%">
                  <c:v>1.0325087000000002</c:v>
                </c:pt>
                <c:pt idx="214" formatCode="0.00%">
                  <c:v>1.0547381</c:v>
                </c:pt>
                <c:pt idx="215" formatCode="0.00%">
                  <c:v>1.0668579</c:v>
                </c:pt>
                <c:pt idx="216" formatCode="0.00%">
                  <c:v>1.0771143999999999</c:v>
                </c:pt>
                <c:pt idx="217" formatCode="0.00%">
                  <c:v>1.3564080999999999</c:v>
                </c:pt>
                <c:pt idx="218" formatCode="0.00%">
                  <c:v>1.2727949999999999</c:v>
                </c:pt>
                <c:pt idx="219" formatCode="0.00%">
                  <c:v>1.2909116</c:v>
                </c:pt>
                <c:pt idx="220" formatCode="0.00%">
                  <c:v>1.2751882999999999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37-46A8-B602-812EDDF08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234432"/>
        <c:axId val="111244416"/>
      </c:lineChart>
      <c:dateAx>
        <c:axId val="1112344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111244416"/>
        <c:crosses val="autoZero"/>
        <c:auto val="1"/>
        <c:lblOffset val="100"/>
        <c:baseTimeUnit val="months"/>
      </c:dateAx>
      <c:valAx>
        <c:axId val="1112444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1234432"/>
        <c:crosses val="autoZero"/>
        <c:crossBetween val="between"/>
        <c:majorUnit val="0.1"/>
        <c:min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Cass Ship</c:v>
                </c:pt>
              </c:strCache>
            </c:strRef>
          </c:tx>
          <c:spPr>
            <a:ln w="4445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Sheet1!$A$2:$A$210</c:f>
              <c:numCache>
                <c:formatCode>[$-409]mmm\-yy;@</c:formatCode>
                <c:ptCount val="209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</c:numCache>
            </c:numRef>
          </c:cat>
          <c:val>
            <c:numRef>
              <c:f>Sheet1!$B$2:$B$210</c:f>
              <c:numCache>
                <c:formatCode>0.0000</c:formatCode>
                <c:ptCount val="209"/>
                <c:pt idx="0">
                  <c:v>1.0562293817600097</c:v>
                </c:pt>
                <c:pt idx="1">
                  <c:v>1.1422607387198456</c:v>
                </c:pt>
                <c:pt idx="2">
                  <c:v>1.1609970750973373</c:v>
                </c:pt>
                <c:pt idx="3">
                  <c:v>1.1210569709229083</c:v>
                </c:pt>
                <c:pt idx="4">
                  <c:v>1.2051568741750924</c:v>
                </c:pt>
                <c:pt idx="5">
                  <c:v>1.2642199050912677</c:v>
                </c:pt>
                <c:pt idx="6">
                  <c:v>1.2009985020521761</c:v>
                </c:pt>
                <c:pt idx="7">
                  <c:v>1.2890825567790514</c:v>
                </c:pt>
                <c:pt idx="8">
                  <c:v>1.2751121855711605</c:v>
                </c:pt>
                <c:pt idx="9">
                  <c:v>1.2726836682301372</c:v>
                </c:pt>
                <c:pt idx="10">
                  <c:v>1.2747079533570433</c:v>
                </c:pt>
                <c:pt idx="11">
                  <c:v>1.2375466761408926</c:v>
                </c:pt>
                <c:pt idx="12">
                  <c:v>1.2751227368448392</c:v>
                </c:pt>
                <c:pt idx="13">
                  <c:v>1.3429728320264056</c:v>
                </c:pt>
                <c:pt idx="14">
                  <c:v>1.2808703256760967</c:v>
                </c:pt>
                <c:pt idx="15">
                  <c:v>1.2117000223705774</c:v>
                </c:pt>
                <c:pt idx="16">
                  <c:v>1.2350410004649979</c:v>
                </c:pt>
                <c:pt idx="17">
                  <c:v>1.2553038864591866</c:v>
                </c:pt>
                <c:pt idx="18">
                  <c:v>1.2634319672943999</c:v>
                </c:pt>
                <c:pt idx="19">
                  <c:v>1.2315029399118373</c:v>
                </c:pt>
                <c:pt idx="20">
                  <c:v>1.2237522494175297</c:v>
                </c:pt>
                <c:pt idx="21">
                  <c:v>1.2373642702897891</c:v>
                </c:pt>
                <c:pt idx="22">
                  <c:v>1.2254425319136188</c:v>
                </c:pt>
                <c:pt idx="23">
                  <c:v>1.269995799010105</c:v>
                </c:pt>
                <c:pt idx="24">
                  <c:v>1.3322678307265907</c:v>
                </c:pt>
                <c:pt idx="25">
                  <c:v>1.2729531261232661</c:v>
                </c:pt>
                <c:pt idx="26">
                  <c:v>1.2564808811396471</c:v>
                </c:pt>
                <c:pt idx="27">
                  <c:v>1.2708364811223074</c:v>
                </c:pt>
                <c:pt idx="28">
                  <c:v>1.3493988953217977</c:v>
                </c:pt>
                <c:pt idx="29">
                  <c:v>1.3703768457000518</c:v>
                </c:pt>
                <c:pt idx="30">
                  <c:v>1.3111404944350393</c:v>
                </c:pt>
                <c:pt idx="31">
                  <c:v>1.3294984119080575</c:v>
                </c:pt>
                <c:pt idx="32">
                  <c:v>1.2554138247790301</c:v>
                </c:pt>
                <c:pt idx="33">
                  <c:v>1.2230993272652513</c:v>
                </c:pt>
                <c:pt idx="34">
                  <c:v>1.1969796219484494</c:v>
                </c:pt>
                <c:pt idx="35">
                  <c:v>1.176652089798611</c:v>
                </c:pt>
                <c:pt idx="36">
                  <c:v>1.1947855975647776</c:v>
                </c:pt>
                <c:pt idx="37">
                  <c:v>1.2093494114369689</c:v>
                </c:pt>
                <c:pt idx="38">
                  <c:v>1.2407083266143561</c:v>
                </c:pt>
                <c:pt idx="39">
                  <c:v>1.2350982196919376</c:v>
                </c:pt>
                <c:pt idx="40">
                  <c:v>1.2898790766774799</c:v>
                </c:pt>
                <c:pt idx="41">
                  <c:v>1.3247883089357313</c:v>
                </c:pt>
                <c:pt idx="42">
                  <c:v>1.2729894909229293</c:v>
                </c:pt>
                <c:pt idx="43">
                  <c:v>1.2488603113912935</c:v>
                </c:pt>
                <c:pt idx="44">
                  <c:v>1.2567375696108547</c:v>
                </c:pt>
                <c:pt idx="45">
                  <c:v>1.2538380364673807</c:v>
                </c:pt>
                <c:pt idx="46">
                  <c:v>1.2691301533476407</c:v>
                </c:pt>
                <c:pt idx="47">
                  <c:v>1.1931810736043185</c:v>
                </c:pt>
                <c:pt idx="48">
                  <c:v>1.1649400721745788</c:v>
                </c:pt>
                <c:pt idx="49">
                  <c:v>1.1489204705424212</c:v>
                </c:pt>
                <c:pt idx="50">
                  <c:v>1.1556884684299193</c:v>
                </c:pt>
                <c:pt idx="51">
                  <c:v>1.1532203187468233</c:v>
                </c:pt>
                <c:pt idx="52">
                  <c:v>1.1751155337873218</c:v>
                </c:pt>
                <c:pt idx="53">
                  <c:v>1.1760098277302387</c:v>
                </c:pt>
                <c:pt idx="54">
                  <c:v>1.0979632769536494</c:v>
                </c:pt>
                <c:pt idx="55">
                  <c:v>1.1081878679343589</c:v>
                </c:pt>
                <c:pt idx="56">
                  <c:v>1.0382898793188839</c:v>
                </c:pt>
                <c:pt idx="57">
                  <c:v>1.0402101637489216</c:v>
                </c:pt>
                <c:pt idx="58">
                  <c:v>1.0296042678294879</c:v>
                </c:pt>
                <c:pt idx="59">
                  <c:v>0.91932945771148211</c:v>
                </c:pt>
                <c:pt idx="60">
                  <c:v>0.87517984725800646</c:v>
                </c:pt>
                <c:pt idx="61">
                  <c:v>0.94646018120864228</c:v>
                </c:pt>
                <c:pt idx="62">
                  <c:v>0.89360122920754659</c:v>
                </c:pt>
                <c:pt idx="63">
                  <c:v>0.8688344124310412</c:v>
                </c:pt>
                <c:pt idx="64">
                  <c:v>0.92332620671734456</c:v>
                </c:pt>
                <c:pt idx="65">
                  <c:v>0.93262366659838958</c:v>
                </c:pt>
                <c:pt idx="66">
                  <c:v>0.93295110663140834</c:v>
                </c:pt>
                <c:pt idx="67">
                  <c:v>0.91607222685403822</c:v>
                </c:pt>
                <c:pt idx="68">
                  <c:v>0.93821980861565557</c:v>
                </c:pt>
                <c:pt idx="69">
                  <c:v>0.90919905012520141</c:v>
                </c:pt>
                <c:pt idx="70">
                  <c:v>0.95022645496196168</c:v>
                </c:pt>
                <c:pt idx="71">
                  <c:v>0.95328435084125795</c:v>
                </c:pt>
                <c:pt idx="72">
                  <c:v>0.92189432818115569</c:v>
                </c:pt>
                <c:pt idx="73">
                  <c:v>0.94085759027284488</c:v>
                </c:pt>
                <c:pt idx="74">
                  <c:v>0.95830147916863273</c:v>
                </c:pt>
                <c:pt idx="75">
                  <c:v>0.99305671339230739</c:v>
                </c:pt>
                <c:pt idx="76">
                  <c:v>1.017715408153941</c:v>
                </c:pt>
                <c:pt idx="77">
                  <c:v>1.0971952664761957</c:v>
                </c:pt>
                <c:pt idx="78">
                  <c:v>1.0206457008426968</c:v>
                </c:pt>
                <c:pt idx="79">
                  <c:v>1.084186960633863</c:v>
                </c:pt>
                <c:pt idx="80">
                  <c:v>1.0836532421564964</c:v>
                </c:pt>
                <c:pt idx="81">
                  <c:v>1.0457227651336833</c:v>
                </c:pt>
                <c:pt idx="82">
                  <c:v>1.0834529182443184</c:v>
                </c:pt>
                <c:pt idx="83">
                  <c:v>1.0799072342358935</c:v>
                </c:pt>
                <c:pt idx="84">
                  <c:v>1.0441012077575027</c:v>
                </c:pt>
                <c:pt idx="85">
                  <c:v>1.0565753461845113</c:v>
                </c:pt>
                <c:pt idx="86">
                  <c:v>1.0989621503767206</c:v>
                </c:pt>
                <c:pt idx="87">
                  <c:v>1.1243339757288351</c:v>
                </c:pt>
                <c:pt idx="88">
                  <c:v>1.1133628263842525</c:v>
                </c:pt>
                <c:pt idx="89">
                  <c:v>1.1471517026718747</c:v>
                </c:pt>
                <c:pt idx="90">
                  <c:v>1.1285155506385407</c:v>
                </c:pt>
                <c:pt idx="91">
                  <c:v>1.1071498407613227</c:v>
                </c:pt>
                <c:pt idx="92">
                  <c:v>1.1611704891857171</c:v>
                </c:pt>
                <c:pt idx="93">
                  <c:v>1.0676497928223614</c:v>
                </c:pt>
                <c:pt idx="94">
                  <c:v>1.0600951303488368</c:v>
                </c:pt>
                <c:pt idx="95">
                  <c:v>1.0865693125379743</c:v>
                </c:pt>
                <c:pt idx="96">
                  <c:v>1.0856353114304824</c:v>
                </c:pt>
                <c:pt idx="97">
                  <c:v>1.098959551860563</c:v>
                </c:pt>
                <c:pt idx="98">
                  <c:v>1.0657432740251065</c:v>
                </c:pt>
                <c:pt idx="99">
                  <c:v>1.1326141911815257</c:v>
                </c:pt>
                <c:pt idx="100">
                  <c:v>1.1317267546237908</c:v>
                </c:pt>
                <c:pt idx="101">
                  <c:v>1.1169528702840665</c:v>
                </c:pt>
                <c:pt idx="102">
                  <c:v>1.140304396027277</c:v>
                </c:pt>
                <c:pt idx="103">
                  <c:v>1.0859778786147551</c:v>
                </c:pt>
                <c:pt idx="104">
                  <c:v>1.1059454334172929</c:v>
                </c:pt>
                <c:pt idx="105">
                  <c:v>1.1311854529067973</c:v>
                </c:pt>
                <c:pt idx="106">
                  <c:v>1.1181747648138516</c:v>
                </c:pt>
                <c:pt idx="107">
                  <c:v>1.1311470092728499</c:v>
                </c:pt>
                <c:pt idx="108">
                  <c:v>1.0625927516932907</c:v>
                </c:pt>
                <c:pt idx="109">
                  <c:v>1.1140513296210677</c:v>
                </c:pt>
                <c:pt idx="110">
                  <c:v>1.1329592366718335</c:v>
                </c:pt>
                <c:pt idx="111">
                  <c:v>1.1134207582381201</c:v>
                </c:pt>
                <c:pt idx="112">
                  <c:v>1.1247387179844075</c:v>
                </c:pt>
                <c:pt idx="113">
                  <c:v>1.0994511211991262</c:v>
                </c:pt>
                <c:pt idx="114">
                  <c:v>1.0876667595383078</c:v>
                </c:pt>
                <c:pt idx="115">
                  <c:v>1.0921760233430944</c:v>
                </c:pt>
                <c:pt idx="116">
                  <c:v>1.1107118731576662</c:v>
                </c:pt>
                <c:pt idx="117">
                  <c:v>1.1044187705109538</c:v>
                </c:pt>
                <c:pt idx="118">
                  <c:v>1.1241024603131449</c:v>
                </c:pt>
                <c:pt idx="119">
                  <c:v>1.0811093450185358</c:v>
                </c:pt>
                <c:pt idx="120">
                  <c:v>1.0516658388288767</c:v>
                </c:pt>
                <c:pt idx="121">
                  <c:v>1.1108588652599913</c:v>
                </c:pt>
                <c:pt idx="122">
                  <c:v>1.1227601027675285</c:v>
                </c:pt>
                <c:pt idx="123">
                  <c:v>1.1742787456326464</c:v>
                </c:pt>
                <c:pt idx="124">
                  <c:v>1.1588904314276349</c:v>
                </c:pt>
                <c:pt idx="125">
                  <c:v>1.1674862599593256</c:v>
                </c:pt>
                <c:pt idx="126">
                  <c:v>1.1358390566897552</c:v>
                </c:pt>
                <c:pt idx="127">
                  <c:v>1.1475375336629203</c:v>
                </c:pt>
                <c:pt idx="128">
                  <c:v>1.1195179661661143</c:v>
                </c:pt>
                <c:pt idx="129">
                  <c:v>1.1478624421595738</c:v>
                </c:pt>
                <c:pt idx="130">
                  <c:v>1.1651651043020941</c:v>
                </c:pt>
                <c:pt idx="131">
                  <c:v>1.1258288665418119</c:v>
                </c:pt>
                <c:pt idx="132">
                  <c:v>1.0841521835560661</c:v>
                </c:pt>
                <c:pt idx="133">
                  <c:v>1.1236735674899461</c:v>
                </c:pt>
                <c:pt idx="134">
                  <c:v>1.0617414651298389</c:v>
                </c:pt>
                <c:pt idx="135">
                  <c:v>1.1372689820406057</c:v>
                </c:pt>
                <c:pt idx="136">
                  <c:v>1.1428934871096812</c:v>
                </c:pt>
                <c:pt idx="137">
                  <c:v>1.1225929529866043</c:v>
                </c:pt>
                <c:pt idx="138">
                  <c:v>1.127423309371681</c:v>
                </c:pt>
                <c:pt idx="139">
                  <c:v>1.0990654924199761</c:v>
                </c:pt>
                <c:pt idx="140">
                  <c:v>1.1083671213368271</c:v>
                </c:pt>
                <c:pt idx="141">
                  <c:v>1.0876703807533823</c:v>
                </c:pt>
                <c:pt idx="142">
                  <c:v>1.0976395129855734</c:v>
                </c:pt>
                <c:pt idx="143">
                  <c:v>1.0881606346583761</c:v>
                </c:pt>
                <c:pt idx="144">
                  <c:v>1.0441253312955276</c:v>
                </c:pt>
                <c:pt idx="145">
                  <c:v>1.0873938228433613</c:v>
                </c:pt>
                <c:pt idx="146">
                  <c:v>1.0471513493759994</c:v>
                </c:pt>
                <c:pt idx="147">
                  <c:v>1.0746388513145684</c:v>
                </c:pt>
                <c:pt idx="148">
                  <c:v>1.0664642194224114</c:v>
                </c:pt>
                <c:pt idx="149">
                  <c:v>1.0671119781552398</c:v>
                </c:pt>
                <c:pt idx="150">
                  <c:v>1.100785996472301</c:v>
                </c:pt>
                <c:pt idx="151">
                  <c:v>1.09495546697428</c:v>
                </c:pt>
                <c:pt idx="152">
                  <c:v>1.0721683741567158</c:v>
                </c:pt>
                <c:pt idx="153">
                  <c:v>1.1190102296837452</c:v>
                </c:pt>
                <c:pt idx="154">
                  <c:v>1.0972521026006299</c:v>
                </c:pt>
                <c:pt idx="155">
                  <c:v>1.1263763787407439</c:v>
                </c:pt>
                <c:pt idx="156">
                  <c:v>1.0905424649148214</c:v>
                </c:pt>
                <c:pt idx="157">
                  <c:v>1.1045722247495222</c:v>
                </c:pt>
                <c:pt idx="158">
                  <c:v>1.067142541783495</c:v>
                </c:pt>
                <c:pt idx="159">
                  <c:v>1.1181424394231883</c:v>
                </c:pt>
                <c:pt idx="160">
                  <c:v>1.1412044503184553</c:v>
                </c:pt>
                <c:pt idx="161">
                  <c:v>1.1221625341899184</c:v>
                </c:pt>
                <c:pt idx="162">
                  <c:v>1.1104243754327361</c:v>
                </c:pt>
                <c:pt idx="163">
                  <c:v>1.1318579021553259</c:v>
                </c:pt>
                <c:pt idx="164">
                  <c:v>1.1085181936470883</c:v>
                </c:pt>
                <c:pt idx="165">
                  <c:v>1.1455644039992685</c:v>
                </c:pt>
                <c:pt idx="166">
                  <c:v>1.1604344701008218</c:v>
                </c:pt>
                <c:pt idx="167">
                  <c:v>1.2014794180034822</c:v>
                </c:pt>
                <c:pt idx="168">
                  <c:v>1.2310101320723199</c:v>
                </c:pt>
                <c:pt idx="169">
                  <c:v>1.2347100273483531</c:v>
                </c:pt>
                <c:pt idx="170">
                  <c:v>1.2158666256291564</c:v>
                </c:pt>
                <c:pt idx="171">
                  <c:v>1.2292670928689764</c:v>
                </c:pt>
                <c:pt idx="172">
                  <c:v>1.2755027170465303</c:v>
                </c:pt>
                <c:pt idx="173">
                  <c:v>1.1968445084173422</c:v>
                </c:pt>
                <c:pt idx="174">
                  <c:v>1.2247548571745488</c:v>
                </c:pt>
                <c:pt idx="175">
                  <c:v>1.1961944703833036</c:v>
                </c:pt>
                <c:pt idx="176">
                  <c:v>1.1999979772594007</c:v>
                </c:pt>
                <c:pt idx="177">
                  <c:v>1.2091022714411408</c:v>
                </c:pt>
                <c:pt idx="178">
                  <c:v>1.1593040804645045</c:v>
                </c:pt>
                <c:pt idx="179">
                  <c:v>1.1957203449874119</c:v>
                </c:pt>
                <c:pt idx="180">
                  <c:v>1.2282058849843627</c:v>
                </c:pt>
                <c:pt idx="181">
                  <c:v>1.2093979301631366</c:v>
                </c:pt>
                <c:pt idx="182">
                  <c:v>1.2042505101813676</c:v>
                </c:pt>
                <c:pt idx="183">
                  <c:v>1.1898671501936302</c:v>
                </c:pt>
                <c:pt idx="184">
                  <c:v>1.1988565463074008</c:v>
                </c:pt>
                <c:pt idx="185">
                  <c:v>1.1339247308170231</c:v>
                </c:pt>
                <c:pt idx="186">
                  <c:v>1.1450635182140081</c:v>
                </c:pt>
                <c:pt idx="187">
                  <c:v>1.1641815329352168</c:v>
                </c:pt>
                <c:pt idx="188">
                  <c:v>1.1598209985037367</c:v>
                </c:pt>
                <c:pt idx="189">
                  <c:v>1.1370657781350386</c:v>
                </c:pt>
                <c:pt idx="190">
                  <c:v>1.1218133382605862</c:v>
                </c:pt>
                <c:pt idx="191">
                  <c:v>1.1019003130209852</c:v>
                </c:pt>
                <c:pt idx="192">
                  <c:v>1.1091139643803816</c:v>
                </c:pt>
                <c:pt idx="193">
                  <c:v>1.1194188931027849</c:v>
                </c:pt>
                <c:pt idx="194">
                  <c:v>1.0960578318278036</c:v>
                </c:pt>
                <c:pt idx="195">
                  <c:v>0.91584288040047157</c:v>
                </c:pt>
                <c:pt idx="196">
                  <c:v>0.9152224975008395</c:v>
                </c:pt>
                <c:pt idx="197">
                  <c:v>0.93538050796818195</c:v>
                </c:pt>
                <c:pt idx="198">
                  <c:v>0.99371276252260199</c:v>
                </c:pt>
                <c:pt idx="199">
                  <c:v>1.0738544034435815</c:v>
                </c:pt>
                <c:pt idx="200">
                  <c:v>1.1393802496011021</c:v>
                </c:pt>
                <c:pt idx="201">
                  <c:v>1.1690185978560259</c:v>
                </c:pt>
                <c:pt idx="202">
                  <c:v>1.1568954205860928</c:v>
                </c:pt>
                <c:pt idx="203">
                  <c:v>1.17</c:v>
                </c:pt>
                <c:pt idx="204">
                  <c:v>1.2050000000000001</c:v>
                </c:pt>
                <c:pt idx="205">
                  <c:v>1.1659999999999999</c:v>
                </c:pt>
                <c:pt idx="206">
                  <c:v>1.2059661148721741</c:v>
                </c:pt>
                <c:pt idx="207">
                  <c:v>1.1688655613345129</c:v>
                </c:pt>
                <c:pt idx="208">
                  <c:v>1.238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E8-4C78-B958-306C3CD46B4E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Sheet1!$A$2:$A$210</c:f>
              <c:numCache>
                <c:formatCode>[$-409]mmm\-yy;@</c:formatCode>
                <c:ptCount val="209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E8-4C78-B958-306C3CD46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950872"/>
        <c:axId val="355956360"/>
      </c:lineChart>
      <c:dateAx>
        <c:axId val="35595087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355956360"/>
        <c:crosses val="autoZero"/>
        <c:auto val="1"/>
        <c:lblOffset val="100"/>
        <c:baseTimeUnit val="months"/>
      </c:dateAx>
      <c:valAx>
        <c:axId val="355956360"/>
        <c:scaling>
          <c:orientation val="minMax"/>
          <c:min val="0.8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355950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2565873919579"/>
          <c:y val="9.9075327897300267E-2"/>
          <c:w val="0.8928164196123145"/>
          <c:h val="0.7896099445902596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ln w="36704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Sheet1!$A$2:$A$285</c:f>
              <c:numCache>
                <c:formatCode>m/d/yyyy</c:formatCode>
                <c:ptCount val="284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43850</c:v>
                </c:pt>
                <c:pt idx="265">
                  <c:v>43881</c:v>
                </c:pt>
                <c:pt idx="266">
                  <c:v>43910</c:v>
                </c:pt>
                <c:pt idx="267">
                  <c:v>43941</c:v>
                </c:pt>
                <c:pt idx="268">
                  <c:v>43971</c:v>
                </c:pt>
                <c:pt idx="269">
                  <c:v>44002</c:v>
                </c:pt>
                <c:pt idx="270">
                  <c:v>44032</c:v>
                </c:pt>
                <c:pt idx="271">
                  <c:v>44063</c:v>
                </c:pt>
                <c:pt idx="272">
                  <c:v>44094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</c:numCache>
            </c:numRef>
          </c:cat>
          <c:val>
            <c:numRef>
              <c:f>Sheet1!$B$2:$B$285</c:f>
              <c:numCache>
                <c:formatCode>General</c:formatCode>
                <c:ptCount val="284"/>
                <c:pt idx="0">
                  <c:v>106.6</c:v>
                </c:pt>
                <c:pt idx="1">
                  <c:v>110.4</c:v>
                </c:pt>
                <c:pt idx="2">
                  <c:v>106.5</c:v>
                </c:pt>
                <c:pt idx="3">
                  <c:v>108.7</c:v>
                </c:pt>
                <c:pt idx="4">
                  <c:v>106.5</c:v>
                </c:pt>
                <c:pt idx="5">
                  <c:v>105.6</c:v>
                </c:pt>
                <c:pt idx="6">
                  <c:v>105.2</c:v>
                </c:pt>
                <c:pt idx="7">
                  <c:v>104.4</c:v>
                </c:pt>
                <c:pt idx="8">
                  <c:v>100.9</c:v>
                </c:pt>
                <c:pt idx="9">
                  <c:v>97.4</c:v>
                </c:pt>
                <c:pt idx="10">
                  <c:v>102.7</c:v>
                </c:pt>
                <c:pt idx="11">
                  <c:v>100.5</c:v>
                </c:pt>
                <c:pt idx="12">
                  <c:v>103.9</c:v>
                </c:pt>
                <c:pt idx="13">
                  <c:v>108.1</c:v>
                </c:pt>
                <c:pt idx="14">
                  <c:v>105.7</c:v>
                </c:pt>
                <c:pt idx="15">
                  <c:v>104.6</c:v>
                </c:pt>
                <c:pt idx="16">
                  <c:v>106.8</c:v>
                </c:pt>
                <c:pt idx="17">
                  <c:v>107.3</c:v>
                </c:pt>
                <c:pt idx="18">
                  <c:v>106</c:v>
                </c:pt>
                <c:pt idx="19">
                  <c:v>104.5</c:v>
                </c:pt>
                <c:pt idx="20">
                  <c:v>107.2</c:v>
                </c:pt>
                <c:pt idx="21">
                  <c:v>103.2</c:v>
                </c:pt>
                <c:pt idx="22">
                  <c:v>107.2</c:v>
                </c:pt>
                <c:pt idx="23">
                  <c:v>105.4</c:v>
                </c:pt>
                <c:pt idx="24">
                  <c:v>112</c:v>
                </c:pt>
                <c:pt idx="25">
                  <c:v>111.3</c:v>
                </c:pt>
                <c:pt idx="26">
                  <c:v>107.1</c:v>
                </c:pt>
                <c:pt idx="27">
                  <c:v>109.2</c:v>
                </c:pt>
                <c:pt idx="28">
                  <c:v>110.7</c:v>
                </c:pt>
                <c:pt idx="29">
                  <c:v>106.4</c:v>
                </c:pt>
                <c:pt idx="30">
                  <c:v>108.3</c:v>
                </c:pt>
                <c:pt idx="31">
                  <c:v>107.3</c:v>
                </c:pt>
                <c:pt idx="32">
                  <c:v>106.8</c:v>
                </c:pt>
                <c:pt idx="33">
                  <c:v>105.8</c:v>
                </c:pt>
                <c:pt idx="34">
                  <c:v>107.6</c:v>
                </c:pt>
                <c:pt idx="35">
                  <c:v>98.4</c:v>
                </c:pt>
                <c:pt idx="36">
                  <c:v>94.7</c:v>
                </c:pt>
                <c:pt idx="37">
                  <c:v>90.6</c:v>
                </c:pt>
                <c:pt idx="38">
                  <c:v>91.5</c:v>
                </c:pt>
                <c:pt idx="39">
                  <c:v>88.4</c:v>
                </c:pt>
                <c:pt idx="40">
                  <c:v>92</c:v>
                </c:pt>
                <c:pt idx="41">
                  <c:v>92.6</c:v>
                </c:pt>
                <c:pt idx="42">
                  <c:v>92.4</c:v>
                </c:pt>
                <c:pt idx="43">
                  <c:v>91.5</c:v>
                </c:pt>
                <c:pt idx="44">
                  <c:v>81.8</c:v>
                </c:pt>
                <c:pt idx="45">
                  <c:v>82.7</c:v>
                </c:pt>
                <c:pt idx="46">
                  <c:v>83.9</c:v>
                </c:pt>
                <c:pt idx="47">
                  <c:v>88.8</c:v>
                </c:pt>
                <c:pt idx="48">
                  <c:v>93</c:v>
                </c:pt>
                <c:pt idx="49">
                  <c:v>90.7</c:v>
                </c:pt>
                <c:pt idx="50">
                  <c:v>95.7</c:v>
                </c:pt>
                <c:pt idx="51">
                  <c:v>93</c:v>
                </c:pt>
                <c:pt idx="52">
                  <c:v>96.9</c:v>
                </c:pt>
                <c:pt idx="53">
                  <c:v>92.4</c:v>
                </c:pt>
                <c:pt idx="54">
                  <c:v>88.1</c:v>
                </c:pt>
                <c:pt idx="55">
                  <c:v>87.6</c:v>
                </c:pt>
                <c:pt idx="56">
                  <c:v>86.1</c:v>
                </c:pt>
                <c:pt idx="57">
                  <c:v>80.599999999999994</c:v>
                </c:pt>
                <c:pt idx="58">
                  <c:v>84.2</c:v>
                </c:pt>
                <c:pt idx="59">
                  <c:v>86.7</c:v>
                </c:pt>
                <c:pt idx="60">
                  <c:v>82.4</c:v>
                </c:pt>
                <c:pt idx="61">
                  <c:v>79.900000000000006</c:v>
                </c:pt>
                <c:pt idx="62">
                  <c:v>77.599999999999994</c:v>
                </c:pt>
                <c:pt idx="63">
                  <c:v>86</c:v>
                </c:pt>
                <c:pt idx="64">
                  <c:v>92.1</c:v>
                </c:pt>
                <c:pt idx="65">
                  <c:v>89.7</c:v>
                </c:pt>
                <c:pt idx="66">
                  <c:v>90.9</c:v>
                </c:pt>
                <c:pt idx="67">
                  <c:v>89.3</c:v>
                </c:pt>
                <c:pt idx="68">
                  <c:v>87.7</c:v>
                </c:pt>
                <c:pt idx="69">
                  <c:v>89.6</c:v>
                </c:pt>
                <c:pt idx="70">
                  <c:v>93.7</c:v>
                </c:pt>
                <c:pt idx="71">
                  <c:v>92.6</c:v>
                </c:pt>
                <c:pt idx="72">
                  <c:v>103.8</c:v>
                </c:pt>
                <c:pt idx="73">
                  <c:v>94.4</c:v>
                </c:pt>
                <c:pt idx="74">
                  <c:v>95.8</c:v>
                </c:pt>
                <c:pt idx="75">
                  <c:v>94.2</c:v>
                </c:pt>
                <c:pt idx="76">
                  <c:v>90.2</c:v>
                </c:pt>
                <c:pt idx="77">
                  <c:v>95.6</c:v>
                </c:pt>
                <c:pt idx="78">
                  <c:v>96.7</c:v>
                </c:pt>
                <c:pt idx="79">
                  <c:v>95.9</c:v>
                </c:pt>
                <c:pt idx="80">
                  <c:v>94.2</c:v>
                </c:pt>
                <c:pt idx="81">
                  <c:v>91.7</c:v>
                </c:pt>
                <c:pt idx="82">
                  <c:v>92.8</c:v>
                </c:pt>
                <c:pt idx="83">
                  <c:v>97.1</c:v>
                </c:pt>
                <c:pt idx="84">
                  <c:v>95.5</c:v>
                </c:pt>
                <c:pt idx="85">
                  <c:v>94.1</c:v>
                </c:pt>
                <c:pt idx="86">
                  <c:v>92.6</c:v>
                </c:pt>
                <c:pt idx="87">
                  <c:v>87.7</c:v>
                </c:pt>
                <c:pt idx="88">
                  <c:v>86.9</c:v>
                </c:pt>
                <c:pt idx="89">
                  <c:v>96</c:v>
                </c:pt>
                <c:pt idx="90">
                  <c:v>96.5</c:v>
                </c:pt>
                <c:pt idx="91">
                  <c:v>89.1</c:v>
                </c:pt>
                <c:pt idx="92">
                  <c:v>76.900000000000006</c:v>
                </c:pt>
                <c:pt idx="93">
                  <c:v>74.2</c:v>
                </c:pt>
                <c:pt idx="94">
                  <c:v>81.599999999999994</c:v>
                </c:pt>
                <c:pt idx="95">
                  <c:v>91.5</c:v>
                </c:pt>
                <c:pt idx="96">
                  <c:v>91.2</c:v>
                </c:pt>
                <c:pt idx="97">
                  <c:v>86.7</c:v>
                </c:pt>
                <c:pt idx="98">
                  <c:v>88.9</c:v>
                </c:pt>
                <c:pt idx="99">
                  <c:v>87.4</c:v>
                </c:pt>
                <c:pt idx="100">
                  <c:v>79.099999999999994</c:v>
                </c:pt>
                <c:pt idx="101">
                  <c:v>84.9</c:v>
                </c:pt>
                <c:pt idx="102">
                  <c:v>84.7</c:v>
                </c:pt>
                <c:pt idx="103">
                  <c:v>82</c:v>
                </c:pt>
                <c:pt idx="104">
                  <c:v>85.4</c:v>
                </c:pt>
                <c:pt idx="105">
                  <c:v>93.6</c:v>
                </c:pt>
                <c:pt idx="106">
                  <c:v>92.1</c:v>
                </c:pt>
                <c:pt idx="107">
                  <c:v>91.7</c:v>
                </c:pt>
                <c:pt idx="108">
                  <c:v>96.9</c:v>
                </c:pt>
                <c:pt idx="109">
                  <c:v>91.3</c:v>
                </c:pt>
                <c:pt idx="110">
                  <c:v>88.4</c:v>
                </c:pt>
                <c:pt idx="111">
                  <c:v>87.1</c:v>
                </c:pt>
                <c:pt idx="112">
                  <c:v>88.3</c:v>
                </c:pt>
                <c:pt idx="113">
                  <c:v>85.3</c:v>
                </c:pt>
                <c:pt idx="114">
                  <c:v>90.4</c:v>
                </c:pt>
                <c:pt idx="115">
                  <c:v>83.4</c:v>
                </c:pt>
                <c:pt idx="116">
                  <c:v>83.4</c:v>
                </c:pt>
                <c:pt idx="117">
                  <c:v>80.900000000000006</c:v>
                </c:pt>
                <c:pt idx="118">
                  <c:v>76.099999999999994</c:v>
                </c:pt>
                <c:pt idx="119">
                  <c:v>75.5</c:v>
                </c:pt>
                <c:pt idx="120">
                  <c:v>78.400000000000006</c:v>
                </c:pt>
                <c:pt idx="121">
                  <c:v>70.8</c:v>
                </c:pt>
                <c:pt idx="122">
                  <c:v>69.5</c:v>
                </c:pt>
                <c:pt idx="123">
                  <c:v>62.6</c:v>
                </c:pt>
                <c:pt idx="124">
                  <c:v>59.8</c:v>
                </c:pt>
                <c:pt idx="125">
                  <c:v>56.4</c:v>
                </c:pt>
                <c:pt idx="126">
                  <c:v>61.2</c:v>
                </c:pt>
                <c:pt idx="127">
                  <c:v>63</c:v>
                </c:pt>
                <c:pt idx="128">
                  <c:v>70.3</c:v>
                </c:pt>
                <c:pt idx="129">
                  <c:v>57.6</c:v>
                </c:pt>
                <c:pt idx="130">
                  <c:v>55.3</c:v>
                </c:pt>
                <c:pt idx="131">
                  <c:v>60.1</c:v>
                </c:pt>
                <c:pt idx="132" formatCode="0.0">
                  <c:v>61.2</c:v>
                </c:pt>
                <c:pt idx="133" formatCode="0.0">
                  <c:v>56.3</c:v>
                </c:pt>
                <c:pt idx="134" formatCode="0.0">
                  <c:v>57.3</c:v>
                </c:pt>
                <c:pt idx="135" formatCode="0.0">
                  <c:v>65.099999999999994</c:v>
                </c:pt>
                <c:pt idx="136" formatCode="0.0">
                  <c:v>68.7</c:v>
                </c:pt>
                <c:pt idx="137" formatCode="0.0">
                  <c:v>70.8</c:v>
                </c:pt>
                <c:pt idx="138" formatCode="0.0">
                  <c:v>66</c:v>
                </c:pt>
                <c:pt idx="139" formatCode="0.0">
                  <c:v>65.7</c:v>
                </c:pt>
                <c:pt idx="140" formatCode="0.0">
                  <c:v>73.5</c:v>
                </c:pt>
                <c:pt idx="141" formatCode="0.0">
                  <c:v>70.599999999999994</c:v>
                </c:pt>
                <c:pt idx="142">
                  <c:v>67.400000000000006</c:v>
                </c:pt>
                <c:pt idx="143">
                  <c:v>72.5</c:v>
                </c:pt>
                <c:pt idx="144" formatCode="0.0">
                  <c:v>74.400000000000006</c:v>
                </c:pt>
                <c:pt idx="145" formatCode="0.0">
                  <c:v>73.599999999999994</c:v>
                </c:pt>
                <c:pt idx="146" formatCode="0.0">
                  <c:v>73.599999999999994</c:v>
                </c:pt>
                <c:pt idx="147" formatCode="0.0">
                  <c:v>72.2</c:v>
                </c:pt>
                <c:pt idx="148" formatCode="0.0">
                  <c:v>73.599999999999994</c:v>
                </c:pt>
                <c:pt idx="149" formatCode="0.0">
                  <c:v>76</c:v>
                </c:pt>
                <c:pt idx="150" formatCode="0.0">
                  <c:v>67.8</c:v>
                </c:pt>
                <c:pt idx="151" formatCode="0.0">
                  <c:v>68.900000000000006</c:v>
                </c:pt>
                <c:pt idx="152" formatCode="0.0">
                  <c:v>68.2</c:v>
                </c:pt>
                <c:pt idx="153" formatCode="0.0">
                  <c:v>67.7</c:v>
                </c:pt>
                <c:pt idx="154" formatCode="0.0">
                  <c:v>71.599999999999994</c:v>
                </c:pt>
                <c:pt idx="155" formatCode="0.0">
                  <c:v>74.5</c:v>
                </c:pt>
                <c:pt idx="156">
                  <c:v>74.2</c:v>
                </c:pt>
                <c:pt idx="157">
                  <c:v>77.5</c:v>
                </c:pt>
                <c:pt idx="158">
                  <c:v>67.5</c:v>
                </c:pt>
                <c:pt idx="159">
                  <c:v>69.8</c:v>
                </c:pt>
                <c:pt idx="160">
                  <c:v>74.3</c:v>
                </c:pt>
                <c:pt idx="161">
                  <c:v>71.5</c:v>
                </c:pt>
                <c:pt idx="162">
                  <c:v>63.7</c:v>
                </c:pt>
                <c:pt idx="163">
                  <c:v>55.7</c:v>
                </c:pt>
                <c:pt idx="164">
                  <c:v>59.4</c:v>
                </c:pt>
                <c:pt idx="165">
                  <c:v>60.9</c:v>
                </c:pt>
                <c:pt idx="166">
                  <c:v>64.099999999999994</c:v>
                </c:pt>
                <c:pt idx="167">
                  <c:v>69.900000000000006</c:v>
                </c:pt>
                <c:pt idx="168">
                  <c:v>75</c:v>
                </c:pt>
                <c:pt idx="169">
                  <c:v>75.3</c:v>
                </c:pt>
                <c:pt idx="170">
                  <c:v>76.2</c:v>
                </c:pt>
                <c:pt idx="171">
                  <c:v>76.400000000000006</c:v>
                </c:pt>
                <c:pt idx="172">
                  <c:v>79.3</c:v>
                </c:pt>
                <c:pt idx="173">
                  <c:v>73.2</c:v>
                </c:pt>
                <c:pt idx="174">
                  <c:v>72.3</c:v>
                </c:pt>
                <c:pt idx="175">
                  <c:v>74.3</c:v>
                </c:pt>
                <c:pt idx="176">
                  <c:v>78.3</c:v>
                </c:pt>
                <c:pt idx="177">
                  <c:v>82.6</c:v>
                </c:pt>
                <c:pt idx="178">
                  <c:v>74.5</c:v>
                </c:pt>
                <c:pt idx="179">
                  <c:v>72.900000000000006</c:v>
                </c:pt>
                <c:pt idx="180">
                  <c:v>73.8</c:v>
                </c:pt>
                <c:pt idx="181">
                  <c:v>77.099999999999994</c:v>
                </c:pt>
                <c:pt idx="182">
                  <c:v>72.099999999999994</c:v>
                </c:pt>
                <c:pt idx="183">
                  <c:v>76.400000000000006</c:v>
                </c:pt>
                <c:pt idx="184">
                  <c:v>84.5</c:v>
                </c:pt>
                <c:pt idx="185">
                  <c:v>84.1</c:v>
                </c:pt>
                <c:pt idx="186">
                  <c:v>85.1</c:v>
                </c:pt>
                <c:pt idx="187">
                  <c:v>82.1</c:v>
                </c:pt>
                <c:pt idx="188">
                  <c:v>77.5</c:v>
                </c:pt>
                <c:pt idx="189">
                  <c:v>73.2</c:v>
                </c:pt>
                <c:pt idx="190">
                  <c:v>75</c:v>
                </c:pt>
                <c:pt idx="191">
                  <c:v>82.5</c:v>
                </c:pt>
                <c:pt idx="192">
                  <c:v>80.400000000000006</c:v>
                </c:pt>
                <c:pt idx="193">
                  <c:v>81.599999999999994</c:v>
                </c:pt>
                <c:pt idx="194">
                  <c:v>80</c:v>
                </c:pt>
                <c:pt idx="195">
                  <c:v>84.1</c:v>
                </c:pt>
                <c:pt idx="196">
                  <c:v>81.900000000000006</c:v>
                </c:pt>
                <c:pt idx="197">
                  <c:v>82.5</c:v>
                </c:pt>
                <c:pt idx="198">
                  <c:v>81.8</c:v>
                </c:pt>
                <c:pt idx="199">
                  <c:v>82.5</c:v>
                </c:pt>
                <c:pt idx="200" formatCode="0.0">
                  <c:v>84.6</c:v>
                </c:pt>
                <c:pt idx="201" formatCode="0.0">
                  <c:v>86.9</c:v>
                </c:pt>
                <c:pt idx="202" formatCode="0.0">
                  <c:v>88.8</c:v>
                </c:pt>
                <c:pt idx="203" formatCode="0.0">
                  <c:v>93.6</c:v>
                </c:pt>
                <c:pt idx="204" formatCode="0.0">
                  <c:v>98.1</c:v>
                </c:pt>
                <c:pt idx="205" formatCode="0.0">
                  <c:v>95.4</c:v>
                </c:pt>
                <c:pt idx="206" formatCode="0.0">
                  <c:v>93</c:v>
                </c:pt>
                <c:pt idx="207" formatCode="0.0">
                  <c:v>95.9</c:v>
                </c:pt>
                <c:pt idx="208" formatCode="0.0">
                  <c:v>90.7</c:v>
                </c:pt>
                <c:pt idx="209" formatCode="0.0">
                  <c:v>96.1</c:v>
                </c:pt>
                <c:pt idx="210" formatCode="0.0">
                  <c:v>93.1</c:v>
                </c:pt>
                <c:pt idx="211" formatCode="0.0">
                  <c:v>91.9</c:v>
                </c:pt>
                <c:pt idx="212" formatCode="0.0">
                  <c:v>87.2</c:v>
                </c:pt>
                <c:pt idx="213" formatCode="0.0">
                  <c:v>90</c:v>
                </c:pt>
                <c:pt idx="214" formatCode="0.0">
                  <c:v>91.3</c:v>
                </c:pt>
                <c:pt idx="215" formatCode="0.0">
                  <c:v>92.6</c:v>
                </c:pt>
                <c:pt idx="216" formatCode="0.0">
                  <c:v>92</c:v>
                </c:pt>
                <c:pt idx="217" formatCode="0.0">
                  <c:v>91.7</c:v>
                </c:pt>
                <c:pt idx="218" formatCode="0.0">
                  <c:v>91</c:v>
                </c:pt>
                <c:pt idx="219" formatCode="0.0">
                  <c:v>89</c:v>
                </c:pt>
                <c:pt idx="220" formatCode="0.0">
                  <c:v>94.7</c:v>
                </c:pt>
                <c:pt idx="221" formatCode="0.0">
                  <c:v>93.5</c:v>
                </c:pt>
                <c:pt idx="222" formatCode="0.0">
                  <c:v>90</c:v>
                </c:pt>
                <c:pt idx="223" formatCode="0.0">
                  <c:v>89.8</c:v>
                </c:pt>
                <c:pt idx="224" formatCode="0.0">
                  <c:v>91.2</c:v>
                </c:pt>
                <c:pt idx="225" formatCode="0.0">
                  <c:v>87.2</c:v>
                </c:pt>
                <c:pt idx="226" formatCode="0.0">
                  <c:v>93.8</c:v>
                </c:pt>
                <c:pt idx="227" formatCode="0.0">
                  <c:v>98.2</c:v>
                </c:pt>
                <c:pt idx="228" formatCode="0.0">
                  <c:v>98.5</c:v>
                </c:pt>
                <c:pt idx="229" formatCode="0.0">
                  <c:v>96.3</c:v>
                </c:pt>
                <c:pt idx="230" formatCode="0.0">
                  <c:v>96.9</c:v>
                </c:pt>
                <c:pt idx="231" formatCode="0.0">
                  <c:v>97</c:v>
                </c:pt>
                <c:pt idx="232" formatCode="0.0">
                  <c:v>97.1</c:v>
                </c:pt>
                <c:pt idx="233" formatCode="0.0">
                  <c:v>95</c:v>
                </c:pt>
                <c:pt idx="234" formatCode="0.0">
                  <c:v>93.4</c:v>
                </c:pt>
                <c:pt idx="235" formatCode="0.0">
                  <c:v>96.8</c:v>
                </c:pt>
                <c:pt idx="236" formatCode="0.0">
                  <c:v>95.1</c:v>
                </c:pt>
                <c:pt idx="237" formatCode="0.0">
                  <c:v>100.7</c:v>
                </c:pt>
                <c:pt idx="238" formatCode="0.0">
                  <c:v>98.5</c:v>
                </c:pt>
                <c:pt idx="239" formatCode="0.0">
                  <c:v>95.9</c:v>
                </c:pt>
                <c:pt idx="240" formatCode="0.0">
                  <c:v>95.7</c:v>
                </c:pt>
                <c:pt idx="241" formatCode="0.0">
                  <c:v>99.7</c:v>
                </c:pt>
                <c:pt idx="242" formatCode="0.0">
                  <c:v>101.4</c:v>
                </c:pt>
                <c:pt idx="243" formatCode="0.0">
                  <c:v>98.8</c:v>
                </c:pt>
                <c:pt idx="244" formatCode="0.0">
                  <c:v>98</c:v>
                </c:pt>
                <c:pt idx="245">
                  <c:v>98.2</c:v>
                </c:pt>
                <c:pt idx="246">
                  <c:v>97.9</c:v>
                </c:pt>
                <c:pt idx="247">
                  <c:v>96.2</c:v>
                </c:pt>
                <c:pt idx="248">
                  <c:v>100.1</c:v>
                </c:pt>
                <c:pt idx="249">
                  <c:v>98.6</c:v>
                </c:pt>
                <c:pt idx="250">
                  <c:v>97.5</c:v>
                </c:pt>
                <c:pt idx="251">
                  <c:v>98.3</c:v>
                </c:pt>
                <c:pt idx="252">
                  <c:v>91.2</c:v>
                </c:pt>
                <c:pt idx="253">
                  <c:v>93.8</c:v>
                </c:pt>
                <c:pt idx="254">
                  <c:v>98.4</c:v>
                </c:pt>
                <c:pt idx="255">
                  <c:v>96.9</c:v>
                </c:pt>
                <c:pt idx="256">
                  <c:v>100</c:v>
                </c:pt>
                <c:pt idx="257">
                  <c:v>98.2</c:v>
                </c:pt>
                <c:pt idx="258">
                  <c:v>98.4</c:v>
                </c:pt>
                <c:pt idx="259">
                  <c:v>89.8</c:v>
                </c:pt>
                <c:pt idx="260">
                  <c:v>93.2</c:v>
                </c:pt>
                <c:pt idx="261">
                  <c:v>95.5</c:v>
                </c:pt>
                <c:pt idx="262">
                  <c:v>96.8</c:v>
                </c:pt>
                <c:pt idx="263">
                  <c:v>99.3</c:v>
                </c:pt>
                <c:pt idx="264">
                  <c:v>99.8</c:v>
                </c:pt>
                <c:pt idx="265">
                  <c:v>101</c:v>
                </c:pt>
                <c:pt idx="266">
                  <c:v>89.1</c:v>
                </c:pt>
                <c:pt idx="267">
                  <c:v>71.8</c:v>
                </c:pt>
                <c:pt idx="268">
                  <c:v>72.3</c:v>
                </c:pt>
                <c:pt idx="269">
                  <c:v>78.099999999999994</c:v>
                </c:pt>
                <c:pt idx="270">
                  <c:v>72.5</c:v>
                </c:pt>
                <c:pt idx="271">
                  <c:v>74.099999999999994</c:v>
                </c:pt>
                <c:pt idx="272">
                  <c:v>80.400000000000006</c:v>
                </c:pt>
                <c:pt idx="273">
                  <c:v>81.8</c:v>
                </c:pt>
                <c:pt idx="274">
                  <c:v>76.900000000000006</c:v>
                </c:pt>
                <c:pt idx="275">
                  <c:v>80.7</c:v>
                </c:pt>
                <c:pt idx="276">
                  <c:v>79</c:v>
                </c:pt>
                <c:pt idx="277">
                  <c:v>76.8</c:v>
                </c:pt>
                <c:pt idx="278">
                  <c:v>83</c:v>
                </c:pt>
                <c:pt idx="279">
                  <c:v>88.3</c:v>
                </c:pt>
                <c:pt idx="280">
                  <c:v>82.9</c:v>
                </c:pt>
                <c:pt idx="281">
                  <c:v>85.5</c:v>
                </c:pt>
                <c:pt idx="282">
                  <c:v>81.2</c:v>
                </c:pt>
                <c:pt idx="283">
                  <c:v>70.3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6E-463F-8EB7-DF32CDCDF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35208"/>
        <c:axId val="169635600"/>
      </c:lineChart>
      <c:dateAx>
        <c:axId val="16963520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5600"/>
        <c:crosses val="autoZero"/>
        <c:auto val="1"/>
        <c:lblOffset val="100"/>
        <c:baseTimeUnit val="months"/>
        <c:majorUnit val="6"/>
        <c:majorTimeUnit val="months"/>
        <c:minorUnit val="6"/>
        <c:minorTimeUnit val="months"/>
      </c:dateAx>
      <c:valAx>
        <c:axId val="169635600"/>
        <c:scaling>
          <c:orientation val="minMax"/>
          <c:min val="55"/>
        </c:scaling>
        <c:delete val="0"/>
        <c:axPos val="l"/>
        <c:majorGridlines>
          <c:spPr>
            <a:ln w="305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5208"/>
        <c:crosses val="autoZero"/>
        <c:crossBetween val="between"/>
        <c:majorUnit val="5"/>
        <c:minorUnit val="5"/>
      </c:valAx>
      <c:spPr>
        <a:noFill/>
        <a:ln w="1223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20527392753592"/>
          <c:y val="3.3855351414406536E-2"/>
          <c:w val="0.88255058458599756"/>
          <c:h val="0.913854797310541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RS Total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Sheet1!$A$2:$A$291</c:f>
              <c:numCache>
                <c:formatCode>mmm\-yy</c:formatCode>
                <c:ptCount val="290"/>
                <c:pt idx="0">
                  <c:v>35065</c:v>
                </c:pt>
                <c:pt idx="1">
                  <c:v>35096</c:v>
                </c:pt>
                <c:pt idx="2">
                  <c:v>35125</c:v>
                </c:pt>
                <c:pt idx="3">
                  <c:v>35156</c:v>
                </c:pt>
                <c:pt idx="4">
                  <c:v>35186</c:v>
                </c:pt>
                <c:pt idx="5">
                  <c:v>35217</c:v>
                </c:pt>
                <c:pt idx="6">
                  <c:v>35247</c:v>
                </c:pt>
                <c:pt idx="7">
                  <c:v>35278</c:v>
                </c:pt>
                <c:pt idx="8">
                  <c:v>35309</c:v>
                </c:pt>
                <c:pt idx="9">
                  <c:v>35339</c:v>
                </c:pt>
                <c:pt idx="10">
                  <c:v>35370</c:v>
                </c:pt>
                <c:pt idx="11">
                  <c:v>35400</c:v>
                </c:pt>
                <c:pt idx="12">
                  <c:v>35431</c:v>
                </c:pt>
                <c:pt idx="13">
                  <c:v>35462</c:v>
                </c:pt>
                <c:pt idx="14">
                  <c:v>35490</c:v>
                </c:pt>
                <c:pt idx="15">
                  <c:v>35521</c:v>
                </c:pt>
                <c:pt idx="16">
                  <c:v>35551</c:v>
                </c:pt>
                <c:pt idx="17">
                  <c:v>35582</c:v>
                </c:pt>
                <c:pt idx="18">
                  <c:v>35612</c:v>
                </c:pt>
                <c:pt idx="19">
                  <c:v>35643</c:v>
                </c:pt>
                <c:pt idx="20">
                  <c:v>35674</c:v>
                </c:pt>
                <c:pt idx="21">
                  <c:v>35704</c:v>
                </c:pt>
                <c:pt idx="22">
                  <c:v>35735</c:v>
                </c:pt>
                <c:pt idx="23">
                  <c:v>35765</c:v>
                </c:pt>
                <c:pt idx="24">
                  <c:v>35796</c:v>
                </c:pt>
                <c:pt idx="25">
                  <c:v>35827</c:v>
                </c:pt>
                <c:pt idx="26">
                  <c:v>35855</c:v>
                </c:pt>
                <c:pt idx="27">
                  <c:v>35886</c:v>
                </c:pt>
                <c:pt idx="28">
                  <c:v>35916</c:v>
                </c:pt>
                <c:pt idx="29">
                  <c:v>35947</c:v>
                </c:pt>
                <c:pt idx="30">
                  <c:v>35977</c:v>
                </c:pt>
                <c:pt idx="31">
                  <c:v>36008</c:v>
                </c:pt>
                <c:pt idx="32">
                  <c:v>36039</c:v>
                </c:pt>
                <c:pt idx="33">
                  <c:v>36069</c:v>
                </c:pt>
                <c:pt idx="34">
                  <c:v>36100</c:v>
                </c:pt>
                <c:pt idx="35">
                  <c:v>36130</c:v>
                </c:pt>
                <c:pt idx="36">
                  <c:v>36161</c:v>
                </c:pt>
                <c:pt idx="37">
                  <c:v>36192</c:v>
                </c:pt>
                <c:pt idx="38">
                  <c:v>36220</c:v>
                </c:pt>
                <c:pt idx="39">
                  <c:v>36251</c:v>
                </c:pt>
                <c:pt idx="40">
                  <c:v>36281</c:v>
                </c:pt>
                <c:pt idx="41">
                  <c:v>36312</c:v>
                </c:pt>
                <c:pt idx="42">
                  <c:v>36342</c:v>
                </c:pt>
                <c:pt idx="43">
                  <c:v>36373</c:v>
                </c:pt>
                <c:pt idx="44">
                  <c:v>36404</c:v>
                </c:pt>
                <c:pt idx="45">
                  <c:v>36434</c:v>
                </c:pt>
                <c:pt idx="46">
                  <c:v>36465</c:v>
                </c:pt>
                <c:pt idx="47">
                  <c:v>36495</c:v>
                </c:pt>
                <c:pt idx="48">
                  <c:v>36526</c:v>
                </c:pt>
                <c:pt idx="49">
                  <c:v>36557</c:v>
                </c:pt>
                <c:pt idx="50">
                  <c:v>36586</c:v>
                </c:pt>
                <c:pt idx="51">
                  <c:v>36617</c:v>
                </c:pt>
                <c:pt idx="52">
                  <c:v>36647</c:v>
                </c:pt>
                <c:pt idx="53">
                  <c:v>36678</c:v>
                </c:pt>
                <c:pt idx="54">
                  <c:v>36708</c:v>
                </c:pt>
                <c:pt idx="55">
                  <c:v>36739</c:v>
                </c:pt>
                <c:pt idx="56">
                  <c:v>36770</c:v>
                </c:pt>
                <c:pt idx="57">
                  <c:v>36800</c:v>
                </c:pt>
                <c:pt idx="58">
                  <c:v>36831</c:v>
                </c:pt>
                <c:pt idx="59">
                  <c:v>36861</c:v>
                </c:pt>
                <c:pt idx="60">
                  <c:v>36892</c:v>
                </c:pt>
                <c:pt idx="61">
                  <c:v>36923</c:v>
                </c:pt>
                <c:pt idx="62">
                  <c:v>36951</c:v>
                </c:pt>
                <c:pt idx="63">
                  <c:v>36982</c:v>
                </c:pt>
                <c:pt idx="64">
                  <c:v>37012</c:v>
                </c:pt>
                <c:pt idx="65">
                  <c:v>37043</c:v>
                </c:pt>
                <c:pt idx="66">
                  <c:v>37073</c:v>
                </c:pt>
                <c:pt idx="67">
                  <c:v>37104</c:v>
                </c:pt>
                <c:pt idx="68">
                  <c:v>37135</c:v>
                </c:pt>
                <c:pt idx="69">
                  <c:v>37165</c:v>
                </c:pt>
                <c:pt idx="70">
                  <c:v>37196</c:v>
                </c:pt>
                <c:pt idx="71">
                  <c:v>37226</c:v>
                </c:pt>
                <c:pt idx="72">
                  <c:v>37257</c:v>
                </c:pt>
                <c:pt idx="73">
                  <c:v>37288</c:v>
                </c:pt>
                <c:pt idx="74">
                  <c:v>37316</c:v>
                </c:pt>
                <c:pt idx="75">
                  <c:v>37347</c:v>
                </c:pt>
                <c:pt idx="76">
                  <c:v>37377</c:v>
                </c:pt>
                <c:pt idx="77">
                  <c:v>37408</c:v>
                </c:pt>
                <c:pt idx="78">
                  <c:v>37438</c:v>
                </c:pt>
                <c:pt idx="79">
                  <c:v>37469</c:v>
                </c:pt>
                <c:pt idx="80">
                  <c:v>37500</c:v>
                </c:pt>
                <c:pt idx="81">
                  <c:v>37530</c:v>
                </c:pt>
                <c:pt idx="82">
                  <c:v>37561</c:v>
                </c:pt>
                <c:pt idx="83">
                  <c:v>37591</c:v>
                </c:pt>
                <c:pt idx="84">
                  <c:v>37622</c:v>
                </c:pt>
                <c:pt idx="85">
                  <c:v>37653</c:v>
                </c:pt>
                <c:pt idx="86">
                  <c:v>37681</c:v>
                </c:pt>
                <c:pt idx="87">
                  <c:v>37712</c:v>
                </c:pt>
                <c:pt idx="88">
                  <c:v>37742</c:v>
                </c:pt>
                <c:pt idx="89">
                  <c:v>37773</c:v>
                </c:pt>
                <c:pt idx="90">
                  <c:v>37803</c:v>
                </c:pt>
                <c:pt idx="91">
                  <c:v>37834</c:v>
                </c:pt>
                <c:pt idx="92">
                  <c:v>37865</c:v>
                </c:pt>
                <c:pt idx="93">
                  <c:v>37895</c:v>
                </c:pt>
                <c:pt idx="94">
                  <c:v>37926</c:v>
                </c:pt>
                <c:pt idx="95">
                  <c:v>37956</c:v>
                </c:pt>
                <c:pt idx="96">
                  <c:v>37987</c:v>
                </c:pt>
                <c:pt idx="97">
                  <c:v>38018</c:v>
                </c:pt>
                <c:pt idx="98">
                  <c:v>38047</c:v>
                </c:pt>
                <c:pt idx="99">
                  <c:v>38078</c:v>
                </c:pt>
                <c:pt idx="100">
                  <c:v>38108</c:v>
                </c:pt>
                <c:pt idx="101">
                  <c:v>38139</c:v>
                </c:pt>
                <c:pt idx="102">
                  <c:v>38169</c:v>
                </c:pt>
                <c:pt idx="103">
                  <c:v>38200</c:v>
                </c:pt>
                <c:pt idx="104">
                  <c:v>38231</c:v>
                </c:pt>
                <c:pt idx="105">
                  <c:v>38261</c:v>
                </c:pt>
                <c:pt idx="106">
                  <c:v>38292</c:v>
                </c:pt>
                <c:pt idx="107">
                  <c:v>38322</c:v>
                </c:pt>
                <c:pt idx="108">
                  <c:v>38353</c:v>
                </c:pt>
                <c:pt idx="109">
                  <c:v>38384</c:v>
                </c:pt>
                <c:pt idx="110">
                  <c:v>38412</c:v>
                </c:pt>
                <c:pt idx="111">
                  <c:v>38443</c:v>
                </c:pt>
                <c:pt idx="112">
                  <c:v>38473</c:v>
                </c:pt>
                <c:pt idx="113">
                  <c:v>38504</c:v>
                </c:pt>
                <c:pt idx="114">
                  <c:v>38534</c:v>
                </c:pt>
                <c:pt idx="115">
                  <c:v>38565</c:v>
                </c:pt>
                <c:pt idx="116">
                  <c:v>38596</c:v>
                </c:pt>
                <c:pt idx="117">
                  <c:v>38626</c:v>
                </c:pt>
                <c:pt idx="118">
                  <c:v>38657</c:v>
                </c:pt>
                <c:pt idx="119">
                  <c:v>38687</c:v>
                </c:pt>
                <c:pt idx="120">
                  <c:v>38718</c:v>
                </c:pt>
                <c:pt idx="121">
                  <c:v>38749</c:v>
                </c:pt>
                <c:pt idx="122">
                  <c:v>38777</c:v>
                </c:pt>
                <c:pt idx="123">
                  <c:v>38808</c:v>
                </c:pt>
                <c:pt idx="124">
                  <c:v>38838</c:v>
                </c:pt>
                <c:pt idx="125">
                  <c:v>38869</c:v>
                </c:pt>
                <c:pt idx="126">
                  <c:v>38899</c:v>
                </c:pt>
                <c:pt idx="127">
                  <c:v>38930</c:v>
                </c:pt>
                <c:pt idx="128">
                  <c:v>38961</c:v>
                </c:pt>
                <c:pt idx="129">
                  <c:v>38991</c:v>
                </c:pt>
                <c:pt idx="130">
                  <c:v>39022</c:v>
                </c:pt>
                <c:pt idx="131">
                  <c:v>39052</c:v>
                </c:pt>
                <c:pt idx="132">
                  <c:v>39083</c:v>
                </c:pt>
                <c:pt idx="133">
                  <c:v>39114</c:v>
                </c:pt>
                <c:pt idx="134">
                  <c:v>39142</c:v>
                </c:pt>
                <c:pt idx="135">
                  <c:v>39173</c:v>
                </c:pt>
                <c:pt idx="136">
                  <c:v>39203</c:v>
                </c:pt>
                <c:pt idx="137">
                  <c:v>39234</c:v>
                </c:pt>
                <c:pt idx="138">
                  <c:v>39264</c:v>
                </c:pt>
                <c:pt idx="139">
                  <c:v>39295</c:v>
                </c:pt>
                <c:pt idx="140">
                  <c:v>39326</c:v>
                </c:pt>
                <c:pt idx="141">
                  <c:v>39356</c:v>
                </c:pt>
                <c:pt idx="142">
                  <c:v>39387</c:v>
                </c:pt>
                <c:pt idx="143">
                  <c:v>39417</c:v>
                </c:pt>
                <c:pt idx="144">
                  <c:v>39448</c:v>
                </c:pt>
                <c:pt idx="145">
                  <c:v>39479</c:v>
                </c:pt>
                <c:pt idx="146">
                  <c:v>39508</c:v>
                </c:pt>
                <c:pt idx="147">
                  <c:v>39539</c:v>
                </c:pt>
                <c:pt idx="148">
                  <c:v>39569</c:v>
                </c:pt>
                <c:pt idx="149">
                  <c:v>39600</c:v>
                </c:pt>
                <c:pt idx="150">
                  <c:v>39630</c:v>
                </c:pt>
                <c:pt idx="151">
                  <c:v>39661</c:v>
                </c:pt>
                <c:pt idx="152">
                  <c:v>39692</c:v>
                </c:pt>
                <c:pt idx="153">
                  <c:v>39722</c:v>
                </c:pt>
                <c:pt idx="154">
                  <c:v>39753</c:v>
                </c:pt>
                <c:pt idx="155">
                  <c:v>39783</c:v>
                </c:pt>
                <c:pt idx="156">
                  <c:v>39814</c:v>
                </c:pt>
                <c:pt idx="157">
                  <c:v>39845</c:v>
                </c:pt>
                <c:pt idx="158">
                  <c:v>39873</c:v>
                </c:pt>
                <c:pt idx="159">
                  <c:v>39904</c:v>
                </c:pt>
                <c:pt idx="160">
                  <c:v>39934</c:v>
                </c:pt>
                <c:pt idx="161">
                  <c:v>39965</c:v>
                </c:pt>
                <c:pt idx="162">
                  <c:v>39995</c:v>
                </c:pt>
                <c:pt idx="163">
                  <c:v>40026</c:v>
                </c:pt>
                <c:pt idx="164">
                  <c:v>40057</c:v>
                </c:pt>
                <c:pt idx="165">
                  <c:v>40087</c:v>
                </c:pt>
                <c:pt idx="166">
                  <c:v>40118</c:v>
                </c:pt>
                <c:pt idx="167">
                  <c:v>40148</c:v>
                </c:pt>
                <c:pt idx="168">
                  <c:v>40179</c:v>
                </c:pt>
                <c:pt idx="169">
                  <c:v>40210</c:v>
                </c:pt>
                <c:pt idx="170">
                  <c:v>40238</c:v>
                </c:pt>
                <c:pt idx="171">
                  <c:v>40269</c:v>
                </c:pt>
                <c:pt idx="172">
                  <c:v>40299</c:v>
                </c:pt>
                <c:pt idx="173">
                  <c:v>40330</c:v>
                </c:pt>
                <c:pt idx="174">
                  <c:v>40360</c:v>
                </c:pt>
                <c:pt idx="175">
                  <c:v>40391</c:v>
                </c:pt>
                <c:pt idx="176">
                  <c:v>40422</c:v>
                </c:pt>
                <c:pt idx="177">
                  <c:v>40452</c:v>
                </c:pt>
                <c:pt idx="178">
                  <c:v>40483</c:v>
                </c:pt>
                <c:pt idx="179">
                  <c:v>40513</c:v>
                </c:pt>
                <c:pt idx="180">
                  <c:v>40544</c:v>
                </c:pt>
                <c:pt idx="181">
                  <c:v>40575</c:v>
                </c:pt>
                <c:pt idx="182">
                  <c:v>40603</c:v>
                </c:pt>
                <c:pt idx="183">
                  <c:v>40634</c:v>
                </c:pt>
                <c:pt idx="184">
                  <c:v>40664</c:v>
                </c:pt>
                <c:pt idx="185">
                  <c:v>40695</c:v>
                </c:pt>
                <c:pt idx="186">
                  <c:v>40725</c:v>
                </c:pt>
                <c:pt idx="187">
                  <c:v>40756</c:v>
                </c:pt>
                <c:pt idx="188">
                  <c:v>40787</c:v>
                </c:pt>
                <c:pt idx="189">
                  <c:v>40817</c:v>
                </c:pt>
                <c:pt idx="190">
                  <c:v>40848</c:v>
                </c:pt>
                <c:pt idx="191">
                  <c:v>40878</c:v>
                </c:pt>
                <c:pt idx="192">
                  <c:v>40909</c:v>
                </c:pt>
                <c:pt idx="193">
                  <c:v>40940</c:v>
                </c:pt>
                <c:pt idx="194">
                  <c:v>40969</c:v>
                </c:pt>
                <c:pt idx="195">
                  <c:v>41000</c:v>
                </c:pt>
                <c:pt idx="196">
                  <c:v>41030</c:v>
                </c:pt>
                <c:pt idx="197">
                  <c:v>41061</c:v>
                </c:pt>
                <c:pt idx="198">
                  <c:v>41091</c:v>
                </c:pt>
                <c:pt idx="199">
                  <c:v>41122</c:v>
                </c:pt>
                <c:pt idx="200">
                  <c:v>41153</c:v>
                </c:pt>
                <c:pt idx="201">
                  <c:v>41183</c:v>
                </c:pt>
                <c:pt idx="202">
                  <c:v>41214</c:v>
                </c:pt>
                <c:pt idx="203">
                  <c:v>41244</c:v>
                </c:pt>
                <c:pt idx="204">
                  <c:v>41275</c:v>
                </c:pt>
                <c:pt idx="205">
                  <c:v>41306</c:v>
                </c:pt>
                <c:pt idx="206">
                  <c:v>41334</c:v>
                </c:pt>
                <c:pt idx="207">
                  <c:v>41365</c:v>
                </c:pt>
                <c:pt idx="208">
                  <c:v>41395</c:v>
                </c:pt>
                <c:pt idx="209">
                  <c:v>41426</c:v>
                </c:pt>
                <c:pt idx="210">
                  <c:v>41456</c:v>
                </c:pt>
                <c:pt idx="211">
                  <c:v>41487</c:v>
                </c:pt>
                <c:pt idx="212">
                  <c:v>41518</c:v>
                </c:pt>
                <c:pt idx="213">
                  <c:v>41548</c:v>
                </c:pt>
                <c:pt idx="214">
                  <c:v>41579</c:v>
                </c:pt>
                <c:pt idx="215">
                  <c:v>41609</c:v>
                </c:pt>
                <c:pt idx="216">
                  <c:v>41640</c:v>
                </c:pt>
                <c:pt idx="217">
                  <c:v>41671</c:v>
                </c:pt>
                <c:pt idx="218">
                  <c:v>41699</c:v>
                </c:pt>
                <c:pt idx="219">
                  <c:v>41730</c:v>
                </c:pt>
                <c:pt idx="220">
                  <c:v>41760</c:v>
                </c:pt>
                <c:pt idx="221">
                  <c:v>41791</c:v>
                </c:pt>
                <c:pt idx="222">
                  <c:v>41821</c:v>
                </c:pt>
                <c:pt idx="223">
                  <c:v>41852</c:v>
                </c:pt>
                <c:pt idx="224">
                  <c:v>41883</c:v>
                </c:pt>
                <c:pt idx="225">
                  <c:v>41913</c:v>
                </c:pt>
                <c:pt idx="226">
                  <c:v>41944</c:v>
                </c:pt>
                <c:pt idx="227">
                  <c:v>41974</c:v>
                </c:pt>
                <c:pt idx="228">
                  <c:v>42005</c:v>
                </c:pt>
                <c:pt idx="229">
                  <c:v>42036</c:v>
                </c:pt>
                <c:pt idx="230">
                  <c:v>42064</c:v>
                </c:pt>
                <c:pt idx="231">
                  <c:v>42095</c:v>
                </c:pt>
                <c:pt idx="232">
                  <c:v>42125</c:v>
                </c:pt>
                <c:pt idx="233">
                  <c:v>42156</c:v>
                </c:pt>
                <c:pt idx="234">
                  <c:v>42186</c:v>
                </c:pt>
                <c:pt idx="235">
                  <c:v>42217</c:v>
                </c:pt>
                <c:pt idx="236">
                  <c:v>42248</c:v>
                </c:pt>
                <c:pt idx="237">
                  <c:v>42278</c:v>
                </c:pt>
                <c:pt idx="238">
                  <c:v>42309</c:v>
                </c:pt>
                <c:pt idx="239">
                  <c:v>42339</c:v>
                </c:pt>
                <c:pt idx="240">
                  <c:v>42370</c:v>
                </c:pt>
                <c:pt idx="241">
                  <c:v>42401</c:v>
                </c:pt>
                <c:pt idx="242">
                  <c:v>42430</c:v>
                </c:pt>
                <c:pt idx="243">
                  <c:v>42461</c:v>
                </c:pt>
                <c:pt idx="244">
                  <c:v>42491</c:v>
                </c:pt>
                <c:pt idx="245">
                  <c:v>42522</c:v>
                </c:pt>
                <c:pt idx="246">
                  <c:v>42552</c:v>
                </c:pt>
                <c:pt idx="247">
                  <c:v>42583</c:v>
                </c:pt>
                <c:pt idx="248">
                  <c:v>42614</c:v>
                </c:pt>
                <c:pt idx="249">
                  <c:v>42644</c:v>
                </c:pt>
                <c:pt idx="250">
                  <c:v>42675</c:v>
                </c:pt>
                <c:pt idx="251">
                  <c:v>42705</c:v>
                </c:pt>
                <c:pt idx="252">
                  <c:v>42736</c:v>
                </c:pt>
                <c:pt idx="253">
                  <c:v>42767</c:v>
                </c:pt>
                <c:pt idx="254">
                  <c:v>42795</c:v>
                </c:pt>
                <c:pt idx="255">
                  <c:v>42826</c:v>
                </c:pt>
                <c:pt idx="256">
                  <c:v>42856</c:v>
                </c:pt>
                <c:pt idx="257">
                  <c:v>42887</c:v>
                </c:pt>
                <c:pt idx="258">
                  <c:v>42917</c:v>
                </c:pt>
                <c:pt idx="259">
                  <c:v>42948</c:v>
                </c:pt>
                <c:pt idx="260">
                  <c:v>42979</c:v>
                </c:pt>
                <c:pt idx="261">
                  <c:v>43009</c:v>
                </c:pt>
                <c:pt idx="262">
                  <c:v>43040</c:v>
                </c:pt>
                <c:pt idx="263">
                  <c:v>43070</c:v>
                </c:pt>
                <c:pt idx="264">
                  <c:v>43101</c:v>
                </c:pt>
                <c:pt idx="265">
                  <c:v>43132</c:v>
                </c:pt>
                <c:pt idx="266">
                  <c:v>43160</c:v>
                </c:pt>
                <c:pt idx="267">
                  <c:v>43191</c:v>
                </c:pt>
                <c:pt idx="268">
                  <c:v>43221</c:v>
                </c:pt>
                <c:pt idx="269">
                  <c:v>43252</c:v>
                </c:pt>
                <c:pt idx="270">
                  <c:v>43282</c:v>
                </c:pt>
                <c:pt idx="271">
                  <c:v>43313</c:v>
                </c:pt>
                <c:pt idx="272">
                  <c:v>43344</c:v>
                </c:pt>
                <c:pt idx="273">
                  <c:v>43374</c:v>
                </c:pt>
                <c:pt idx="274">
                  <c:v>43405</c:v>
                </c:pt>
                <c:pt idx="275">
                  <c:v>43435</c:v>
                </c:pt>
                <c:pt idx="276">
                  <c:v>43466</c:v>
                </c:pt>
                <c:pt idx="277">
                  <c:v>43497</c:v>
                </c:pt>
                <c:pt idx="278">
                  <c:v>43525</c:v>
                </c:pt>
                <c:pt idx="279">
                  <c:v>43556</c:v>
                </c:pt>
                <c:pt idx="280">
                  <c:v>43586</c:v>
                </c:pt>
                <c:pt idx="281">
                  <c:v>43617</c:v>
                </c:pt>
                <c:pt idx="282">
                  <c:v>43647</c:v>
                </c:pt>
                <c:pt idx="283">
                  <c:v>43678</c:v>
                </c:pt>
                <c:pt idx="284">
                  <c:v>43709</c:v>
                </c:pt>
                <c:pt idx="285">
                  <c:v>43739</c:v>
                </c:pt>
                <c:pt idx="286">
                  <c:v>43770</c:v>
                </c:pt>
                <c:pt idx="287">
                  <c:v>43800</c:v>
                </c:pt>
                <c:pt idx="288">
                  <c:v>43831</c:v>
                </c:pt>
                <c:pt idx="289">
                  <c:v>43862</c:v>
                </c:pt>
              </c:numCache>
            </c:numRef>
          </c:cat>
          <c:val>
            <c:numRef>
              <c:f>Sheet1!$B$2:$B$291</c:f>
              <c:numCache>
                <c:formatCode>0.00%</c:formatCode>
                <c:ptCount val="290"/>
                <c:pt idx="0">
                  <c:v>3.5351956859301703E-2</c:v>
                </c:pt>
                <c:pt idx="1">
                  <c:v>6.8594095736369542E-2</c:v>
                </c:pt>
                <c:pt idx="2">
                  <c:v>6.8135852222505289E-2</c:v>
                </c:pt>
                <c:pt idx="3">
                  <c:v>6.7869791873930607E-2</c:v>
                </c:pt>
                <c:pt idx="4">
                  <c:v>6.5585803947070254E-2</c:v>
                </c:pt>
                <c:pt idx="5">
                  <c:v>5.1425790754257905E-2</c:v>
                </c:pt>
                <c:pt idx="6">
                  <c:v>5.5690025375756402E-2</c:v>
                </c:pt>
                <c:pt idx="7">
                  <c:v>4.763195994596181E-2</c:v>
                </c:pt>
                <c:pt idx="8">
                  <c:v>5.917702868515895E-2</c:v>
                </c:pt>
                <c:pt idx="9">
                  <c:v>7.219074965078387E-2</c:v>
                </c:pt>
                <c:pt idx="10">
                  <c:v>5.8941647816585618E-2</c:v>
                </c:pt>
                <c:pt idx="11">
                  <c:v>5.5095318894101242E-2</c:v>
                </c:pt>
                <c:pt idx="12">
                  <c:v>7.0829280446959464E-2</c:v>
                </c:pt>
                <c:pt idx="13">
                  <c:v>6.327119731330888E-2</c:v>
                </c:pt>
                <c:pt idx="14">
                  <c:v>5.7365667559644784E-2</c:v>
                </c:pt>
                <c:pt idx="15">
                  <c:v>4.6297676498537221E-2</c:v>
                </c:pt>
                <c:pt idx="16">
                  <c:v>3.0652014110097658E-2</c:v>
                </c:pt>
                <c:pt idx="17">
                  <c:v>4.6230816224521964E-2</c:v>
                </c:pt>
                <c:pt idx="18">
                  <c:v>5.7185252297394795E-2</c:v>
                </c:pt>
                <c:pt idx="19">
                  <c:v>5.9859122380498953E-2</c:v>
                </c:pt>
                <c:pt idx="20">
                  <c:v>5.0425073886233518E-2</c:v>
                </c:pt>
                <c:pt idx="21">
                  <c:v>3.969962905998381E-2</c:v>
                </c:pt>
                <c:pt idx="22">
                  <c:v>4.2889533541814684E-2</c:v>
                </c:pt>
                <c:pt idx="23">
                  <c:v>4.1398074696721965E-2</c:v>
                </c:pt>
                <c:pt idx="24">
                  <c:v>3.6271539862449131E-2</c:v>
                </c:pt>
                <c:pt idx="25">
                  <c:v>2.7779010034512996E-2</c:v>
                </c:pt>
                <c:pt idx="26">
                  <c:v>3.0606514827932418E-2</c:v>
                </c:pt>
                <c:pt idx="27">
                  <c:v>5.0624401754112647E-2</c:v>
                </c:pt>
                <c:pt idx="28">
                  <c:v>6.3455180797473698E-2</c:v>
                </c:pt>
                <c:pt idx="29">
                  <c:v>5.7127184736593062E-2</c:v>
                </c:pt>
                <c:pt idx="30">
                  <c:v>3.8075582742683745E-2</c:v>
                </c:pt>
                <c:pt idx="31">
                  <c:v>3.0831759765207689E-2</c:v>
                </c:pt>
                <c:pt idx="32">
                  <c:v>3.5768870054534663E-2</c:v>
                </c:pt>
                <c:pt idx="33">
                  <c:v>5.5313353869715698E-2</c:v>
                </c:pt>
                <c:pt idx="34">
                  <c:v>6.0106752299947885E-2</c:v>
                </c:pt>
                <c:pt idx="35">
                  <c:v>6.6393864547692028E-2</c:v>
                </c:pt>
                <c:pt idx="36">
                  <c:v>6.5983841925496778E-2</c:v>
                </c:pt>
                <c:pt idx="37">
                  <c:v>7.6984168091020599E-2</c:v>
                </c:pt>
                <c:pt idx="38">
                  <c:v>7.5440937348498105E-2</c:v>
                </c:pt>
                <c:pt idx="39">
                  <c:v>6.9881264142788169E-2</c:v>
                </c:pt>
                <c:pt idx="40">
                  <c:v>7.4491194769587654E-2</c:v>
                </c:pt>
                <c:pt idx="41">
                  <c:v>6.8953973494691789E-2</c:v>
                </c:pt>
                <c:pt idx="42">
                  <c:v>8.4431639646014744E-2</c:v>
                </c:pt>
                <c:pt idx="43">
                  <c:v>0.10090151832438576</c:v>
                </c:pt>
                <c:pt idx="44">
                  <c:v>9.5439111297421997E-2</c:v>
                </c:pt>
                <c:pt idx="45">
                  <c:v>7.9443741264651591E-2</c:v>
                </c:pt>
                <c:pt idx="46">
                  <c:v>8.4628578212050387E-2</c:v>
                </c:pt>
                <c:pt idx="47">
                  <c:v>9.4645682067091119E-2</c:v>
                </c:pt>
                <c:pt idx="48">
                  <c:v>8.5778634735972359E-2</c:v>
                </c:pt>
                <c:pt idx="49">
                  <c:v>9.0173132414235413E-2</c:v>
                </c:pt>
                <c:pt idx="50">
                  <c:v>9.7838965639673425E-2</c:v>
                </c:pt>
                <c:pt idx="51">
                  <c:v>7.3547293416825976E-2</c:v>
                </c:pt>
                <c:pt idx="52">
                  <c:v>6.5397373741339138E-2</c:v>
                </c:pt>
                <c:pt idx="53">
                  <c:v>7.0358466856397905E-2</c:v>
                </c:pt>
                <c:pt idx="54">
                  <c:v>5.8938226337704291E-2</c:v>
                </c:pt>
                <c:pt idx="55">
                  <c:v>4.8756868923644392E-2</c:v>
                </c:pt>
                <c:pt idx="56">
                  <c:v>6.2112300386121033E-2</c:v>
                </c:pt>
                <c:pt idx="57">
                  <c:v>5.7708026186129358E-2</c:v>
                </c:pt>
                <c:pt idx="58">
                  <c:v>4.1756458400165952E-2</c:v>
                </c:pt>
                <c:pt idx="59">
                  <c:v>2.1966701622675222E-2</c:v>
                </c:pt>
                <c:pt idx="60">
                  <c:v>4.0254585068123072E-2</c:v>
                </c:pt>
                <c:pt idx="61">
                  <c:v>2.4825380486728887E-2</c:v>
                </c:pt>
                <c:pt idx="62">
                  <c:v>4.5713538184248836E-3</c:v>
                </c:pt>
                <c:pt idx="63">
                  <c:v>3.6016026799879031E-2</c:v>
                </c:pt>
                <c:pt idx="64">
                  <c:v>3.7222635725181918E-2</c:v>
                </c:pt>
                <c:pt idx="65">
                  <c:v>2.5524646882840507E-2</c:v>
                </c:pt>
                <c:pt idx="66">
                  <c:v>2.52136595385688E-2</c:v>
                </c:pt>
                <c:pt idx="67">
                  <c:v>3.1126565488535096E-2</c:v>
                </c:pt>
                <c:pt idx="68">
                  <c:v>-5.2747632841886327E-3</c:v>
                </c:pt>
                <c:pt idx="69">
                  <c:v>6.360159897734774E-2</c:v>
                </c:pt>
                <c:pt idx="70">
                  <c:v>4.0147955468447183E-2</c:v>
                </c:pt>
                <c:pt idx="71">
                  <c:v>2.8695642714954506E-2</c:v>
                </c:pt>
                <c:pt idx="72">
                  <c:v>1.6762661655321809E-2</c:v>
                </c:pt>
                <c:pt idx="73">
                  <c:v>2.2530876376119613E-2</c:v>
                </c:pt>
                <c:pt idx="74">
                  <c:v>2.8258274552360296E-2</c:v>
                </c:pt>
                <c:pt idx="75">
                  <c:v>2.8578245634027555E-2</c:v>
                </c:pt>
                <c:pt idx="76">
                  <c:v>1.2273709040270475E-2</c:v>
                </c:pt>
                <c:pt idx="77">
                  <c:v>2.4860824319456798E-2</c:v>
                </c:pt>
                <c:pt idx="78">
                  <c:v>3.8929675425038557E-2</c:v>
                </c:pt>
                <c:pt idx="79">
                  <c:v>3.9930635755988542E-2</c:v>
                </c:pt>
                <c:pt idx="80">
                  <c:v>4.4645832427811838E-2</c:v>
                </c:pt>
                <c:pt idx="81">
                  <c:v>-1.6853398519725671E-2</c:v>
                </c:pt>
                <c:pt idx="82">
                  <c:v>1.523104304606937E-2</c:v>
                </c:pt>
                <c:pt idx="83">
                  <c:v>3.6100879434624034E-2</c:v>
                </c:pt>
                <c:pt idx="84">
                  <c:v>4.1409766214709931E-2</c:v>
                </c:pt>
                <c:pt idx="85">
                  <c:v>2.1445059532579691E-2</c:v>
                </c:pt>
                <c:pt idx="86">
                  <c:v>4.2436203220972191E-2</c:v>
                </c:pt>
                <c:pt idx="87">
                  <c:v>2.3428763333829483E-2</c:v>
                </c:pt>
                <c:pt idx="88">
                  <c:v>4.0213931518050527E-2</c:v>
                </c:pt>
                <c:pt idx="89">
                  <c:v>4.2641593474660011E-2</c:v>
                </c:pt>
                <c:pt idx="90">
                  <c:v>4.2571069442292053E-2</c:v>
                </c:pt>
                <c:pt idx="91">
                  <c:v>5.1799077396207149E-2</c:v>
                </c:pt>
                <c:pt idx="92">
                  <c:v>6.0757255296279622E-2</c:v>
                </c:pt>
                <c:pt idx="93">
                  <c:v>5.2604497610299283E-2</c:v>
                </c:pt>
                <c:pt idx="94">
                  <c:v>5.8469761633571649E-2</c:v>
                </c:pt>
                <c:pt idx="95">
                  <c:v>4.5790567687372219E-2</c:v>
                </c:pt>
                <c:pt idx="96">
                  <c:v>4.7438085948084296E-2</c:v>
                </c:pt>
                <c:pt idx="97">
                  <c:v>6.9465289679118802E-2</c:v>
                </c:pt>
                <c:pt idx="98">
                  <c:v>6.9474394668016526E-2</c:v>
                </c:pt>
                <c:pt idx="99">
                  <c:v>6.0595399188092092E-2</c:v>
                </c:pt>
                <c:pt idx="100">
                  <c:v>7.6090550251341149E-2</c:v>
                </c:pt>
                <c:pt idx="101">
                  <c:v>5.1170459172434901E-2</c:v>
                </c:pt>
                <c:pt idx="102">
                  <c:v>5.2195397477101446E-2</c:v>
                </c:pt>
                <c:pt idx="103">
                  <c:v>3.6282239960494955E-2</c:v>
                </c:pt>
                <c:pt idx="104">
                  <c:v>6.0915298447699273E-2</c:v>
                </c:pt>
                <c:pt idx="105">
                  <c:v>7.1949975230390262E-2</c:v>
                </c:pt>
                <c:pt idx="106">
                  <c:v>6.2584473968242627E-2</c:v>
                </c:pt>
                <c:pt idx="107">
                  <c:v>7.9591551265911331E-2</c:v>
                </c:pt>
                <c:pt idx="108">
                  <c:v>6.2867416427920153E-2</c:v>
                </c:pt>
                <c:pt idx="109">
                  <c:v>6.9471696537815486E-2</c:v>
                </c:pt>
                <c:pt idx="110">
                  <c:v>5.2598197606906538E-2</c:v>
                </c:pt>
                <c:pt idx="111">
                  <c:v>7.3588889739467644E-2</c:v>
                </c:pt>
                <c:pt idx="112">
                  <c:v>4.8776664451160689E-2</c:v>
                </c:pt>
                <c:pt idx="113">
                  <c:v>9.22027698931287E-2</c:v>
                </c:pt>
                <c:pt idx="114">
                  <c:v>8.7983324386515127E-2</c:v>
                </c:pt>
                <c:pt idx="115">
                  <c:v>7.6275091934528305E-2</c:v>
                </c:pt>
                <c:pt idx="116">
                  <c:v>5.9731520878457234E-2</c:v>
                </c:pt>
                <c:pt idx="117">
                  <c:v>5.3121748178980299E-2</c:v>
                </c:pt>
                <c:pt idx="118">
                  <c:v>5.9447406630144251E-2</c:v>
                </c:pt>
                <c:pt idx="119">
                  <c:v>4.6797881123558982E-2</c:v>
                </c:pt>
                <c:pt idx="120">
                  <c:v>8.7116971304792346E-2</c:v>
                </c:pt>
                <c:pt idx="121">
                  <c:v>6.5100022220487386E-2</c:v>
                </c:pt>
                <c:pt idx="122">
                  <c:v>6.6202811311195875E-2</c:v>
                </c:pt>
                <c:pt idx="123">
                  <c:v>6.1916377238303788E-2</c:v>
                </c:pt>
                <c:pt idx="124">
                  <c:v>6.6309540179719129E-2</c:v>
                </c:pt>
                <c:pt idx="125">
                  <c:v>4.0351978790574394E-2</c:v>
                </c:pt>
                <c:pt idx="126">
                  <c:v>3.5865149346752334E-2</c:v>
                </c:pt>
                <c:pt idx="127">
                  <c:v>5.0636893509308001E-2</c:v>
                </c:pt>
                <c:pt idx="128">
                  <c:v>4.3624765958436562E-2</c:v>
                </c:pt>
                <c:pt idx="129">
                  <c:v>4.1746949261400212E-2</c:v>
                </c:pt>
                <c:pt idx="130">
                  <c:v>3.4379903548549695E-2</c:v>
                </c:pt>
                <c:pt idx="131">
                  <c:v>4.6991263798736416E-2</c:v>
                </c:pt>
                <c:pt idx="132">
                  <c:v>1.758873425479468E-2</c:v>
                </c:pt>
                <c:pt idx="133">
                  <c:v>2.6218896776485368E-2</c:v>
                </c:pt>
                <c:pt idx="134">
                  <c:v>3.2314115811226785E-2</c:v>
                </c:pt>
                <c:pt idx="135">
                  <c:v>2.4519966538247395E-2</c:v>
                </c:pt>
                <c:pt idx="136">
                  <c:v>3.9893020543644075E-2</c:v>
                </c:pt>
                <c:pt idx="137">
                  <c:v>2.8710821255228725E-2</c:v>
                </c:pt>
                <c:pt idx="138">
                  <c:v>2.9548252675442699E-2</c:v>
                </c:pt>
                <c:pt idx="139">
                  <c:v>2.9573790308047521E-2</c:v>
                </c:pt>
                <c:pt idx="140">
                  <c:v>3.874515615902574E-2</c:v>
                </c:pt>
                <c:pt idx="141">
                  <c:v>4.6942214237492452E-2</c:v>
                </c:pt>
                <c:pt idx="142">
                  <c:v>5.4538976691365093E-2</c:v>
                </c:pt>
                <c:pt idx="143">
                  <c:v>2.9054518461496093E-2</c:v>
                </c:pt>
                <c:pt idx="144">
                  <c:v>3.1956789580216416E-2</c:v>
                </c:pt>
                <c:pt idx="145">
                  <c:v>2.1502392817700722E-2</c:v>
                </c:pt>
                <c:pt idx="146">
                  <c:v>1.5216882105251628E-2</c:v>
                </c:pt>
                <c:pt idx="147">
                  <c:v>1.7436446405798112E-2</c:v>
                </c:pt>
                <c:pt idx="148">
                  <c:v>1.3754468449912904E-2</c:v>
                </c:pt>
                <c:pt idx="149">
                  <c:v>2.2547629524601209E-2</c:v>
                </c:pt>
                <c:pt idx="150">
                  <c:v>1.4674768812869665E-2</c:v>
                </c:pt>
                <c:pt idx="151">
                  <c:v>2.4935506977095123E-3</c:v>
                </c:pt>
                <c:pt idx="152">
                  <c:v>-1.6466909289857834E-2</c:v>
                </c:pt>
                <c:pt idx="153">
                  <c:v>-5.9524792892943879E-2</c:v>
                </c:pt>
                <c:pt idx="154">
                  <c:v>-0.10428654384205249</c:v>
                </c:pt>
                <c:pt idx="155">
                  <c:v>-0.11276309250917715</c:v>
                </c:pt>
                <c:pt idx="156">
                  <c:v>-0.10208775277425408</c:v>
                </c:pt>
                <c:pt idx="157">
                  <c:v>-9.7508827887788363E-2</c:v>
                </c:pt>
                <c:pt idx="158">
                  <c:v>-0.11535500140846955</c:v>
                </c:pt>
                <c:pt idx="159">
                  <c:v>-0.11063633337985679</c:v>
                </c:pt>
                <c:pt idx="160">
                  <c:v>-0.11110638343137358</c:v>
                </c:pt>
                <c:pt idx="161">
                  <c:v>-9.7148397550836041E-2</c:v>
                </c:pt>
                <c:pt idx="162">
                  <c:v>-9.2046672603842805E-2</c:v>
                </c:pt>
                <c:pt idx="163">
                  <c:v>-6.8807684455952978E-2</c:v>
                </c:pt>
                <c:pt idx="164">
                  <c:v>-7.6956008387665031E-2</c:v>
                </c:pt>
                <c:pt idx="165">
                  <c:v>-3.2004533220002851E-2</c:v>
                </c:pt>
                <c:pt idx="166">
                  <c:v>1.4807720642404654E-2</c:v>
                </c:pt>
                <c:pt idx="167">
                  <c:v>4.2099906350970162E-2</c:v>
                </c:pt>
                <c:pt idx="168">
                  <c:v>2.6800898705662046E-2</c:v>
                </c:pt>
                <c:pt idx="169">
                  <c:v>3.373006412854318E-2</c:v>
                </c:pt>
                <c:pt idx="170">
                  <c:v>7.4699694007830164E-2</c:v>
                </c:pt>
                <c:pt idx="171">
                  <c:v>7.8505637509355575E-2</c:v>
                </c:pt>
                <c:pt idx="172">
                  <c:v>5.9963022354123874E-2</c:v>
                </c:pt>
                <c:pt idx="173">
                  <c:v>4.0837582344512624E-2</c:v>
                </c:pt>
                <c:pt idx="174">
                  <c:v>4.1548586414187794E-2</c:v>
                </c:pt>
                <c:pt idx="175">
                  <c:v>2.9255656709012756E-2</c:v>
                </c:pt>
                <c:pt idx="176">
                  <c:v>6.1913047588380676E-2</c:v>
                </c:pt>
                <c:pt idx="177">
                  <c:v>6.3473572678792056E-2</c:v>
                </c:pt>
                <c:pt idx="178">
                  <c:v>6.7019963702359409E-2</c:v>
                </c:pt>
                <c:pt idx="179">
                  <c:v>6.664220162278367E-2</c:v>
                </c:pt>
                <c:pt idx="180">
                  <c:v>7.5436684693851008E-2</c:v>
                </c:pt>
                <c:pt idx="181">
                  <c:v>8.1283962005794352E-2</c:v>
                </c:pt>
                <c:pt idx="182">
                  <c:v>6.8296936330877411E-2</c:v>
                </c:pt>
                <c:pt idx="183">
                  <c:v>6.4760119205854005E-2</c:v>
                </c:pt>
                <c:pt idx="184">
                  <c:v>7.3536758500588384E-2</c:v>
                </c:pt>
                <c:pt idx="185">
                  <c:v>8.3041471267486955E-2</c:v>
                </c:pt>
                <c:pt idx="186">
                  <c:v>7.9579321331397335E-2</c:v>
                </c:pt>
                <c:pt idx="187">
                  <c:v>7.621983688797962E-2</c:v>
                </c:pt>
                <c:pt idx="188">
                  <c:v>7.8015940355806501E-2</c:v>
                </c:pt>
                <c:pt idx="189">
                  <c:v>7.3611493367094161E-2</c:v>
                </c:pt>
                <c:pt idx="190">
                  <c:v>6.5548162360016926E-2</c:v>
                </c:pt>
                <c:pt idx="191">
                  <c:v>6.0880165793002483E-2</c:v>
                </c:pt>
                <c:pt idx="192">
                  <c:v>6.3600469820484395E-2</c:v>
                </c:pt>
                <c:pt idx="193">
                  <c:v>6.7282160110053058E-2</c:v>
                </c:pt>
                <c:pt idx="194">
                  <c:v>6.0961693899868497E-2</c:v>
                </c:pt>
                <c:pt idx="195">
                  <c:v>5.1788661473608943E-2</c:v>
                </c:pt>
                <c:pt idx="196">
                  <c:v>4.9895754733103148E-2</c:v>
                </c:pt>
                <c:pt idx="197">
                  <c:v>3.2481599415357332E-2</c:v>
                </c:pt>
                <c:pt idx="198">
                  <c:v>3.8334869897019841E-2</c:v>
                </c:pt>
                <c:pt idx="199">
                  <c:v>4.7280511242011825E-2</c:v>
                </c:pt>
                <c:pt idx="200">
                  <c:v>4.656924097246784E-2</c:v>
                </c:pt>
                <c:pt idx="201">
                  <c:v>4.0024507416313249E-2</c:v>
                </c:pt>
                <c:pt idx="202">
                  <c:v>4.0493843556613562E-2</c:v>
                </c:pt>
                <c:pt idx="203">
                  <c:v>4.4478151621008655E-2</c:v>
                </c:pt>
                <c:pt idx="204">
                  <c:v>4.1531891236227692E-2</c:v>
                </c:pt>
                <c:pt idx="205">
                  <c:v>4.204042175310807E-2</c:v>
                </c:pt>
                <c:pt idx="206">
                  <c:v>3.0948984342517694E-2</c:v>
                </c:pt>
                <c:pt idx="207">
                  <c:v>3.0041427836107637E-2</c:v>
                </c:pt>
                <c:pt idx="208">
                  <c:v>3.7507731681236889E-2</c:v>
                </c:pt>
                <c:pt idx="209">
                  <c:v>5.0954914872909818E-2</c:v>
                </c:pt>
                <c:pt idx="210">
                  <c:v>5.2914351543261962E-2</c:v>
                </c:pt>
                <c:pt idx="211">
                  <c:v>3.849692412510386E-2</c:v>
                </c:pt>
                <c:pt idx="212">
                  <c:v>3.0314014128786537E-2</c:v>
                </c:pt>
                <c:pt idx="213">
                  <c:v>3.4261854231832034E-2</c:v>
                </c:pt>
                <c:pt idx="214">
                  <c:v>3.2553093304794389E-2</c:v>
                </c:pt>
                <c:pt idx="215">
                  <c:v>3.5049116682069004E-2</c:v>
                </c:pt>
                <c:pt idx="216">
                  <c:v>1.6479237180186956E-2</c:v>
                </c:pt>
                <c:pt idx="217">
                  <c:v>1.8808176258932496E-2</c:v>
                </c:pt>
                <c:pt idx="218">
                  <c:v>3.7590680331906823E-2</c:v>
                </c:pt>
                <c:pt idx="219">
                  <c:v>5.2370359768773689E-2</c:v>
                </c:pt>
                <c:pt idx="220">
                  <c:v>4.9072069397478657E-2</c:v>
                </c:pt>
                <c:pt idx="221">
                  <c:v>4.8284753525022817E-2</c:v>
                </c:pt>
                <c:pt idx="222">
                  <c:v>4.2613066286991907E-2</c:v>
                </c:pt>
                <c:pt idx="223">
                  <c:v>5.276263995172914E-2</c:v>
                </c:pt>
                <c:pt idx="224">
                  <c:v>5.0240637167972224E-2</c:v>
                </c:pt>
                <c:pt idx="225">
                  <c:v>4.9011079626023912E-2</c:v>
                </c:pt>
                <c:pt idx="226">
                  <c:v>4.9631767373971236E-2</c:v>
                </c:pt>
                <c:pt idx="227">
                  <c:v>3.7119533637879565E-2</c:v>
                </c:pt>
                <c:pt idx="228">
                  <c:v>4.1854936304592139E-2</c:v>
                </c:pt>
                <c:pt idx="229">
                  <c:v>2.5510288114257484E-2</c:v>
                </c:pt>
                <c:pt idx="230">
                  <c:v>2.9858631748972408E-2</c:v>
                </c:pt>
                <c:pt idx="231">
                  <c:v>2.1365708832573382E-2</c:v>
                </c:pt>
                <c:pt idx="232">
                  <c:v>2.7353672004417406E-2</c:v>
                </c:pt>
                <c:pt idx="233">
                  <c:v>2.6449235457165488E-2</c:v>
                </c:pt>
                <c:pt idx="234">
                  <c:v>3.1866777257917533E-2</c:v>
                </c:pt>
                <c:pt idx="235">
                  <c:v>2.4656568413391478E-2</c:v>
                </c:pt>
                <c:pt idx="236">
                  <c:v>2.2315548648488504E-2</c:v>
                </c:pt>
                <c:pt idx="237">
                  <c:v>1.6125807653510904E-2</c:v>
                </c:pt>
                <c:pt idx="238">
                  <c:v>1.7178667198144648E-2</c:v>
                </c:pt>
                <c:pt idx="239">
                  <c:v>2.6680969397167242E-2</c:v>
                </c:pt>
                <c:pt idx="240">
                  <c:v>2.5916303535999274E-2</c:v>
                </c:pt>
                <c:pt idx="241">
                  <c:v>3.7845849575653734E-2</c:v>
                </c:pt>
                <c:pt idx="242">
                  <c:v>1.8854791214205191E-2</c:v>
                </c:pt>
                <c:pt idx="243">
                  <c:v>2.1067716855301954E-2</c:v>
                </c:pt>
                <c:pt idx="244">
                  <c:v>1.7723372950021243E-2</c:v>
                </c:pt>
                <c:pt idx="245">
                  <c:v>2.6174546153622691E-2</c:v>
                </c:pt>
                <c:pt idx="246">
                  <c:v>1.7120017763961437E-2</c:v>
                </c:pt>
                <c:pt idx="247">
                  <c:v>1.8312131953893473E-2</c:v>
                </c:pt>
                <c:pt idx="248">
                  <c:v>2.8283571277319064E-2</c:v>
                </c:pt>
                <c:pt idx="249">
                  <c:v>3.4673189316329234E-2</c:v>
                </c:pt>
                <c:pt idx="250">
                  <c:v>2.9582228397247112E-2</c:v>
                </c:pt>
                <c:pt idx="251">
                  <c:v>3.8308133241051312E-2</c:v>
                </c:pt>
                <c:pt idx="252">
                  <c:v>5.7370130015140797E-2</c:v>
                </c:pt>
                <c:pt idx="253">
                  <c:v>4.5657931388197515E-2</c:v>
                </c:pt>
                <c:pt idx="254">
                  <c:v>4.6955615198633671E-2</c:v>
                </c:pt>
                <c:pt idx="255">
                  <c:v>4.8478217624825959E-2</c:v>
                </c:pt>
                <c:pt idx="256">
                  <c:v>3.8656113087889965E-2</c:v>
                </c:pt>
                <c:pt idx="257">
                  <c:v>3.2057370406838537E-2</c:v>
                </c:pt>
                <c:pt idx="258">
                  <c:v>3.4709426712657754E-2</c:v>
                </c:pt>
                <c:pt idx="259">
                  <c:v>3.4727565604626198E-2</c:v>
                </c:pt>
                <c:pt idx="260">
                  <c:v>4.9988728095655022E-2</c:v>
                </c:pt>
                <c:pt idx="261">
                  <c:v>4.816431488644457E-2</c:v>
                </c:pt>
                <c:pt idx="262">
                  <c:v>5.9687677738442524E-2</c:v>
                </c:pt>
                <c:pt idx="263">
                  <c:v>5.2001769000194376E-2</c:v>
                </c:pt>
                <c:pt idx="264">
                  <c:v>3.8032964155071847E-2</c:v>
                </c:pt>
                <c:pt idx="265">
                  <c:v>4.3898984133024621E-2</c:v>
                </c:pt>
                <c:pt idx="266">
                  <c:v>4.5283994245750581E-2</c:v>
                </c:pt>
                <c:pt idx="267">
                  <c:v>4.3557360080781926E-2</c:v>
                </c:pt>
                <c:pt idx="268">
                  <c:v>6.0822863922374459E-2</c:v>
                </c:pt>
                <c:pt idx="269">
                  <c:v>5.4590010300400227E-2</c:v>
                </c:pt>
                <c:pt idx="270">
                  <c:v>6.1193056783392707E-2</c:v>
                </c:pt>
                <c:pt idx="271">
                  <c:v>5.7320050642190923E-2</c:v>
                </c:pt>
                <c:pt idx="272">
                  <c:v>3.2984093231623657E-2</c:v>
                </c:pt>
                <c:pt idx="273">
                  <c:v>4.3192683776612784E-2</c:v>
                </c:pt>
                <c:pt idx="274">
                  <c:v>3.4623995167415877E-2</c:v>
                </c:pt>
                <c:pt idx="275">
                  <c:v>8.5133864472248799E-3</c:v>
                </c:pt>
                <c:pt idx="276">
                  <c:v>2.2852864339602652E-2</c:v>
                </c:pt>
                <c:pt idx="277">
                  <c:v>1.7960178953700057E-2</c:v>
                </c:pt>
                <c:pt idx="278">
                  <c:v>3.434926516043646E-2</c:v>
                </c:pt>
                <c:pt idx="279">
                  <c:v>3.494975001262568E-2</c:v>
                </c:pt>
                <c:pt idx="280">
                  <c:v>2.62642320343347E-2</c:v>
                </c:pt>
                <c:pt idx="281">
                  <c:v>3.2584047026705809E-2</c:v>
                </c:pt>
                <c:pt idx="282">
                  <c:v>3.2775835947844945E-2</c:v>
                </c:pt>
                <c:pt idx="283">
                  <c:v>3.9688153126139492E-2</c:v>
                </c:pt>
                <c:pt idx="284">
                  <c:v>3.6459603247249062E-2</c:v>
                </c:pt>
                <c:pt idx="285">
                  <c:v>2.9849212466156905E-2</c:v>
                </c:pt>
                <c:pt idx="286">
                  <c:v>3.1228487513141667E-2</c:v>
                </c:pt>
                <c:pt idx="287">
                  <c:v>5.4912171536852128E-2</c:v>
                </c:pt>
                <c:pt idx="288">
                  <c:v>4.8149680540415796E-2</c:v>
                </c:pt>
                <c:pt idx="289">
                  <c:v>4.6123666257483098E-2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01-4D48-BFAE-EDCCD86816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RS ex-auto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Sheet1!$A$2:$A$291</c:f>
              <c:numCache>
                <c:formatCode>mmm\-yy</c:formatCode>
                <c:ptCount val="290"/>
                <c:pt idx="0">
                  <c:v>35065</c:v>
                </c:pt>
                <c:pt idx="1">
                  <c:v>35096</c:v>
                </c:pt>
                <c:pt idx="2">
                  <c:v>35125</c:v>
                </c:pt>
                <c:pt idx="3">
                  <c:v>35156</c:v>
                </c:pt>
                <c:pt idx="4">
                  <c:v>35186</c:v>
                </c:pt>
                <c:pt idx="5">
                  <c:v>35217</c:v>
                </c:pt>
                <c:pt idx="6">
                  <c:v>35247</c:v>
                </c:pt>
                <c:pt idx="7">
                  <c:v>35278</c:v>
                </c:pt>
                <c:pt idx="8">
                  <c:v>35309</c:v>
                </c:pt>
                <c:pt idx="9">
                  <c:v>35339</c:v>
                </c:pt>
                <c:pt idx="10">
                  <c:v>35370</c:v>
                </c:pt>
                <c:pt idx="11">
                  <c:v>35400</c:v>
                </c:pt>
                <c:pt idx="12">
                  <c:v>35431</c:v>
                </c:pt>
                <c:pt idx="13">
                  <c:v>35462</c:v>
                </c:pt>
                <c:pt idx="14">
                  <c:v>35490</c:v>
                </c:pt>
                <c:pt idx="15">
                  <c:v>35521</c:v>
                </c:pt>
                <c:pt idx="16">
                  <c:v>35551</c:v>
                </c:pt>
                <c:pt idx="17">
                  <c:v>35582</c:v>
                </c:pt>
                <c:pt idx="18">
                  <c:v>35612</c:v>
                </c:pt>
                <c:pt idx="19">
                  <c:v>35643</c:v>
                </c:pt>
                <c:pt idx="20">
                  <c:v>35674</c:v>
                </c:pt>
                <c:pt idx="21">
                  <c:v>35704</c:v>
                </c:pt>
                <c:pt idx="22">
                  <c:v>35735</c:v>
                </c:pt>
                <c:pt idx="23">
                  <c:v>35765</c:v>
                </c:pt>
                <c:pt idx="24">
                  <c:v>35796</c:v>
                </c:pt>
                <c:pt idx="25">
                  <c:v>35827</c:v>
                </c:pt>
                <c:pt idx="26">
                  <c:v>35855</c:v>
                </c:pt>
                <c:pt idx="27">
                  <c:v>35886</c:v>
                </c:pt>
                <c:pt idx="28">
                  <c:v>35916</c:v>
                </c:pt>
                <c:pt idx="29">
                  <c:v>35947</c:v>
                </c:pt>
                <c:pt idx="30">
                  <c:v>35977</c:v>
                </c:pt>
                <c:pt idx="31">
                  <c:v>36008</c:v>
                </c:pt>
                <c:pt idx="32">
                  <c:v>36039</c:v>
                </c:pt>
                <c:pt idx="33">
                  <c:v>36069</c:v>
                </c:pt>
                <c:pt idx="34">
                  <c:v>36100</c:v>
                </c:pt>
                <c:pt idx="35">
                  <c:v>36130</c:v>
                </c:pt>
                <c:pt idx="36">
                  <c:v>36161</c:v>
                </c:pt>
                <c:pt idx="37">
                  <c:v>36192</c:v>
                </c:pt>
                <c:pt idx="38">
                  <c:v>36220</c:v>
                </c:pt>
                <c:pt idx="39">
                  <c:v>36251</c:v>
                </c:pt>
                <c:pt idx="40">
                  <c:v>36281</c:v>
                </c:pt>
                <c:pt idx="41">
                  <c:v>36312</c:v>
                </c:pt>
                <c:pt idx="42">
                  <c:v>36342</c:v>
                </c:pt>
                <c:pt idx="43">
                  <c:v>36373</c:v>
                </c:pt>
                <c:pt idx="44">
                  <c:v>36404</c:v>
                </c:pt>
                <c:pt idx="45">
                  <c:v>36434</c:v>
                </c:pt>
                <c:pt idx="46">
                  <c:v>36465</c:v>
                </c:pt>
                <c:pt idx="47">
                  <c:v>36495</c:v>
                </c:pt>
                <c:pt idx="48">
                  <c:v>36526</c:v>
                </c:pt>
                <c:pt idx="49">
                  <c:v>36557</c:v>
                </c:pt>
                <c:pt idx="50">
                  <c:v>36586</c:v>
                </c:pt>
                <c:pt idx="51">
                  <c:v>36617</c:v>
                </c:pt>
                <c:pt idx="52">
                  <c:v>36647</c:v>
                </c:pt>
                <c:pt idx="53">
                  <c:v>36678</c:v>
                </c:pt>
                <c:pt idx="54">
                  <c:v>36708</c:v>
                </c:pt>
                <c:pt idx="55">
                  <c:v>36739</c:v>
                </c:pt>
                <c:pt idx="56">
                  <c:v>36770</c:v>
                </c:pt>
                <c:pt idx="57">
                  <c:v>36800</c:v>
                </c:pt>
                <c:pt idx="58">
                  <c:v>36831</c:v>
                </c:pt>
                <c:pt idx="59">
                  <c:v>36861</c:v>
                </c:pt>
                <c:pt idx="60">
                  <c:v>36892</c:v>
                </c:pt>
                <c:pt idx="61">
                  <c:v>36923</c:v>
                </c:pt>
                <c:pt idx="62">
                  <c:v>36951</c:v>
                </c:pt>
                <c:pt idx="63">
                  <c:v>36982</c:v>
                </c:pt>
                <c:pt idx="64">
                  <c:v>37012</c:v>
                </c:pt>
                <c:pt idx="65">
                  <c:v>37043</c:v>
                </c:pt>
                <c:pt idx="66">
                  <c:v>37073</c:v>
                </c:pt>
                <c:pt idx="67">
                  <c:v>37104</c:v>
                </c:pt>
                <c:pt idx="68">
                  <c:v>37135</c:v>
                </c:pt>
                <c:pt idx="69">
                  <c:v>37165</c:v>
                </c:pt>
                <c:pt idx="70">
                  <c:v>37196</c:v>
                </c:pt>
                <c:pt idx="71">
                  <c:v>37226</c:v>
                </c:pt>
                <c:pt idx="72">
                  <c:v>37257</c:v>
                </c:pt>
                <c:pt idx="73">
                  <c:v>37288</c:v>
                </c:pt>
                <c:pt idx="74">
                  <c:v>37316</c:v>
                </c:pt>
                <c:pt idx="75">
                  <c:v>37347</c:v>
                </c:pt>
                <c:pt idx="76">
                  <c:v>37377</c:v>
                </c:pt>
                <c:pt idx="77">
                  <c:v>37408</c:v>
                </c:pt>
                <c:pt idx="78">
                  <c:v>37438</c:v>
                </c:pt>
                <c:pt idx="79">
                  <c:v>37469</c:v>
                </c:pt>
                <c:pt idx="80">
                  <c:v>37500</c:v>
                </c:pt>
                <c:pt idx="81">
                  <c:v>37530</c:v>
                </c:pt>
                <c:pt idx="82">
                  <c:v>37561</c:v>
                </c:pt>
                <c:pt idx="83">
                  <c:v>37591</c:v>
                </c:pt>
                <c:pt idx="84">
                  <c:v>37622</c:v>
                </c:pt>
                <c:pt idx="85">
                  <c:v>37653</c:v>
                </c:pt>
                <c:pt idx="86">
                  <c:v>37681</c:v>
                </c:pt>
                <c:pt idx="87">
                  <c:v>37712</c:v>
                </c:pt>
                <c:pt idx="88">
                  <c:v>37742</c:v>
                </c:pt>
                <c:pt idx="89">
                  <c:v>37773</c:v>
                </c:pt>
                <c:pt idx="90">
                  <c:v>37803</c:v>
                </c:pt>
                <c:pt idx="91">
                  <c:v>37834</c:v>
                </c:pt>
                <c:pt idx="92">
                  <c:v>37865</c:v>
                </c:pt>
                <c:pt idx="93">
                  <c:v>37895</c:v>
                </c:pt>
                <c:pt idx="94">
                  <c:v>37926</c:v>
                </c:pt>
                <c:pt idx="95">
                  <c:v>37956</c:v>
                </c:pt>
                <c:pt idx="96">
                  <c:v>37987</c:v>
                </c:pt>
                <c:pt idx="97">
                  <c:v>38018</c:v>
                </c:pt>
                <c:pt idx="98">
                  <c:v>38047</c:v>
                </c:pt>
                <c:pt idx="99">
                  <c:v>38078</c:v>
                </c:pt>
                <c:pt idx="100">
                  <c:v>38108</c:v>
                </c:pt>
                <c:pt idx="101">
                  <c:v>38139</c:v>
                </c:pt>
                <c:pt idx="102">
                  <c:v>38169</c:v>
                </c:pt>
                <c:pt idx="103">
                  <c:v>38200</c:v>
                </c:pt>
                <c:pt idx="104">
                  <c:v>38231</c:v>
                </c:pt>
                <c:pt idx="105">
                  <c:v>38261</c:v>
                </c:pt>
                <c:pt idx="106">
                  <c:v>38292</c:v>
                </c:pt>
                <c:pt idx="107">
                  <c:v>38322</c:v>
                </c:pt>
                <c:pt idx="108">
                  <c:v>38353</c:v>
                </c:pt>
                <c:pt idx="109">
                  <c:v>38384</c:v>
                </c:pt>
                <c:pt idx="110">
                  <c:v>38412</c:v>
                </c:pt>
                <c:pt idx="111">
                  <c:v>38443</c:v>
                </c:pt>
                <c:pt idx="112">
                  <c:v>38473</c:v>
                </c:pt>
                <c:pt idx="113">
                  <c:v>38504</c:v>
                </c:pt>
                <c:pt idx="114">
                  <c:v>38534</c:v>
                </c:pt>
                <c:pt idx="115">
                  <c:v>38565</c:v>
                </c:pt>
                <c:pt idx="116">
                  <c:v>38596</c:v>
                </c:pt>
                <c:pt idx="117">
                  <c:v>38626</c:v>
                </c:pt>
                <c:pt idx="118">
                  <c:v>38657</c:v>
                </c:pt>
                <c:pt idx="119">
                  <c:v>38687</c:v>
                </c:pt>
                <c:pt idx="120">
                  <c:v>38718</c:v>
                </c:pt>
                <c:pt idx="121">
                  <c:v>38749</c:v>
                </c:pt>
                <c:pt idx="122">
                  <c:v>38777</c:v>
                </c:pt>
                <c:pt idx="123">
                  <c:v>38808</c:v>
                </c:pt>
                <c:pt idx="124">
                  <c:v>38838</c:v>
                </c:pt>
                <c:pt idx="125">
                  <c:v>38869</c:v>
                </c:pt>
                <c:pt idx="126">
                  <c:v>38899</c:v>
                </c:pt>
                <c:pt idx="127">
                  <c:v>38930</c:v>
                </c:pt>
                <c:pt idx="128">
                  <c:v>38961</c:v>
                </c:pt>
                <c:pt idx="129">
                  <c:v>38991</c:v>
                </c:pt>
                <c:pt idx="130">
                  <c:v>39022</c:v>
                </c:pt>
                <c:pt idx="131">
                  <c:v>39052</c:v>
                </c:pt>
                <c:pt idx="132">
                  <c:v>39083</c:v>
                </c:pt>
                <c:pt idx="133">
                  <c:v>39114</c:v>
                </c:pt>
                <c:pt idx="134">
                  <c:v>39142</c:v>
                </c:pt>
                <c:pt idx="135">
                  <c:v>39173</c:v>
                </c:pt>
                <c:pt idx="136">
                  <c:v>39203</c:v>
                </c:pt>
                <c:pt idx="137">
                  <c:v>39234</c:v>
                </c:pt>
                <c:pt idx="138">
                  <c:v>39264</c:v>
                </c:pt>
                <c:pt idx="139">
                  <c:v>39295</c:v>
                </c:pt>
                <c:pt idx="140">
                  <c:v>39326</c:v>
                </c:pt>
                <c:pt idx="141">
                  <c:v>39356</c:v>
                </c:pt>
                <c:pt idx="142">
                  <c:v>39387</c:v>
                </c:pt>
                <c:pt idx="143">
                  <c:v>39417</c:v>
                </c:pt>
                <c:pt idx="144">
                  <c:v>39448</c:v>
                </c:pt>
                <c:pt idx="145">
                  <c:v>39479</c:v>
                </c:pt>
                <c:pt idx="146">
                  <c:v>39508</c:v>
                </c:pt>
                <c:pt idx="147">
                  <c:v>39539</c:v>
                </c:pt>
                <c:pt idx="148">
                  <c:v>39569</c:v>
                </c:pt>
                <c:pt idx="149">
                  <c:v>39600</c:v>
                </c:pt>
                <c:pt idx="150">
                  <c:v>39630</c:v>
                </c:pt>
                <c:pt idx="151">
                  <c:v>39661</c:v>
                </c:pt>
                <c:pt idx="152">
                  <c:v>39692</c:v>
                </c:pt>
                <c:pt idx="153">
                  <c:v>39722</c:v>
                </c:pt>
                <c:pt idx="154">
                  <c:v>39753</c:v>
                </c:pt>
                <c:pt idx="155">
                  <c:v>39783</c:v>
                </c:pt>
                <c:pt idx="156">
                  <c:v>39814</c:v>
                </c:pt>
                <c:pt idx="157">
                  <c:v>39845</c:v>
                </c:pt>
                <c:pt idx="158">
                  <c:v>39873</c:v>
                </c:pt>
                <c:pt idx="159">
                  <c:v>39904</c:v>
                </c:pt>
                <c:pt idx="160">
                  <c:v>39934</c:v>
                </c:pt>
                <c:pt idx="161">
                  <c:v>39965</c:v>
                </c:pt>
                <c:pt idx="162">
                  <c:v>39995</c:v>
                </c:pt>
                <c:pt idx="163">
                  <c:v>40026</c:v>
                </c:pt>
                <c:pt idx="164">
                  <c:v>40057</c:v>
                </c:pt>
                <c:pt idx="165">
                  <c:v>40087</c:v>
                </c:pt>
                <c:pt idx="166">
                  <c:v>40118</c:v>
                </c:pt>
                <c:pt idx="167">
                  <c:v>40148</c:v>
                </c:pt>
                <c:pt idx="168">
                  <c:v>40179</c:v>
                </c:pt>
                <c:pt idx="169">
                  <c:v>40210</c:v>
                </c:pt>
                <c:pt idx="170">
                  <c:v>40238</c:v>
                </c:pt>
                <c:pt idx="171">
                  <c:v>40269</c:v>
                </c:pt>
                <c:pt idx="172">
                  <c:v>40299</c:v>
                </c:pt>
                <c:pt idx="173">
                  <c:v>40330</c:v>
                </c:pt>
                <c:pt idx="174">
                  <c:v>40360</c:v>
                </c:pt>
                <c:pt idx="175">
                  <c:v>40391</c:v>
                </c:pt>
                <c:pt idx="176">
                  <c:v>40422</c:v>
                </c:pt>
                <c:pt idx="177">
                  <c:v>40452</c:v>
                </c:pt>
                <c:pt idx="178">
                  <c:v>40483</c:v>
                </c:pt>
                <c:pt idx="179">
                  <c:v>40513</c:v>
                </c:pt>
                <c:pt idx="180">
                  <c:v>40544</c:v>
                </c:pt>
                <c:pt idx="181">
                  <c:v>40575</c:v>
                </c:pt>
                <c:pt idx="182">
                  <c:v>40603</c:v>
                </c:pt>
                <c:pt idx="183">
                  <c:v>40634</c:v>
                </c:pt>
                <c:pt idx="184">
                  <c:v>40664</c:v>
                </c:pt>
                <c:pt idx="185">
                  <c:v>40695</c:v>
                </c:pt>
                <c:pt idx="186">
                  <c:v>40725</c:v>
                </c:pt>
                <c:pt idx="187">
                  <c:v>40756</c:v>
                </c:pt>
                <c:pt idx="188">
                  <c:v>40787</c:v>
                </c:pt>
                <c:pt idx="189">
                  <c:v>40817</c:v>
                </c:pt>
                <c:pt idx="190">
                  <c:v>40848</c:v>
                </c:pt>
                <c:pt idx="191">
                  <c:v>40878</c:v>
                </c:pt>
                <c:pt idx="192">
                  <c:v>40909</c:v>
                </c:pt>
                <c:pt idx="193">
                  <c:v>40940</c:v>
                </c:pt>
                <c:pt idx="194">
                  <c:v>40969</c:v>
                </c:pt>
                <c:pt idx="195">
                  <c:v>41000</c:v>
                </c:pt>
                <c:pt idx="196">
                  <c:v>41030</c:v>
                </c:pt>
                <c:pt idx="197">
                  <c:v>41061</c:v>
                </c:pt>
                <c:pt idx="198">
                  <c:v>41091</c:v>
                </c:pt>
                <c:pt idx="199">
                  <c:v>41122</c:v>
                </c:pt>
                <c:pt idx="200">
                  <c:v>41153</c:v>
                </c:pt>
                <c:pt idx="201">
                  <c:v>41183</c:v>
                </c:pt>
                <c:pt idx="202">
                  <c:v>41214</c:v>
                </c:pt>
                <c:pt idx="203">
                  <c:v>41244</c:v>
                </c:pt>
                <c:pt idx="204">
                  <c:v>41275</c:v>
                </c:pt>
                <c:pt idx="205">
                  <c:v>41306</c:v>
                </c:pt>
                <c:pt idx="206">
                  <c:v>41334</c:v>
                </c:pt>
                <c:pt idx="207">
                  <c:v>41365</c:v>
                </c:pt>
                <c:pt idx="208">
                  <c:v>41395</c:v>
                </c:pt>
                <c:pt idx="209">
                  <c:v>41426</c:v>
                </c:pt>
                <c:pt idx="210">
                  <c:v>41456</c:v>
                </c:pt>
                <c:pt idx="211">
                  <c:v>41487</c:v>
                </c:pt>
                <c:pt idx="212">
                  <c:v>41518</c:v>
                </c:pt>
                <c:pt idx="213">
                  <c:v>41548</c:v>
                </c:pt>
                <c:pt idx="214">
                  <c:v>41579</c:v>
                </c:pt>
                <c:pt idx="215">
                  <c:v>41609</c:v>
                </c:pt>
                <c:pt idx="216">
                  <c:v>41640</c:v>
                </c:pt>
                <c:pt idx="217">
                  <c:v>41671</c:v>
                </c:pt>
                <c:pt idx="218">
                  <c:v>41699</c:v>
                </c:pt>
                <c:pt idx="219">
                  <c:v>41730</c:v>
                </c:pt>
                <c:pt idx="220">
                  <c:v>41760</c:v>
                </c:pt>
                <c:pt idx="221">
                  <c:v>41791</c:v>
                </c:pt>
                <c:pt idx="222">
                  <c:v>41821</c:v>
                </c:pt>
                <c:pt idx="223">
                  <c:v>41852</c:v>
                </c:pt>
                <c:pt idx="224">
                  <c:v>41883</c:v>
                </c:pt>
                <c:pt idx="225">
                  <c:v>41913</c:v>
                </c:pt>
                <c:pt idx="226">
                  <c:v>41944</c:v>
                </c:pt>
                <c:pt idx="227">
                  <c:v>41974</c:v>
                </c:pt>
                <c:pt idx="228">
                  <c:v>42005</c:v>
                </c:pt>
                <c:pt idx="229">
                  <c:v>42036</c:v>
                </c:pt>
                <c:pt idx="230">
                  <c:v>42064</c:v>
                </c:pt>
                <c:pt idx="231">
                  <c:v>42095</c:v>
                </c:pt>
                <c:pt idx="232">
                  <c:v>42125</c:v>
                </c:pt>
                <c:pt idx="233">
                  <c:v>42156</c:v>
                </c:pt>
                <c:pt idx="234">
                  <c:v>42186</c:v>
                </c:pt>
                <c:pt idx="235">
                  <c:v>42217</c:v>
                </c:pt>
                <c:pt idx="236">
                  <c:v>42248</c:v>
                </c:pt>
                <c:pt idx="237">
                  <c:v>42278</c:v>
                </c:pt>
                <c:pt idx="238">
                  <c:v>42309</c:v>
                </c:pt>
                <c:pt idx="239">
                  <c:v>42339</c:v>
                </c:pt>
                <c:pt idx="240">
                  <c:v>42370</c:v>
                </c:pt>
                <c:pt idx="241">
                  <c:v>42401</c:v>
                </c:pt>
                <c:pt idx="242">
                  <c:v>42430</c:v>
                </c:pt>
                <c:pt idx="243">
                  <c:v>42461</c:v>
                </c:pt>
                <c:pt idx="244">
                  <c:v>42491</c:v>
                </c:pt>
                <c:pt idx="245">
                  <c:v>42522</c:v>
                </c:pt>
                <c:pt idx="246">
                  <c:v>42552</c:v>
                </c:pt>
                <c:pt idx="247">
                  <c:v>42583</c:v>
                </c:pt>
                <c:pt idx="248">
                  <c:v>42614</c:v>
                </c:pt>
                <c:pt idx="249">
                  <c:v>42644</c:v>
                </c:pt>
                <c:pt idx="250">
                  <c:v>42675</c:v>
                </c:pt>
                <c:pt idx="251">
                  <c:v>42705</c:v>
                </c:pt>
                <c:pt idx="252">
                  <c:v>42736</c:v>
                </c:pt>
                <c:pt idx="253">
                  <c:v>42767</c:v>
                </c:pt>
                <c:pt idx="254">
                  <c:v>42795</c:v>
                </c:pt>
                <c:pt idx="255">
                  <c:v>42826</c:v>
                </c:pt>
                <c:pt idx="256">
                  <c:v>42856</c:v>
                </c:pt>
                <c:pt idx="257">
                  <c:v>42887</c:v>
                </c:pt>
                <c:pt idx="258">
                  <c:v>42917</c:v>
                </c:pt>
                <c:pt idx="259">
                  <c:v>42948</c:v>
                </c:pt>
                <c:pt idx="260">
                  <c:v>42979</c:v>
                </c:pt>
                <c:pt idx="261">
                  <c:v>43009</c:v>
                </c:pt>
                <c:pt idx="262">
                  <c:v>43040</c:v>
                </c:pt>
                <c:pt idx="263">
                  <c:v>43070</c:v>
                </c:pt>
                <c:pt idx="264">
                  <c:v>43101</c:v>
                </c:pt>
                <c:pt idx="265">
                  <c:v>43132</c:v>
                </c:pt>
                <c:pt idx="266">
                  <c:v>43160</c:v>
                </c:pt>
                <c:pt idx="267">
                  <c:v>43191</c:v>
                </c:pt>
                <c:pt idx="268">
                  <c:v>43221</c:v>
                </c:pt>
                <c:pt idx="269">
                  <c:v>43252</c:v>
                </c:pt>
                <c:pt idx="270">
                  <c:v>43282</c:v>
                </c:pt>
                <c:pt idx="271">
                  <c:v>43313</c:v>
                </c:pt>
                <c:pt idx="272">
                  <c:v>43344</c:v>
                </c:pt>
                <c:pt idx="273">
                  <c:v>43374</c:v>
                </c:pt>
                <c:pt idx="274">
                  <c:v>43405</c:v>
                </c:pt>
                <c:pt idx="275">
                  <c:v>43435</c:v>
                </c:pt>
                <c:pt idx="276">
                  <c:v>43466</c:v>
                </c:pt>
                <c:pt idx="277">
                  <c:v>43497</c:v>
                </c:pt>
                <c:pt idx="278">
                  <c:v>43525</c:v>
                </c:pt>
                <c:pt idx="279">
                  <c:v>43556</c:v>
                </c:pt>
                <c:pt idx="280">
                  <c:v>43586</c:v>
                </c:pt>
                <c:pt idx="281">
                  <c:v>43617</c:v>
                </c:pt>
                <c:pt idx="282">
                  <c:v>43647</c:v>
                </c:pt>
                <c:pt idx="283">
                  <c:v>43678</c:v>
                </c:pt>
                <c:pt idx="284">
                  <c:v>43709</c:v>
                </c:pt>
                <c:pt idx="285">
                  <c:v>43739</c:v>
                </c:pt>
                <c:pt idx="286">
                  <c:v>43770</c:v>
                </c:pt>
                <c:pt idx="287">
                  <c:v>43800</c:v>
                </c:pt>
                <c:pt idx="288">
                  <c:v>43831</c:v>
                </c:pt>
                <c:pt idx="289">
                  <c:v>43862</c:v>
                </c:pt>
              </c:numCache>
            </c:numRef>
          </c:cat>
          <c:val>
            <c:numRef>
              <c:f>Sheet1!$C$2:$C$291</c:f>
              <c:numCache>
                <c:formatCode>0.00%</c:formatCode>
                <c:ptCount val="290"/>
                <c:pt idx="0">
                  <c:v>2.5921774679460219E-2</c:v>
                </c:pt>
                <c:pt idx="1">
                  <c:v>4.7364866194089084E-2</c:v>
                </c:pt>
                <c:pt idx="2">
                  <c:v>5.1945092012554817E-2</c:v>
                </c:pt>
                <c:pt idx="3">
                  <c:v>5.9548241284355985E-2</c:v>
                </c:pt>
                <c:pt idx="4">
                  <c:v>5.687585336321721E-2</c:v>
                </c:pt>
                <c:pt idx="5">
                  <c:v>5.4039833684102367E-2</c:v>
                </c:pt>
                <c:pt idx="6">
                  <c:v>5.2790733432422687E-2</c:v>
                </c:pt>
                <c:pt idx="7">
                  <c:v>5.1749982458714205E-2</c:v>
                </c:pt>
                <c:pt idx="8">
                  <c:v>5.2300751498561615E-2</c:v>
                </c:pt>
                <c:pt idx="9">
                  <c:v>6.822599662215989E-2</c:v>
                </c:pt>
                <c:pt idx="10">
                  <c:v>5.9521035761739505E-2</c:v>
                </c:pt>
                <c:pt idx="11">
                  <c:v>5.5667889862452968E-2</c:v>
                </c:pt>
                <c:pt idx="12">
                  <c:v>7.0230502052415433E-2</c:v>
                </c:pt>
                <c:pt idx="13">
                  <c:v>6.9502880040070103E-2</c:v>
                </c:pt>
                <c:pt idx="14">
                  <c:v>6.428628909949663E-2</c:v>
                </c:pt>
                <c:pt idx="15">
                  <c:v>4.6639492476018285E-2</c:v>
                </c:pt>
                <c:pt idx="16">
                  <c:v>4.0457284931657123E-2</c:v>
                </c:pt>
                <c:pt idx="17">
                  <c:v>4.7001887137030574E-2</c:v>
                </c:pt>
                <c:pt idx="18">
                  <c:v>5.5498758580400098E-2</c:v>
                </c:pt>
                <c:pt idx="19">
                  <c:v>5.4188954793008559E-2</c:v>
                </c:pt>
                <c:pt idx="20">
                  <c:v>5.3627342357531749E-2</c:v>
                </c:pt>
                <c:pt idx="21">
                  <c:v>4.3971123441322035E-2</c:v>
                </c:pt>
                <c:pt idx="22">
                  <c:v>4.0849197339720478E-2</c:v>
                </c:pt>
                <c:pt idx="23">
                  <c:v>3.7019082976660567E-2</c:v>
                </c:pt>
                <c:pt idx="24">
                  <c:v>3.9074531925816114E-2</c:v>
                </c:pt>
                <c:pt idx="25">
                  <c:v>3.5253276821936463E-2</c:v>
                </c:pt>
                <c:pt idx="26">
                  <c:v>2.9198269042855163E-2</c:v>
                </c:pt>
                <c:pt idx="27">
                  <c:v>4.5492345713716853E-2</c:v>
                </c:pt>
                <c:pt idx="28">
                  <c:v>4.9520317679719872E-2</c:v>
                </c:pt>
                <c:pt idx="29">
                  <c:v>4.4862812589030909E-2</c:v>
                </c:pt>
                <c:pt idx="30">
                  <c:v>4.4065080023984127E-2</c:v>
                </c:pt>
                <c:pt idx="31">
                  <c:v>4.3498771724935326E-2</c:v>
                </c:pt>
                <c:pt idx="32">
                  <c:v>3.6438866600372544E-2</c:v>
                </c:pt>
                <c:pt idx="33">
                  <c:v>4.7291118985026914E-2</c:v>
                </c:pt>
                <c:pt idx="34">
                  <c:v>5.3378710185808975E-2</c:v>
                </c:pt>
                <c:pt idx="35">
                  <c:v>6.0649420241936314E-2</c:v>
                </c:pt>
                <c:pt idx="36">
                  <c:v>5.8151090616889833E-2</c:v>
                </c:pt>
                <c:pt idx="37">
                  <c:v>6.4560090023354055E-2</c:v>
                </c:pt>
                <c:pt idx="38">
                  <c:v>6.8257341139769778E-2</c:v>
                </c:pt>
                <c:pt idx="39">
                  <c:v>6.6126303760881022E-2</c:v>
                </c:pt>
                <c:pt idx="40">
                  <c:v>6.8814071978258173E-2</c:v>
                </c:pt>
                <c:pt idx="41">
                  <c:v>6.838910003505716E-2</c:v>
                </c:pt>
                <c:pt idx="42">
                  <c:v>6.5469846651683428E-2</c:v>
                </c:pt>
                <c:pt idx="43">
                  <c:v>7.2416226527439287E-2</c:v>
                </c:pt>
                <c:pt idx="44">
                  <c:v>8.1680029114328923E-2</c:v>
                </c:pt>
                <c:pt idx="45">
                  <c:v>7.6636380999154152E-2</c:v>
                </c:pt>
                <c:pt idx="46">
                  <c:v>7.7094875158558951E-2</c:v>
                </c:pt>
                <c:pt idx="47">
                  <c:v>9.6190952235067684E-2</c:v>
                </c:pt>
                <c:pt idx="48">
                  <c:v>7.5306038114558271E-2</c:v>
                </c:pt>
                <c:pt idx="49">
                  <c:v>7.7950706469775755E-2</c:v>
                </c:pt>
                <c:pt idx="50">
                  <c:v>9.3812491403298948E-2</c:v>
                </c:pt>
                <c:pt idx="51">
                  <c:v>7.8323096565384942E-2</c:v>
                </c:pt>
                <c:pt idx="52">
                  <c:v>7.3562582235124685E-2</c:v>
                </c:pt>
                <c:pt idx="53">
                  <c:v>7.7016828387943548E-2</c:v>
                </c:pt>
                <c:pt idx="54">
                  <c:v>7.5036149823526577E-2</c:v>
                </c:pt>
                <c:pt idx="55">
                  <c:v>6.7294889392700785E-2</c:v>
                </c:pt>
                <c:pt idx="56">
                  <c:v>7.4074640484892873E-2</c:v>
                </c:pt>
                <c:pt idx="57">
                  <c:v>6.8018591072433132E-2</c:v>
                </c:pt>
                <c:pt idx="58">
                  <c:v>6.3856343358698719E-2</c:v>
                </c:pt>
                <c:pt idx="59">
                  <c:v>4.0759190797925005E-2</c:v>
                </c:pt>
                <c:pt idx="60">
                  <c:v>6.260075362463513E-2</c:v>
                </c:pt>
                <c:pt idx="61">
                  <c:v>4.7552171877694782E-2</c:v>
                </c:pt>
                <c:pt idx="62">
                  <c:v>1.944292630550537E-2</c:v>
                </c:pt>
                <c:pt idx="63">
                  <c:v>4.2103160295077879E-2</c:v>
                </c:pt>
                <c:pt idx="64">
                  <c:v>4.301284451858578E-2</c:v>
                </c:pt>
                <c:pt idx="65">
                  <c:v>3.3402004023522114E-2</c:v>
                </c:pt>
                <c:pt idx="66">
                  <c:v>2.8983970109678125E-2</c:v>
                </c:pt>
                <c:pt idx="67">
                  <c:v>3.5914010606578728E-2</c:v>
                </c:pt>
                <c:pt idx="68">
                  <c:v>6.9151107272018564E-3</c:v>
                </c:pt>
                <c:pt idx="69">
                  <c:v>1.5973879906415744E-2</c:v>
                </c:pt>
                <c:pt idx="70">
                  <c:v>1.5677629338076704E-2</c:v>
                </c:pt>
                <c:pt idx="71">
                  <c:v>1.5160152072625444E-2</c:v>
                </c:pt>
                <c:pt idx="72">
                  <c:v>1.378529693576569E-2</c:v>
                </c:pt>
                <c:pt idx="73">
                  <c:v>2.0231907237105107E-2</c:v>
                </c:pt>
                <c:pt idx="74">
                  <c:v>3.2797384938727303E-2</c:v>
                </c:pt>
                <c:pt idx="75">
                  <c:v>3.1359438924605465E-2</c:v>
                </c:pt>
                <c:pt idx="76">
                  <c:v>2.5329086949831492E-2</c:v>
                </c:pt>
                <c:pt idx="77">
                  <c:v>2.9608172548212242E-2</c:v>
                </c:pt>
                <c:pt idx="78">
                  <c:v>3.281530381330322E-2</c:v>
                </c:pt>
                <c:pt idx="79">
                  <c:v>2.5029874966870258E-2</c:v>
                </c:pt>
                <c:pt idx="80">
                  <c:v>3.8599137423110497E-2</c:v>
                </c:pt>
                <c:pt idx="81">
                  <c:v>3.7078730410818217E-2</c:v>
                </c:pt>
                <c:pt idx="82">
                  <c:v>4.1243979915974949E-2</c:v>
                </c:pt>
                <c:pt idx="83">
                  <c:v>4.0225537740445905E-2</c:v>
                </c:pt>
                <c:pt idx="84">
                  <c:v>4.5088328090324925E-2</c:v>
                </c:pt>
                <c:pt idx="85">
                  <c:v>3.5714615051225085E-2</c:v>
                </c:pt>
                <c:pt idx="86">
                  <c:v>4.5959428917920819E-2</c:v>
                </c:pt>
                <c:pt idx="87">
                  <c:v>2.4652963523768889E-2</c:v>
                </c:pt>
                <c:pt idx="88">
                  <c:v>3.1202106517379313E-2</c:v>
                </c:pt>
                <c:pt idx="89">
                  <c:v>4.2192002472525081E-2</c:v>
                </c:pt>
                <c:pt idx="90">
                  <c:v>5.1065818064697677E-2</c:v>
                </c:pt>
                <c:pt idx="91">
                  <c:v>6.5521715068542763E-2</c:v>
                </c:pt>
                <c:pt idx="92">
                  <c:v>6.537504992194032E-2</c:v>
                </c:pt>
                <c:pt idx="93">
                  <c:v>5.8412867135386959E-2</c:v>
                </c:pt>
                <c:pt idx="94">
                  <c:v>5.9207436267909586E-2</c:v>
                </c:pt>
                <c:pt idx="95">
                  <c:v>5.8669747895410795E-2</c:v>
                </c:pt>
                <c:pt idx="96">
                  <c:v>6.387675939266324E-2</c:v>
                </c:pt>
                <c:pt idx="97">
                  <c:v>6.9749634958509832E-2</c:v>
                </c:pt>
                <c:pt idx="98">
                  <c:v>7.5003184056004146E-2</c:v>
                </c:pt>
                <c:pt idx="99">
                  <c:v>7.7568356782585557E-2</c:v>
                </c:pt>
                <c:pt idx="100">
                  <c:v>8.5525909592061744E-2</c:v>
                </c:pt>
                <c:pt idx="101">
                  <c:v>7.2681758910776662E-2</c:v>
                </c:pt>
                <c:pt idx="102">
                  <c:v>6.7385130644200597E-2</c:v>
                </c:pt>
                <c:pt idx="103">
                  <c:v>5.4161522414747365E-2</c:v>
                </c:pt>
                <c:pt idx="104">
                  <c:v>6.4285683858078313E-2</c:v>
                </c:pt>
                <c:pt idx="105">
                  <c:v>7.6130251242595426E-2</c:v>
                </c:pt>
                <c:pt idx="106">
                  <c:v>7.4496703816477883E-2</c:v>
                </c:pt>
                <c:pt idx="107">
                  <c:v>8.0837238310353055E-2</c:v>
                </c:pt>
                <c:pt idx="108">
                  <c:v>6.9292119474631653E-2</c:v>
                </c:pt>
                <c:pt idx="109">
                  <c:v>7.8872243029546318E-2</c:v>
                </c:pt>
                <c:pt idx="110">
                  <c:v>5.9887651925237373E-2</c:v>
                </c:pt>
                <c:pt idx="111">
                  <c:v>7.958054132177117E-2</c:v>
                </c:pt>
                <c:pt idx="112">
                  <c:v>6.1565837744725682E-2</c:v>
                </c:pt>
                <c:pt idx="113">
                  <c:v>7.4774258335467803E-2</c:v>
                </c:pt>
                <c:pt idx="114">
                  <c:v>7.1408065148739874E-2</c:v>
                </c:pt>
                <c:pt idx="115">
                  <c:v>8.847713357995568E-2</c:v>
                </c:pt>
                <c:pt idx="116">
                  <c:v>9.4016170349023431E-2</c:v>
                </c:pt>
                <c:pt idx="117">
                  <c:v>9.2383008675983369E-2</c:v>
                </c:pt>
                <c:pt idx="118">
                  <c:v>7.7369325037633274E-2</c:v>
                </c:pt>
                <c:pt idx="119">
                  <c:v>6.8564878531855333E-2</c:v>
                </c:pt>
                <c:pt idx="120">
                  <c:v>9.3374069123544068E-2</c:v>
                </c:pt>
                <c:pt idx="121">
                  <c:v>8.2332702032377636E-2</c:v>
                </c:pt>
                <c:pt idx="122">
                  <c:v>8.3342969695568092E-2</c:v>
                </c:pt>
                <c:pt idx="123">
                  <c:v>7.4509192420911807E-2</c:v>
                </c:pt>
                <c:pt idx="124">
                  <c:v>8.1615938950695854E-2</c:v>
                </c:pt>
                <c:pt idx="125">
                  <c:v>6.8660420110531417E-2</c:v>
                </c:pt>
                <c:pt idx="126">
                  <c:v>6.8199916217246415E-2</c:v>
                </c:pt>
                <c:pt idx="127">
                  <c:v>5.930543187889592E-2</c:v>
                </c:pt>
                <c:pt idx="128">
                  <c:v>4.0438445975363058E-2</c:v>
                </c:pt>
                <c:pt idx="129">
                  <c:v>2.4510939604118098E-2</c:v>
                </c:pt>
                <c:pt idx="130">
                  <c:v>3.3154089174576962E-2</c:v>
                </c:pt>
                <c:pt idx="131">
                  <c:v>5.1880338449975083E-2</c:v>
                </c:pt>
                <c:pt idx="132">
                  <c:v>2.724058537141727E-2</c:v>
                </c:pt>
                <c:pt idx="133">
                  <c:v>2.6967405327193994E-2</c:v>
                </c:pt>
                <c:pt idx="134">
                  <c:v>3.7821644085164419E-2</c:v>
                </c:pt>
                <c:pt idx="135">
                  <c:v>2.6394124413768649E-2</c:v>
                </c:pt>
                <c:pt idx="136">
                  <c:v>3.9363392222147464E-2</c:v>
                </c:pt>
                <c:pt idx="137">
                  <c:v>3.8405720151499123E-2</c:v>
                </c:pt>
                <c:pt idx="138">
                  <c:v>4.1124638746193209E-2</c:v>
                </c:pt>
                <c:pt idx="139">
                  <c:v>3.2591487334678426E-2</c:v>
                </c:pt>
                <c:pt idx="140">
                  <c:v>3.9773966003474159E-2</c:v>
                </c:pt>
                <c:pt idx="141">
                  <c:v>5.178877444658414E-2</c:v>
                </c:pt>
                <c:pt idx="142">
                  <c:v>6.9692304432878327E-2</c:v>
                </c:pt>
                <c:pt idx="143">
                  <c:v>4.3917278315041663E-2</c:v>
                </c:pt>
                <c:pt idx="144">
                  <c:v>4.5746781071206666E-2</c:v>
                </c:pt>
                <c:pt idx="145">
                  <c:v>3.9775822879253298E-2</c:v>
                </c:pt>
                <c:pt idx="146">
                  <c:v>3.183217569578245E-2</c:v>
                </c:pt>
                <c:pt idx="147">
                  <c:v>4.3237166444813901E-2</c:v>
                </c:pt>
                <c:pt idx="148">
                  <c:v>4.4749240845895155E-2</c:v>
                </c:pt>
                <c:pt idx="149">
                  <c:v>5.431551677120261E-2</c:v>
                </c:pt>
                <c:pt idx="150">
                  <c:v>5.4156684154444523E-2</c:v>
                </c:pt>
                <c:pt idx="151">
                  <c:v>4.2366413508407197E-2</c:v>
                </c:pt>
                <c:pt idx="152">
                  <c:v>2.8702065994122172E-2</c:v>
                </c:pt>
                <c:pt idx="153">
                  <c:v>-4.4377704318847577E-3</c:v>
                </c:pt>
                <c:pt idx="154">
                  <c:v>-6.130937251393842E-2</c:v>
                </c:pt>
                <c:pt idx="155">
                  <c:v>-7.6374051762235329E-2</c:v>
                </c:pt>
                <c:pt idx="156">
                  <c:v>-6.7229149109826691E-2</c:v>
                </c:pt>
                <c:pt idx="157">
                  <c:v>-6.0872351290104043E-2</c:v>
                </c:pt>
                <c:pt idx="158">
                  <c:v>-8.0818417721308711E-2</c:v>
                </c:pt>
                <c:pt idx="159">
                  <c:v>-8.1730133544889561E-2</c:v>
                </c:pt>
                <c:pt idx="160">
                  <c:v>-8.7085726947176978E-2</c:v>
                </c:pt>
                <c:pt idx="161">
                  <c:v>-8.4133542842732112E-2</c:v>
                </c:pt>
                <c:pt idx="162">
                  <c:v>-8.9724151029645149E-2</c:v>
                </c:pt>
                <c:pt idx="163">
                  <c:v>-7.4500730558836881E-2</c:v>
                </c:pt>
                <c:pt idx="164">
                  <c:v>-6.31435334341508E-2</c:v>
                </c:pt>
                <c:pt idx="165">
                  <c:v>-3.7678293645035832E-2</c:v>
                </c:pt>
                <c:pt idx="166">
                  <c:v>9.3330426281623691E-3</c:v>
                </c:pt>
                <c:pt idx="167">
                  <c:v>3.9662838887929652E-2</c:v>
                </c:pt>
                <c:pt idx="168">
                  <c:v>2.8740231700333352E-2</c:v>
                </c:pt>
                <c:pt idx="169">
                  <c:v>3.429783786088958E-2</c:v>
                </c:pt>
                <c:pt idx="170">
                  <c:v>6.0853723336960153E-2</c:v>
                </c:pt>
                <c:pt idx="171">
                  <c:v>6.3863640454291826E-2</c:v>
                </c:pt>
                <c:pt idx="172">
                  <c:v>4.4648370436204177E-2</c:v>
                </c:pt>
                <c:pt idx="173">
                  <c:v>3.220932531277354E-2</c:v>
                </c:pt>
                <c:pt idx="174">
                  <c:v>3.2804161700893619E-2</c:v>
                </c:pt>
                <c:pt idx="175">
                  <c:v>3.4296162163112376E-2</c:v>
                </c:pt>
                <c:pt idx="176">
                  <c:v>3.941426029834405E-2</c:v>
                </c:pt>
                <c:pt idx="177">
                  <c:v>4.7074705892666158E-2</c:v>
                </c:pt>
                <c:pt idx="178">
                  <c:v>5.1992892481360187E-2</c:v>
                </c:pt>
                <c:pt idx="179">
                  <c:v>5.1575643700712437E-2</c:v>
                </c:pt>
                <c:pt idx="180">
                  <c:v>5.7229988347930139E-2</c:v>
                </c:pt>
                <c:pt idx="181">
                  <c:v>5.7494012829895746E-2</c:v>
                </c:pt>
                <c:pt idx="182">
                  <c:v>5.9717461377529091E-2</c:v>
                </c:pt>
                <c:pt idx="183">
                  <c:v>6.176912457365602E-2</c:v>
                </c:pt>
                <c:pt idx="184">
                  <c:v>7.4368926731265939E-2</c:v>
                </c:pt>
                <c:pt idx="185">
                  <c:v>8.1998385750831071E-2</c:v>
                </c:pt>
                <c:pt idx="186">
                  <c:v>8.3624099025835008E-2</c:v>
                </c:pt>
                <c:pt idx="187">
                  <c:v>8.1547734388544901E-2</c:v>
                </c:pt>
                <c:pt idx="188">
                  <c:v>7.5920392971084105E-2</c:v>
                </c:pt>
                <c:pt idx="189">
                  <c:v>7.2321757476306869E-2</c:v>
                </c:pt>
                <c:pt idx="190">
                  <c:v>6.4167740268858742E-2</c:v>
                </c:pt>
                <c:pt idx="191">
                  <c:v>5.3389624150208315E-2</c:v>
                </c:pt>
                <c:pt idx="192">
                  <c:v>5.9616510395034128E-2</c:v>
                </c:pt>
                <c:pt idx="193">
                  <c:v>6.4879196288161411E-2</c:v>
                </c:pt>
                <c:pt idx="194">
                  <c:v>5.7882755427513199E-2</c:v>
                </c:pt>
                <c:pt idx="195">
                  <c:v>4.2955342887463388E-2</c:v>
                </c:pt>
                <c:pt idx="196">
                  <c:v>3.5777663289255246E-2</c:v>
                </c:pt>
                <c:pt idx="197">
                  <c:v>2.1579027221119373E-2</c:v>
                </c:pt>
                <c:pt idx="198">
                  <c:v>2.5200099852433322E-2</c:v>
                </c:pt>
                <c:pt idx="199">
                  <c:v>3.1730615093022996E-2</c:v>
                </c:pt>
                <c:pt idx="200">
                  <c:v>3.6608899473788314E-2</c:v>
                </c:pt>
                <c:pt idx="201">
                  <c:v>3.3353528665921228E-2</c:v>
                </c:pt>
                <c:pt idx="202">
                  <c:v>3.1868740624552583E-2</c:v>
                </c:pt>
                <c:pt idx="203">
                  <c:v>3.7598048250203853E-2</c:v>
                </c:pt>
                <c:pt idx="204">
                  <c:v>3.2271604938271636E-2</c:v>
                </c:pt>
                <c:pt idx="205">
                  <c:v>3.2336608287056867E-2</c:v>
                </c:pt>
                <c:pt idx="206">
                  <c:v>2.1798729521899096E-2</c:v>
                </c:pt>
                <c:pt idx="207">
                  <c:v>2.0099611941210682E-2</c:v>
                </c:pt>
                <c:pt idx="208">
                  <c:v>2.7323360721172252E-2</c:v>
                </c:pt>
                <c:pt idx="209">
                  <c:v>3.4734018360205399E-2</c:v>
                </c:pt>
                <c:pt idx="210">
                  <c:v>3.836433014221341E-2</c:v>
                </c:pt>
                <c:pt idx="211">
                  <c:v>2.4463657910931635E-2</c:v>
                </c:pt>
                <c:pt idx="212">
                  <c:v>2.2075917181256788E-2</c:v>
                </c:pt>
                <c:pt idx="213">
                  <c:v>2.1826248315129693E-2</c:v>
                </c:pt>
                <c:pt idx="214">
                  <c:v>2.1950910549587199E-2</c:v>
                </c:pt>
                <c:pt idx="215">
                  <c:v>2.9320295400696583E-2</c:v>
                </c:pt>
                <c:pt idx="216">
                  <c:v>1.631305762192925E-2</c:v>
                </c:pt>
                <c:pt idx="217">
                  <c:v>1.5067772464222084E-2</c:v>
                </c:pt>
                <c:pt idx="218">
                  <c:v>2.6681975834518257E-2</c:v>
                </c:pt>
                <c:pt idx="219">
                  <c:v>4.2420502743763633E-2</c:v>
                </c:pt>
                <c:pt idx="220">
                  <c:v>4.2036396675343868E-2</c:v>
                </c:pt>
                <c:pt idx="221">
                  <c:v>4.5340509830305686E-2</c:v>
                </c:pt>
                <c:pt idx="222">
                  <c:v>3.8481517651214547E-2</c:v>
                </c:pt>
                <c:pt idx="223">
                  <c:v>4.8148522624541945E-2</c:v>
                </c:pt>
                <c:pt idx="224">
                  <c:v>4.3473625289868645E-2</c:v>
                </c:pt>
                <c:pt idx="225">
                  <c:v>4.5254770664994615E-2</c:v>
                </c:pt>
                <c:pt idx="226">
                  <c:v>4.3929806750168332E-2</c:v>
                </c:pt>
                <c:pt idx="227">
                  <c:v>2.8409057672171167E-2</c:v>
                </c:pt>
                <c:pt idx="228">
                  <c:v>2.3685542140318594E-2</c:v>
                </c:pt>
                <c:pt idx="229">
                  <c:v>1.4925633888118961E-2</c:v>
                </c:pt>
                <c:pt idx="230">
                  <c:v>1.794861394400149E-2</c:v>
                </c:pt>
                <c:pt idx="231">
                  <c:v>9.749719835636883E-3</c:v>
                </c:pt>
                <c:pt idx="232">
                  <c:v>1.5946950575925767E-2</c:v>
                </c:pt>
                <c:pt idx="233">
                  <c:v>1.5303728960948337E-2</c:v>
                </c:pt>
                <c:pt idx="234">
                  <c:v>2.2872463577559676E-2</c:v>
                </c:pt>
                <c:pt idx="235">
                  <c:v>1.3780169833429223E-2</c:v>
                </c:pt>
                <c:pt idx="236">
                  <c:v>7.6717414257008176E-3</c:v>
                </c:pt>
                <c:pt idx="237">
                  <c:v>2.7220585780214357E-3</c:v>
                </c:pt>
                <c:pt idx="238">
                  <c:v>4.1727802420552518E-3</c:v>
                </c:pt>
                <c:pt idx="239">
                  <c:v>1.6236693391276091E-2</c:v>
                </c:pt>
                <c:pt idx="240">
                  <c:v>1.9364127795196584E-2</c:v>
                </c:pt>
                <c:pt idx="241">
                  <c:v>2.3548177942518178E-2</c:v>
                </c:pt>
                <c:pt idx="242">
                  <c:v>1.6866516577628277E-2</c:v>
                </c:pt>
                <c:pt idx="243">
                  <c:v>2.0739720491856906E-2</c:v>
                </c:pt>
                <c:pt idx="244">
                  <c:v>1.7238069426564584E-2</c:v>
                </c:pt>
                <c:pt idx="245">
                  <c:v>2.6376437575013068E-2</c:v>
                </c:pt>
                <c:pt idx="246">
                  <c:v>1.1912646183510178E-2</c:v>
                </c:pt>
                <c:pt idx="247">
                  <c:v>1.431489980969447E-2</c:v>
                </c:pt>
                <c:pt idx="248">
                  <c:v>2.5665075274268645E-2</c:v>
                </c:pt>
                <c:pt idx="249">
                  <c:v>3.2076552539570091E-2</c:v>
                </c:pt>
                <c:pt idx="250">
                  <c:v>2.9836963713094411E-2</c:v>
                </c:pt>
                <c:pt idx="251">
                  <c:v>3.1615918504421803E-2</c:v>
                </c:pt>
                <c:pt idx="252">
                  <c:v>5.4589640288581043E-2</c:v>
                </c:pt>
                <c:pt idx="253">
                  <c:v>4.8793340247218042E-2</c:v>
                </c:pt>
                <c:pt idx="254">
                  <c:v>5.0440419511130097E-2</c:v>
                </c:pt>
                <c:pt idx="255">
                  <c:v>5.0793022406472321E-2</c:v>
                </c:pt>
                <c:pt idx="256">
                  <c:v>3.8368459322494886E-2</c:v>
                </c:pt>
                <c:pt idx="257">
                  <c:v>2.9569036508372282E-2</c:v>
                </c:pt>
                <c:pt idx="258">
                  <c:v>3.5678977570847037E-2</c:v>
                </c:pt>
                <c:pt idx="259">
                  <c:v>4.3067032709313446E-2</c:v>
                </c:pt>
                <c:pt idx="260">
                  <c:v>5.297036636303476E-2</c:v>
                </c:pt>
                <c:pt idx="261">
                  <c:v>4.8726137289535121E-2</c:v>
                </c:pt>
                <c:pt idx="262">
                  <c:v>6.4514277122432073E-2</c:v>
                </c:pt>
                <c:pt idx="263">
                  <c:v>6.3491374516096544E-2</c:v>
                </c:pt>
                <c:pt idx="264">
                  <c:v>4.5845096026348342E-2</c:v>
                </c:pt>
                <c:pt idx="265">
                  <c:v>5.281978095986406E-2</c:v>
                </c:pt>
                <c:pt idx="266">
                  <c:v>4.7829168598485516E-2</c:v>
                </c:pt>
                <c:pt idx="267">
                  <c:v>4.6833461569074863E-2</c:v>
                </c:pt>
                <c:pt idx="268">
                  <c:v>6.8673542751912953E-2</c:v>
                </c:pt>
                <c:pt idx="269">
                  <c:v>6.3897065096834682E-2</c:v>
                </c:pt>
                <c:pt idx="270">
                  <c:v>7.1302108053050706E-2</c:v>
                </c:pt>
                <c:pt idx="271">
                  <c:v>6.3907904899958679E-2</c:v>
                </c:pt>
                <c:pt idx="272">
                  <c:v>4.5671246309683999E-2</c:v>
                </c:pt>
                <c:pt idx="273">
                  <c:v>5.8848834208035772E-2</c:v>
                </c:pt>
                <c:pt idx="274">
                  <c:v>4.3357113874379127E-2</c:v>
                </c:pt>
                <c:pt idx="275">
                  <c:v>7.1450253940477104E-3</c:v>
                </c:pt>
                <c:pt idx="276">
                  <c:v>3.0433548987380377E-2</c:v>
                </c:pt>
                <c:pt idx="277">
                  <c:v>2.1150321620949208E-2</c:v>
                </c:pt>
                <c:pt idx="278">
                  <c:v>3.5184262188361348E-2</c:v>
                </c:pt>
                <c:pt idx="279">
                  <c:v>3.9474151083986886E-2</c:v>
                </c:pt>
                <c:pt idx="280">
                  <c:v>2.8536343196420511E-2</c:v>
                </c:pt>
                <c:pt idx="281">
                  <c:v>3.487637768834051E-2</c:v>
                </c:pt>
                <c:pt idx="282">
                  <c:v>3.4815159577777921E-2</c:v>
                </c:pt>
                <c:pt idx="283">
                  <c:v>3.4880309494684347E-2</c:v>
                </c:pt>
                <c:pt idx="284">
                  <c:v>3.4780071231182097E-2</c:v>
                </c:pt>
                <c:pt idx="285">
                  <c:v>2.6804159249109283E-2</c:v>
                </c:pt>
                <c:pt idx="286">
                  <c:v>2.4485757254287144E-2</c:v>
                </c:pt>
                <c:pt idx="287">
                  <c:v>6.1336501005516464E-2</c:v>
                </c:pt>
                <c:pt idx="288">
                  <c:v>4.6261773818649043E-2</c:v>
                </c:pt>
                <c:pt idx="289">
                  <c:v>4.4785395029258712E-2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01-4D48-BFAE-EDCCD8681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36384"/>
        <c:axId val="169636776"/>
      </c:lineChart>
      <c:dateAx>
        <c:axId val="169636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en-US"/>
          </a:p>
        </c:txPr>
        <c:crossAx val="169636776"/>
        <c:crosses val="autoZero"/>
        <c:auto val="1"/>
        <c:lblOffset val="100"/>
        <c:baseTimeUnit val="months"/>
      </c:dateAx>
      <c:valAx>
        <c:axId val="16963677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69636384"/>
        <c:crosses val="autoZero"/>
        <c:crossBetween val="between"/>
        <c:majorUnit val="3.0000000000000006E-2"/>
      </c:valAx>
    </c:plotArea>
    <c:legend>
      <c:legendPos val="r"/>
      <c:layout>
        <c:manualLayout>
          <c:xMode val="edge"/>
          <c:yMode val="edge"/>
          <c:x val="0.21391640094574957"/>
          <c:y val="0.53029189533126531"/>
          <c:w val="0.188325678040245"/>
          <c:h val="0.1669410641851586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5256502029417E-2"/>
          <c:y val="2.6787444698482488E-2"/>
          <c:w val="0.88255058458599756"/>
          <c:h val="0.913854797310541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RS Total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Sheet1!$A$2:$A$307</c:f>
              <c:numCache>
                <c:formatCode>mmm\-yy</c:formatCode>
                <c:ptCount val="306"/>
                <c:pt idx="0">
                  <c:v>35065</c:v>
                </c:pt>
                <c:pt idx="1">
                  <c:v>35096</c:v>
                </c:pt>
                <c:pt idx="2">
                  <c:v>35125</c:v>
                </c:pt>
                <c:pt idx="3">
                  <c:v>35156</c:v>
                </c:pt>
                <c:pt idx="4">
                  <c:v>35186</c:v>
                </c:pt>
                <c:pt idx="5">
                  <c:v>35217</c:v>
                </c:pt>
                <c:pt idx="6">
                  <c:v>35247</c:v>
                </c:pt>
                <c:pt idx="7">
                  <c:v>35278</c:v>
                </c:pt>
                <c:pt idx="8">
                  <c:v>35309</c:v>
                </c:pt>
                <c:pt idx="9">
                  <c:v>35339</c:v>
                </c:pt>
                <c:pt idx="10">
                  <c:v>35370</c:v>
                </c:pt>
                <c:pt idx="11">
                  <c:v>35400</c:v>
                </c:pt>
                <c:pt idx="12">
                  <c:v>35431</c:v>
                </c:pt>
                <c:pt idx="13">
                  <c:v>35462</c:v>
                </c:pt>
                <c:pt idx="14">
                  <c:v>35490</c:v>
                </c:pt>
                <c:pt idx="15">
                  <c:v>35521</c:v>
                </c:pt>
                <c:pt idx="16">
                  <c:v>35551</c:v>
                </c:pt>
                <c:pt idx="17">
                  <c:v>35582</c:v>
                </c:pt>
                <c:pt idx="18">
                  <c:v>35612</c:v>
                </c:pt>
                <c:pt idx="19">
                  <c:v>35643</c:v>
                </c:pt>
                <c:pt idx="20">
                  <c:v>35674</c:v>
                </c:pt>
                <c:pt idx="21">
                  <c:v>35704</c:v>
                </c:pt>
                <c:pt idx="22">
                  <c:v>35735</c:v>
                </c:pt>
                <c:pt idx="23">
                  <c:v>35765</c:v>
                </c:pt>
                <c:pt idx="24">
                  <c:v>35796</c:v>
                </c:pt>
                <c:pt idx="25">
                  <c:v>35827</c:v>
                </c:pt>
                <c:pt idx="26">
                  <c:v>35855</c:v>
                </c:pt>
                <c:pt idx="27">
                  <c:v>35886</c:v>
                </c:pt>
                <c:pt idx="28">
                  <c:v>35916</c:v>
                </c:pt>
                <c:pt idx="29">
                  <c:v>35947</c:v>
                </c:pt>
                <c:pt idx="30">
                  <c:v>35977</c:v>
                </c:pt>
                <c:pt idx="31">
                  <c:v>36008</c:v>
                </c:pt>
                <c:pt idx="32">
                  <c:v>36039</c:v>
                </c:pt>
                <c:pt idx="33">
                  <c:v>36069</c:v>
                </c:pt>
                <c:pt idx="34">
                  <c:v>36100</c:v>
                </c:pt>
                <c:pt idx="35">
                  <c:v>36130</c:v>
                </c:pt>
                <c:pt idx="36">
                  <c:v>36161</c:v>
                </c:pt>
                <c:pt idx="37">
                  <c:v>36192</c:v>
                </c:pt>
                <c:pt idx="38">
                  <c:v>36220</c:v>
                </c:pt>
                <c:pt idx="39">
                  <c:v>36251</c:v>
                </c:pt>
                <c:pt idx="40">
                  <c:v>36281</c:v>
                </c:pt>
                <c:pt idx="41">
                  <c:v>36312</c:v>
                </c:pt>
                <c:pt idx="42">
                  <c:v>36342</c:v>
                </c:pt>
                <c:pt idx="43">
                  <c:v>36373</c:v>
                </c:pt>
                <c:pt idx="44">
                  <c:v>36404</c:v>
                </c:pt>
                <c:pt idx="45">
                  <c:v>36434</c:v>
                </c:pt>
                <c:pt idx="46">
                  <c:v>36465</c:v>
                </c:pt>
                <c:pt idx="47">
                  <c:v>36495</c:v>
                </c:pt>
                <c:pt idx="48">
                  <c:v>36526</c:v>
                </c:pt>
                <c:pt idx="49">
                  <c:v>36557</c:v>
                </c:pt>
                <c:pt idx="50">
                  <c:v>36586</c:v>
                </c:pt>
                <c:pt idx="51">
                  <c:v>36617</c:v>
                </c:pt>
                <c:pt idx="52">
                  <c:v>36647</c:v>
                </c:pt>
                <c:pt idx="53">
                  <c:v>36678</c:v>
                </c:pt>
                <c:pt idx="54">
                  <c:v>36708</c:v>
                </c:pt>
                <c:pt idx="55">
                  <c:v>36739</c:v>
                </c:pt>
                <c:pt idx="56">
                  <c:v>36770</c:v>
                </c:pt>
                <c:pt idx="57">
                  <c:v>36800</c:v>
                </c:pt>
                <c:pt idx="58">
                  <c:v>36831</c:v>
                </c:pt>
                <c:pt idx="59">
                  <c:v>36861</c:v>
                </c:pt>
                <c:pt idx="60">
                  <c:v>36892</c:v>
                </c:pt>
                <c:pt idx="61">
                  <c:v>36923</c:v>
                </c:pt>
                <c:pt idx="62">
                  <c:v>36951</c:v>
                </c:pt>
                <c:pt idx="63">
                  <c:v>36982</c:v>
                </c:pt>
                <c:pt idx="64">
                  <c:v>37012</c:v>
                </c:pt>
                <c:pt idx="65">
                  <c:v>37043</c:v>
                </c:pt>
                <c:pt idx="66">
                  <c:v>37073</c:v>
                </c:pt>
                <c:pt idx="67">
                  <c:v>37104</c:v>
                </c:pt>
                <c:pt idx="68">
                  <c:v>37135</c:v>
                </c:pt>
                <c:pt idx="69">
                  <c:v>37165</c:v>
                </c:pt>
                <c:pt idx="70">
                  <c:v>37196</c:v>
                </c:pt>
                <c:pt idx="71">
                  <c:v>37226</c:v>
                </c:pt>
                <c:pt idx="72">
                  <c:v>37257</c:v>
                </c:pt>
                <c:pt idx="73">
                  <c:v>37288</c:v>
                </c:pt>
                <c:pt idx="74">
                  <c:v>37316</c:v>
                </c:pt>
                <c:pt idx="75">
                  <c:v>37347</c:v>
                </c:pt>
                <c:pt idx="76">
                  <c:v>37377</c:v>
                </c:pt>
                <c:pt idx="77">
                  <c:v>37408</c:v>
                </c:pt>
                <c:pt idx="78">
                  <c:v>37438</c:v>
                </c:pt>
                <c:pt idx="79">
                  <c:v>37469</c:v>
                </c:pt>
                <c:pt idx="80">
                  <c:v>37500</c:v>
                </c:pt>
                <c:pt idx="81">
                  <c:v>37530</c:v>
                </c:pt>
                <c:pt idx="82">
                  <c:v>37561</c:v>
                </c:pt>
                <c:pt idx="83">
                  <c:v>37591</c:v>
                </c:pt>
                <c:pt idx="84">
                  <c:v>37622</c:v>
                </c:pt>
                <c:pt idx="85">
                  <c:v>37653</c:v>
                </c:pt>
                <c:pt idx="86">
                  <c:v>37681</c:v>
                </c:pt>
                <c:pt idx="87">
                  <c:v>37712</c:v>
                </c:pt>
                <c:pt idx="88">
                  <c:v>37742</c:v>
                </c:pt>
                <c:pt idx="89">
                  <c:v>37773</c:v>
                </c:pt>
                <c:pt idx="90">
                  <c:v>37803</c:v>
                </c:pt>
                <c:pt idx="91">
                  <c:v>37834</c:v>
                </c:pt>
                <c:pt idx="92">
                  <c:v>37865</c:v>
                </c:pt>
                <c:pt idx="93">
                  <c:v>37895</c:v>
                </c:pt>
                <c:pt idx="94">
                  <c:v>37926</c:v>
                </c:pt>
                <c:pt idx="95">
                  <c:v>37956</c:v>
                </c:pt>
                <c:pt idx="96">
                  <c:v>37987</c:v>
                </c:pt>
                <c:pt idx="97">
                  <c:v>38018</c:v>
                </c:pt>
                <c:pt idx="98">
                  <c:v>38047</c:v>
                </c:pt>
                <c:pt idx="99">
                  <c:v>38078</c:v>
                </c:pt>
                <c:pt idx="100">
                  <c:v>38108</c:v>
                </c:pt>
                <c:pt idx="101">
                  <c:v>38139</c:v>
                </c:pt>
                <c:pt idx="102">
                  <c:v>38169</c:v>
                </c:pt>
                <c:pt idx="103">
                  <c:v>38200</c:v>
                </c:pt>
                <c:pt idx="104">
                  <c:v>38231</c:v>
                </c:pt>
                <c:pt idx="105">
                  <c:v>38261</c:v>
                </c:pt>
                <c:pt idx="106">
                  <c:v>38292</c:v>
                </c:pt>
                <c:pt idx="107">
                  <c:v>38322</c:v>
                </c:pt>
                <c:pt idx="108">
                  <c:v>38353</c:v>
                </c:pt>
                <c:pt idx="109">
                  <c:v>38384</c:v>
                </c:pt>
                <c:pt idx="110">
                  <c:v>38412</c:v>
                </c:pt>
                <c:pt idx="111">
                  <c:v>38443</c:v>
                </c:pt>
                <c:pt idx="112">
                  <c:v>38473</c:v>
                </c:pt>
                <c:pt idx="113">
                  <c:v>38504</c:v>
                </c:pt>
                <c:pt idx="114">
                  <c:v>38534</c:v>
                </c:pt>
                <c:pt idx="115">
                  <c:v>38565</c:v>
                </c:pt>
                <c:pt idx="116">
                  <c:v>38596</c:v>
                </c:pt>
                <c:pt idx="117">
                  <c:v>38626</c:v>
                </c:pt>
                <c:pt idx="118">
                  <c:v>38657</c:v>
                </c:pt>
                <c:pt idx="119">
                  <c:v>38687</c:v>
                </c:pt>
                <c:pt idx="120">
                  <c:v>38718</c:v>
                </c:pt>
                <c:pt idx="121">
                  <c:v>38749</c:v>
                </c:pt>
                <c:pt idx="122">
                  <c:v>38777</c:v>
                </c:pt>
                <c:pt idx="123">
                  <c:v>38808</c:v>
                </c:pt>
                <c:pt idx="124">
                  <c:v>38838</c:v>
                </c:pt>
                <c:pt idx="125">
                  <c:v>38869</c:v>
                </c:pt>
                <c:pt idx="126">
                  <c:v>38899</c:v>
                </c:pt>
                <c:pt idx="127">
                  <c:v>38930</c:v>
                </c:pt>
                <c:pt idx="128">
                  <c:v>38961</c:v>
                </c:pt>
                <c:pt idx="129">
                  <c:v>38991</c:v>
                </c:pt>
                <c:pt idx="130">
                  <c:v>39022</c:v>
                </c:pt>
                <c:pt idx="131">
                  <c:v>39052</c:v>
                </c:pt>
                <c:pt idx="132">
                  <c:v>39083</c:v>
                </c:pt>
                <c:pt idx="133">
                  <c:v>39114</c:v>
                </c:pt>
                <c:pt idx="134">
                  <c:v>39142</c:v>
                </c:pt>
                <c:pt idx="135">
                  <c:v>39173</c:v>
                </c:pt>
                <c:pt idx="136">
                  <c:v>39203</c:v>
                </c:pt>
                <c:pt idx="137">
                  <c:v>39234</c:v>
                </c:pt>
                <c:pt idx="138">
                  <c:v>39264</c:v>
                </c:pt>
                <c:pt idx="139">
                  <c:v>39295</c:v>
                </c:pt>
                <c:pt idx="140">
                  <c:v>39326</c:v>
                </c:pt>
                <c:pt idx="141">
                  <c:v>39356</c:v>
                </c:pt>
                <c:pt idx="142">
                  <c:v>39387</c:v>
                </c:pt>
                <c:pt idx="143">
                  <c:v>39417</c:v>
                </c:pt>
                <c:pt idx="144">
                  <c:v>39448</c:v>
                </c:pt>
                <c:pt idx="145">
                  <c:v>39479</c:v>
                </c:pt>
                <c:pt idx="146">
                  <c:v>39508</c:v>
                </c:pt>
                <c:pt idx="147">
                  <c:v>39539</c:v>
                </c:pt>
                <c:pt idx="148">
                  <c:v>39569</c:v>
                </c:pt>
                <c:pt idx="149">
                  <c:v>39600</c:v>
                </c:pt>
                <c:pt idx="150">
                  <c:v>39630</c:v>
                </c:pt>
                <c:pt idx="151">
                  <c:v>39661</c:v>
                </c:pt>
                <c:pt idx="152">
                  <c:v>39692</c:v>
                </c:pt>
                <c:pt idx="153">
                  <c:v>39722</c:v>
                </c:pt>
                <c:pt idx="154">
                  <c:v>39753</c:v>
                </c:pt>
                <c:pt idx="155">
                  <c:v>39783</c:v>
                </c:pt>
                <c:pt idx="156">
                  <c:v>39814</c:v>
                </c:pt>
                <c:pt idx="157">
                  <c:v>39845</c:v>
                </c:pt>
                <c:pt idx="158">
                  <c:v>39873</c:v>
                </c:pt>
                <c:pt idx="159">
                  <c:v>39904</c:v>
                </c:pt>
                <c:pt idx="160">
                  <c:v>39934</c:v>
                </c:pt>
                <c:pt idx="161">
                  <c:v>39965</c:v>
                </c:pt>
                <c:pt idx="162">
                  <c:v>39995</c:v>
                </c:pt>
                <c:pt idx="163">
                  <c:v>40026</c:v>
                </c:pt>
                <c:pt idx="164">
                  <c:v>40057</c:v>
                </c:pt>
                <c:pt idx="165">
                  <c:v>40087</c:v>
                </c:pt>
                <c:pt idx="166">
                  <c:v>40118</c:v>
                </c:pt>
                <c:pt idx="167">
                  <c:v>40148</c:v>
                </c:pt>
                <c:pt idx="168">
                  <c:v>40179</c:v>
                </c:pt>
                <c:pt idx="169">
                  <c:v>40210</c:v>
                </c:pt>
                <c:pt idx="170">
                  <c:v>40238</c:v>
                </c:pt>
                <c:pt idx="171">
                  <c:v>40269</c:v>
                </c:pt>
                <c:pt idx="172">
                  <c:v>40299</c:v>
                </c:pt>
                <c:pt idx="173">
                  <c:v>40330</c:v>
                </c:pt>
                <c:pt idx="174">
                  <c:v>40360</c:v>
                </c:pt>
                <c:pt idx="175">
                  <c:v>40391</c:v>
                </c:pt>
                <c:pt idx="176">
                  <c:v>40422</c:v>
                </c:pt>
                <c:pt idx="177">
                  <c:v>40452</c:v>
                </c:pt>
                <c:pt idx="178">
                  <c:v>40483</c:v>
                </c:pt>
                <c:pt idx="179">
                  <c:v>40513</c:v>
                </c:pt>
                <c:pt idx="180">
                  <c:v>40544</c:v>
                </c:pt>
                <c:pt idx="181">
                  <c:v>40575</c:v>
                </c:pt>
                <c:pt idx="182">
                  <c:v>40603</c:v>
                </c:pt>
                <c:pt idx="183">
                  <c:v>40634</c:v>
                </c:pt>
                <c:pt idx="184">
                  <c:v>40664</c:v>
                </c:pt>
                <c:pt idx="185">
                  <c:v>40695</c:v>
                </c:pt>
                <c:pt idx="186">
                  <c:v>40725</c:v>
                </c:pt>
                <c:pt idx="187">
                  <c:v>40756</c:v>
                </c:pt>
                <c:pt idx="188">
                  <c:v>40787</c:v>
                </c:pt>
                <c:pt idx="189">
                  <c:v>40817</c:v>
                </c:pt>
                <c:pt idx="190">
                  <c:v>40848</c:v>
                </c:pt>
                <c:pt idx="191">
                  <c:v>40878</c:v>
                </c:pt>
                <c:pt idx="192">
                  <c:v>40909</c:v>
                </c:pt>
                <c:pt idx="193">
                  <c:v>40940</c:v>
                </c:pt>
                <c:pt idx="194">
                  <c:v>40969</c:v>
                </c:pt>
                <c:pt idx="195">
                  <c:v>41000</c:v>
                </c:pt>
                <c:pt idx="196">
                  <c:v>41030</c:v>
                </c:pt>
                <c:pt idx="197">
                  <c:v>41061</c:v>
                </c:pt>
                <c:pt idx="198">
                  <c:v>41091</c:v>
                </c:pt>
                <c:pt idx="199">
                  <c:v>41122</c:v>
                </c:pt>
                <c:pt idx="200">
                  <c:v>41153</c:v>
                </c:pt>
                <c:pt idx="201">
                  <c:v>41183</c:v>
                </c:pt>
                <c:pt idx="202">
                  <c:v>41214</c:v>
                </c:pt>
                <c:pt idx="203">
                  <c:v>41244</c:v>
                </c:pt>
                <c:pt idx="204">
                  <c:v>41275</c:v>
                </c:pt>
                <c:pt idx="205">
                  <c:v>41306</c:v>
                </c:pt>
                <c:pt idx="206">
                  <c:v>41334</c:v>
                </c:pt>
                <c:pt idx="207">
                  <c:v>41365</c:v>
                </c:pt>
                <c:pt idx="208">
                  <c:v>41395</c:v>
                </c:pt>
                <c:pt idx="209">
                  <c:v>41426</c:v>
                </c:pt>
                <c:pt idx="210">
                  <c:v>41456</c:v>
                </c:pt>
                <c:pt idx="211">
                  <c:v>41487</c:v>
                </c:pt>
                <c:pt idx="212">
                  <c:v>41518</c:v>
                </c:pt>
                <c:pt idx="213">
                  <c:v>41548</c:v>
                </c:pt>
                <c:pt idx="214">
                  <c:v>41579</c:v>
                </c:pt>
                <c:pt idx="215">
                  <c:v>41609</c:v>
                </c:pt>
                <c:pt idx="216">
                  <c:v>41640</c:v>
                </c:pt>
                <c:pt idx="217">
                  <c:v>41671</c:v>
                </c:pt>
                <c:pt idx="218">
                  <c:v>41699</c:v>
                </c:pt>
                <c:pt idx="219">
                  <c:v>41730</c:v>
                </c:pt>
                <c:pt idx="220">
                  <c:v>41760</c:v>
                </c:pt>
                <c:pt idx="221">
                  <c:v>41791</c:v>
                </c:pt>
                <c:pt idx="222">
                  <c:v>41821</c:v>
                </c:pt>
                <c:pt idx="223">
                  <c:v>41852</c:v>
                </c:pt>
                <c:pt idx="224">
                  <c:v>41883</c:v>
                </c:pt>
                <c:pt idx="225">
                  <c:v>41913</c:v>
                </c:pt>
                <c:pt idx="226">
                  <c:v>41944</c:v>
                </c:pt>
                <c:pt idx="227">
                  <c:v>41974</c:v>
                </c:pt>
                <c:pt idx="228">
                  <c:v>42005</c:v>
                </c:pt>
                <c:pt idx="229">
                  <c:v>42036</c:v>
                </c:pt>
                <c:pt idx="230">
                  <c:v>42064</c:v>
                </c:pt>
                <c:pt idx="231">
                  <c:v>42095</c:v>
                </c:pt>
                <c:pt idx="232">
                  <c:v>42125</c:v>
                </c:pt>
                <c:pt idx="233">
                  <c:v>42156</c:v>
                </c:pt>
                <c:pt idx="234">
                  <c:v>42186</c:v>
                </c:pt>
                <c:pt idx="235">
                  <c:v>42217</c:v>
                </c:pt>
                <c:pt idx="236">
                  <c:v>42248</c:v>
                </c:pt>
                <c:pt idx="237">
                  <c:v>42278</c:v>
                </c:pt>
                <c:pt idx="238">
                  <c:v>42309</c:v>
                </c:pt>
                <c:pt idx="239">
                  <c:v>42339</c:v>
                </c:pt>
                <c:pt idx="240">
                  <c:v>42370</c:v>
                </c:pt>
                <c:pt idx="241">
                  <c:v>42401</c:v>
                </c:pt>
                <c:pt idx="242">
                  <c:v>42430</c:v>
                </c:pt>
                <c:pt idx="243">
                  <c:v>42461</c:v>
                </c:pt>
                <c:pt idx="244">
                  <c:v>42491</c:v>
                </c:pt>
                <c:pt idx="245">
                  <c:v>42522</c:v>
                </c:pt>
                <c:pt idx="246">
                  <c:v>42552</c:v>
                </c:pt>
                <c:pt idx="247">
                  <c:v>42583</c:v>
                </c:pt>
                <c:pt idx="248">
                  <c:v>42614</c:v>
                </c:pt>
                <c:pt idx="249">
                  <c:v>42644</c:v>
                </c:pt>
                <c:pt idx="250">
                  <c:v>42675</c:v>
                </c:pt>
                <c:pt idx="251">
                  <c:v>42705</c:v>
                </c:pt>
                <c:pt idx="252">
                  <c:v>42736</c:v>
                </c:pt>
                <c:pt idx="253">
                  <c:v>42767</c:v>
                </c:pt>
                <c:pt idx="254">
                  <c:v>42795</c:v>
                </c:pt>
                <c:pt idx="255">
                  <c:v>42826</c:v>
                </c:pt>
                <c:pt idx="256">
                  <c:v>42856</c:v>
                </c:pt>
                <c:pt idx="257">
                  <c:v>42887</c:v>
                </c:pt>
                <c:pt idx="258">
                  <c:v>42917</c:v>
                </c:pt>
                <c:pt idx="259">
                  <c:v>42948</c:v>
                </c:pt>
                <c:pt idx="260">
                  <c:v>42979</c:v>
                </c:pt>
                <c:pt idx="261">
                  <c:v>43009</c:v>
                </c:pt>
                <c:pt idx="262">
                  <c:v>43040</c:v>
                </c:pt>
                <c:pt idx="263">
                  <c:v>43070</c:v>
                </c:pt>
                <c:pt idx="264">
                  <c:v>43101</c:v>
                </c:pt>
                <c:pt idx="265">
                  <c:v>43132</c:v>
                </c:pt>
                <c:pt idx="266">
                  <c:v>43160</c:v>
                </c:pt>
                <c:pt idx="267">
                  <c:v>43191</c:v>
                </c:pt>
                <c:pt idx="268">
                  <c:v>43221</c:v>
                </c:pt>
                <c:pt idx="269">
                  <c:v>43252</c:v>
                </c:pt>
                <c:pt idx="270">
                  <c:v>43282</c:v>
                </c:pt>
                <c:pt idx="271">
                  <c:v>43313</c:v>
                </c:pt>
                <c:pt idx="272">
                  <c:v>43344</c:v>
                </c:pt>
                <c:pt idx="273">
                  <c:v>43374</c:v>
                </c:pt>
                <c:pt idx="274">
                  <c:v>43405</c:v>
                </c:pt>
                <c:pt idx="275">
                  <c:v>43435</c:v>
                </c:pt>
                <c:pt idx="276">
                  <c:v>43466</c:v>
                </c:pt>
                <c:pt idx="277">
                  <c:v>43497</c:v>
                </c:pt>
                <c:pt idx="278">
                  <c:v>43525</c:v>
                </c:pt>
                <c:pt idx="279">
                  <c:v>43556</c:v>
                </c:pt>
                <c:pt idx="280">
                  <c:v>43586</c:v>
                </c:pt>
                <c:pt idx="281">
                  <c:v>43617</c:v>
                </c:pt>
                <c:pt idx="282">
                  <c:v>43647</c:v>
                </c:pt>
                <c:pt idx="283">
                  <c:v>43678</c:v>
                </c:pt>
                <c:pt idx="284">
                  <c:v>43709</c:v>
                </c:pt>
                <c:pt idx="285">
                  <c:v>43739</c:v>
                </c:pt>
                <c:pt idx="286">
                  <c:v>43770</c:v>
                </c:pt>
                <c:pt idx="287">
                  <c:v>43800</c:v>
                </c:pt>
                <c:pt idx="288">
                  <c:v>43831</c:v>
                </c:pt>
                <c:pt idx="289">
                  <c:v>43862</c:v>
                </c:pt>
                <c:pt idx="290">
                  <c:v>43891</c:v>
                </c:pt>
                <c:pt idx="291">
                  <c:v>43922</c:v>
                </c:pt>
                <c:pt idx="292">
                  <c:v>43952</c:v>
                </c:pt>
                <c:pt idx="293">
                  <c:v>43983</c:v>
                </c:pt>
                <c:pt idx="294">
                  <c:v>44013</c:v>
                </c:pt>
                <c:pt idx="295">
                  <c:v>44044</c:v>
                </c:pt>
                <c:pt idx="296">
                  <c:v>44075</c:v>
                </c:pt>
                <c:pt idx="297">
                  <c:v>44105</c:v>
                </c:pt>
                <c:pt idx="298">
                  <c:v>44136</c:v>
                </c:pt>
                <c:pt idx="299">
                  <c:v>44166</c:v>
                </c:pt>
                <c:pt idx="300">
                  <c:v>44197</c:v>
                </c:pt>
                <c:pt idx="301">
                  <c:v>44228</c:v>
                </c:pt>
                <c:pt idx="302">
                  <c:v>44256</c:v>
                </c:pt>
                <c:pt idx="303">
                  <c:v>44287</c:v>
                </c:pt>
                <c:pt idx="304">
                  <c:v>44317</c:v>
                </c:pt>
                <c:pt idx="305">
                  <c:v>44348</c:v>
                </c:pt>
              </c:numCache>
            </c:numRef>
          </c:cat>
          <c:val>
            <c:numRef>
              <c:f>Sheet1!$B$2:$B$307</c:f>
              <c:numCache>
                <c:formatCode>0.00%</c:formatCode>
                <c:ptCount val="306"/>
                <c:pt idx="0">
                  <c:v>3.5351956859301703E-2</c:v>
                </c:pt>
                <c:pt idx="1">
                  <c:v>6.8594095736369542E-2</c:v>
                </c:pt>
                <c:pt idx="2">
                  <c:v>6.8135852222505289E-2</c:v>
                </c:pt>
                <c:pt idx="3">
                  <c:v>6.7869791873930607E-2</c:v>
                </c:pt>
                <c:pt idx="4">
                  <c:v>6.5585803947070254E-2</c:v>
                </c:pt>
                <c:pt idx="5">
                  <c:v>5.1425790754257905E-2</c:v>
                </c:pt>
                <c:pt idx="6">
                  <c:v>5.5690025375756402E-2</c:v>
                </c:pt>
                <c:pt idx="7">
                  <c:v>4.763195994596181E-2</c:v>
                </c:pt>
                <c:pt idx="8">
                  <c:v>5.917702868515895E-2</c:v>
                </c:pt>
                <c:pt idx="9">
                  <c:v>7.219074965078387E-2</c:v>
                </c:pt>
                <c:pt idx="10">
                  <c:v>5.8941647816585618E-2</c:v>
                </c:pt>
                <c:pt idx="11">
                  <c:v>5.5095318894101242E-2</c:v>
                </c:pt>
                <c:pt idx="12">
                  <c:v>7.0829280446959464E-2</c:v>
                </c:pt>
                <c:pt idx="13">
                  <c:v>6.327119731330888E-2</c:v>
                </c:pt>
                <c:pt idx="14">
                  <c:v>5.7365667559644784E-2</c:v>
                </c:pt>
                <c:pt idx="15">
                  <c:v>4.6297676498537221E-2</c:v>
                </c:pt>
                <c:pt idx="16">
                  <c:v>3.0652014110097658E-2</c:v>
                </c:pt>
                <c:pt idx="17">
                  <c:v>4.6230816224521964E-2</c:v>
                </c:pt>
                <c:pt idx="18">
                  <c:v>5.7185252297394795E-2</c:v>
                </c:pt>
                <c:pt idx="19">
                  <c:v>5.9859122380498953E-2</c:v>
                </c:pt>
                <c:pt idx="20">
                  <c:v>5.0425073886233518E-2</c:v>
                </c:pt>
                <c:pt idx="21">
                  <c:v>3.969962905998381E-2</c:v>
                </c:pt>
                <c:pt idx="22">
                  <c:v>4.2889533541814684E-2</c:v>
                </c:pt>
                <c:pt idx="23">
                  <c:v>4.1398074696721965E-2</c:v>
                </c:pt>
                <c:pt idx="24">
                  <c:v>3.6271539862449131E-2</c:v>
                </c:pt>
                <c:pt idx="25">
                  <c:v>2.7779010034512996E-2</c:v>
                </c:pt>
                <c:pt idx="26">
                  <c:v>3.0606514827932418E-2</c:v>
                </c:pt>
                <c:pt idx="27">
                  <c:v>5.0624401754112647E-2</c:v>
                </c:pt>
                <c:pt idx="28">
                  <c:v>6.3455180797473698E-2</c:v>
                </c:pt>
                <c:pt idx="29">
                  <c:v>5.7127184736593062E-2</c:v>
                </c:pt>
                <c:pt idx="30">
                  <c:v>3.8075582742683745E-2</c:v>
                </c:pt>
                <c:pt idx="31">
                  <c:v>3.0831759765207689E-2</c:v>
                </c:pt>
                <c:pt idx="32">
                  <c:v>3.5768870054534663E-2</c:v>
                </c:pt>
                <c:pt idx="33">
                  <c:v>5.5313353869715698E-2</c:v>
                </c:pt>
                <c:pt idx="34">
                  <c:v>6.0106752299947885E-2</c:v>
                </c:pt>
                <c:pt idx="35">
                  <c:v>6.6393864547692028E-2</c:v>
                </c:pt>
                <c:pt idx="36">
                  <c:v>6.5983841925496778E-2</c:v>
                </c:pt>
                <c:pt idx="37">
                  <c:v>7.6984168091020599E-2</c:v>
                </c:pt>
                <c:pt idx="38">
                  <c:v>7.5440937348498105E-2</c:v>
                </c:pt>
                <c:pt idx="39">
                  <c:v>6.9881264142788169E-2</c:v>
                </c:pt>
                <c:pt idx="40">
                  <c:v>7.4491194769587654E-2</c:v>
                </c:pt>
                <c:pt idx="41">
                  <c:v>6.8953973494691789E-2</c:v>
                </c:pt>
                <c:pt idx="42">
                  <c:v>8.4431639646014744E-2</c:v>
                </c:pt>
                <c:pt idx="43">
                  <c:v>0.10090151832438576</c:v>
                </c:pt>
                <c:pt idx="44">
                  <c:v>9.5439111297421997E-2</c:v>
                </c:pt>
                <c:pt idx="45">
                  <c:v>7.9443741264651591E-2</c:v>
                </c:pt>
                <c:pt idx="46">
                  <c:v>8.4628578212050387E-2</c:v>
                </c:pt>
                <c:pt idx="47">
                  <c:v>9.4645682067091119E-2</c:v>
                </c:pt>
                <c:pt idx="48">
                  <c:v>8.5778634735972359E-2</c:v>
                </c:pt>
                <c:pt idx="49">
                  <c:v>9.0173132414235413E-2</c:v>
                </c:pt>
                <c:pt idx="50">
                  <c:v>9.7838965639673425E-2</c:v>
                </c:pt>
                <c:pt idx="51">
                  <c:v>7.3547293416825976E-2</c:v>
                </c:pt>
                <c:pt idx="52">
                  <c:v>6.5397373741339138E-2</c:v>
                </c:pt>
                <c:pt idx="53">
                  <c:v>7.0358466856397905E-2</c:v>
                </c:pt>
                <c:pt idx="54">
                  <c:v>5.8938226337704291E-2</c:v>
                </c:pt>
                <c:pt idx="55">
                  <c:v>4.8756868923644392E-2</c:v>
                </c:pt>
                <c:pt idx="56">
                  <c:v>6.2112300386121033E-2</c:v>
                </c:pt>
                <c:pt idx="57">
                  <c:v>5.7708026186129358E-2</c:v>
                </c:pt>
                <c:pt idx="58">
                  <c:v>4.1756458400165952E-2</c:v>
                </c:pt>
                <c:pt idx="59">
                  <c:v>2.1966701622675222E-2</c:v>
                </c:pt>
                <c:pt idx="60">
                  <c:v>4.0254585068123072E-2</c:v>
                </c:pt>
                <c:pt idx="61">
                  <c:v>2.4825380486728887E-2</c:v>
                </c:pt>
                <c:pt idx="62">
                  <c:v>4.5713538184248836E-3</c:v>
                </c:pt>
                <c:pt idx="63">
                  <c:v>3.6016026799879031E-2</c:v>
                </c:pt>
                <c:pt idx="64">
                  <c:v>3.7222635725181918E-2</c:v>
                </c:pt>
                <c:pt idx="65">
                  <c:v>2.5524646882840507E-2</c:v>
                </c:pt>
                <c:pt idx="66">
                  <c:v>2.52136595385688E-2</c:v>
                </c:pt>
                <c:pt idx="67">
                  <c:v>3.1126565488535096E-2</c:v>
                </c:pt>
                <c:pt idx="68">
                  <c:v>-5.2747632841886327E-3</c:v>
                </c:pt>
                <c:pt idx="69">
                  <c:v>6.360159897734774E-2</c:v>
                </c:pt>
                <c:pt idx="70">
                  <c:v>4.0147955468447183E-2</c:v>
                </c:pt>
                <c:pt idx="71">
                  <c:v>2.8695642714954506E-2</c:v>
                </c:pt>
                <c:pt idx="72">
                  <c:v>1.6762661655321809E-2</c:v>
                </c:pt>
                <c:pt idx="73">
                  <c:v>2.2530876376119613E-2</c:v>
                </c:pt>
                <c:pt idx="74">
                  <c:v>2.8258274552360296E-2</c:v>
                </c:pt>
                <c:pt idx="75">
                  <c:v>2.8578245634027555E-2</c:v>
                </c:pt>
                <c:pt idx="76">
                  <c:v>1.2273709040270475E-2</c:v>
                </c:pt>
                <c:pt idx="77">
                  <c:v>2.4860824319456798E-2</c:v>
                </c:pt>
                <c:pt idx="78">
                  <c:v>3.8929675425038557E-2</c:v>
                </c:pt>
                <c:pt idx="79">
                  <c:v>3.9930635755988542E-2</c:v>
                </c:pt>
                <c:pt idx="80">
                  <c:v>4.4645832427811838E-2</c:v>
                </c:pt>
                <c:pt idx="81">
                  <c:v>-1.6853398519725671E-2</c:v>
                </c:pt>
                <c:pt idx="82">
                  <c:v>1.523104304606937E-2</c:v>
                </c:pt>
                <c:pt idx="83">
                  <c:v>3.6100879434624034E-2</c:v>
                </c:pt>
                <c:pt idx="84">
                  <c:v>4.1409766214709931E-2</c:v>
                </c:pt>
                <c:pt idx="85">
                  <c:v>2.1445059532579691E-2</c:v>
                </c:pt>
                <c:pt idx="86">
                  <c:v>4.2436203220972191E-2</c:v>
                </c:pt>
                <c:pt idx="87">
                  <c:v>2.3428763333829483E-2</c:v>
                </c:pt>
                <c:pt idx="88">
                  <c:v>4.0213931518050527E-2</c:v>
                </c:pt>
                <c:pt idx="89">
                  <c:v>4.2641593474660011E-2</c:v>
                </c:pt>
                <c:pt idx="90">
                  <c:v>4.2571069442292053E-2</c:v>
                </c:pt>
                <c:pt idx="91">
                  <c:v>5.1799077396207149E-2</c:v>
                </c:pt>
                <c:pt idx="92">
                  <c:v>6.0757255296279622E-2</c:v>
                </c:pt>
                <c:pt idx="93">
                  <c:v>5.2604497610299283E-2</c:v>
                </c:pt>
                <c:pt idx="94">
                  <c:v>5.8469761633571649E-2</c:v>
                </c:pt>
                <c:pt idx="95">
                  <c:v>4.5790567687372219E-2</c:v>
                </c:pt>
                <c:pt idx="96">
                  <c:v>4.7438085948084296E-2</c:v>
                </c:pt>
                <c:pt idx="97">
                  <c:v>6.9465289679118802E-2</c:v>
                </c:pt>
                <c:pt idx="98">
                  <c:v>6.9474394668016526E-2</c:v>
                </c:pt>
                <c:pt idx="99">
                  <c:v>6.0595399188092092E-2</c:v>
                </c:pt>
                <c:pt idx="100">
                  <c:v>7.6090550251341149E-2</c:v>
                </c:pt>
                <c:pt idx="101">
                  <c:v>5.1170459172434901E-2</c:v>
                </c:pt>
                <c:pt idx="102">
                  <c:v>5.2195397477101446E-2</c:v>
                </c:pt>
                <c:pt idx="103">
                  <c:v>3.6282239960494955E-2</c:v>
                </c:pt>
                <c:pt idx="104">
                  <c:v>6.0915298447699273E-2</c:v>
                </c:pt>
                <c:pt idx="105">
                  <c:v>7.1949975230390262E-2</c:v>
                </c:pt>
                <c:pt idx="106">
                  <c:v>6.2584473968242627E-2</c:v>
                </c:pt>
                <c:pt idx="107">
                  <c:v>7.9591551265911331E-2</c:v>
                </c:pt>
                <c:pt idx="108">
                  <c:v>6.2867416427920153E-2</c:v>
                </c:pt>
                <c:pt idx="109">
                  <c:v>6.9471696537815486E-2</c:v>
                </c:pt>
                <c:pt idx="110">
                  <c:v>5.2598197606906538E-2</c:v>
                </c:pt>
                <c:pt idx="111">
                  <c:v>7.3588889739467644E-2</c:v>
                </c:pt>
                <c:pt idx="112">
                  <c:v>4.8776664451160689E-2</c:v>
                </c:pt>
                <c:pt idx="113">
                  <c:v>9.22027698931287E-2</c:v>
                </c:pt>
                <c:pt idx="114">
                  <c:v>8.7983324386515127E-2</c:v>
                </c:pt>
                <c:pt idx="115">
                  <c:v>7.6275091934528305E-2</c:v>
                </c:pt>
                <c:pt idx="116">
                  <c:v>5.9731520878457234E-2</c:v>
                </c:pt>
                <c:pt idx="117">
                  <c:v>5.3121748178980299E-2</c:v>
                </c:pt>
                <c:pt idx="118">
                  <c:v>5.9447406630144251E-2</c:v>
                </c:pt>
                <c:pt idx="119">
                  <c:v>4.6797881123558982E-2</c:v>
                </c:pt>
                <c:pt idx="120">
                  <c:v>8.7116971304792346E-2</c:v>
                </c:pt>
                <c:pt idx="121">
                  <c:v>6.5100022220487386E-2</c:v>
                </c:pt>
                <c:pt idx="122">
                  <c:v>6.6202811311195875E-2</c:v>
                </c:pt>
                <c:pt idx="123">
                  <c:v>6.1916377238303788E-2</c:v>
                </c:pt>
                <c:pt idx="124">
                  <c:v>6.6309540179719129E-2</c:v>
                </c:pt>
                <c:pt idx="125">
                  <c:v>4.0351978790574394E-2</c:v>
                </c:pt>
                <c:pt idx="126">
                  <c:v>3.5865149346752334E-2</c:v>
                </c:pt>
                <c:pt idx="127">
                  <c:v>5.0636893509308001E-2</c:v>
                </c:pt>
                <c:pt idx="128">
                  <c:v>4.3624765958436562E-2</c:v>
                </c:pt>
                <c:pt idx="129">
                  <c:v>4.1746949261400212E-2</c:v>
                </c:pt>
                <c:pt idx="130">
                  <c:v>3.4379903548549695E-2</c:v>
                </c:pt>
                <c:pt idx="131">
                  <c:v>4.6991263798736416E-2</c:v>
                </c:pt>
                <c:pt idx="132">
                  <c:v>1.758873425479468E-2</c:v>
                </c:pt>
                <c:pt idx="133">
                  <c:v>2.6218896776485368E-2</c:v>
                </c:pt>
                <c:pt idx="134">
                  <c:v>3.2314115811226785E-2</c:v>
                </c:pt>
                <c:pt idx="135">
                  <c:v>2.4519966538247395E-2</c:v>
                </c:pt>
                <c:pt idx="136">
                  <c:v>3.9893020543644075E-2</c:v>
                </c:pt>
                <c:pt idx="137">
                  <c:v>2.8710821255228725E-2</c:v>
                </c:pt>
                <c:pt idx="138">
                  <c:v>2.9548252675442699E-2</c:v>
                </c:pt>
                <c:pt idx="139">
                  <c:v>2.9573790308047521E-2</c:v>
                </c:pt>
                <c:pt idx="140">
                  <c:v>3.874515615902574E-2</c:v>
                </c:pt>
                <c:pt idx="141">
                  <c:v>4.6942214237492452E-2</c:v>
                </c:pt>
                <c:pt idx="142">
                  <c:v>5.4538976691365093E-2</c:v>
                </c:pt>
                <c:pt idx="143">
                  <c:v>2.9054518461496093E-2</c:v>
                </c:pt>
                <c:pt idx="144">
                  <c:v>3.1956789580216416E-2</c:v>
                </c:pt>
                <c:pt idx="145">
                  <c:v>2.1502392817700722E-2</c:v>
                </c:pt>
                <c:pt idx="146">
                  <c:v>1.5216882105251628E-2</c:v>
                </c:pt>
                <c:pt idx="147">
                  <c:v>1.7436446405798112E-2</c:v>
                </c:pt>
                <c:pt idx="148">
                  <c:v>1.3754468449912904E-2</c:v>
                </c:pt>
                <c:pt idx="149">
                  <c:v>2.2547629524601209E-2</c:v>
                </c:pt>
                <c:pt idx="150">
                  <c:v>1.4674768812869665E-2</c:v>
                </c:pt>
                <c:pt idx="151">
                  <c:v>2.4935506977095123E-3</c:v>
                </c:pt>
                <c:pt idx="152">
                  <c:v>-1.6466909289857834E-2</c:v>
                </c:pt>
                <c:pt idx="153">
                  <c:v>-5.9524792892943879E-2</c:v>
                </c:pt>
                <c:pt idx="154">
                  <c:v>-0.10428654384205249</c:v>
                </c:pt>
                <c:pt idx="155">
                  <c:v>-0.11276309250917715</c:v>
                </c:pt>
                <c:pt idx="156">
                  <c:v>-0.10208775277425408</c:v>
                </c:pt>
                <c:pt idx="157">
                  <c:v>-9.7508827887788363E-2</c:v>
                </c:pt>
                <c:pt idx="158">
                  <c:v>-0.11535500140846955</c:v>
                </c:pt>
                <c:pt idx="159">
                  <c:v>-0.11063633337985679</c:v>
                </c:pt>
                <c:pt idx="160">
                  <c:v>-0.11110638343137358</c:v>
                </c:pt>
                <c:pt idx="161">
                  <c:v>-9.7148397550836041E-2</c:v>
                </c:pt>
                <c:pt idx="162">
                  <c:v>-9.2046672603842805E-2</c:v>
                </c:pt>
                <c:pt idx="163">
                  <c:v>-6.8807684455952978E-2</c:v>
                </c:pt>
                <c:pt idx="164">
                  <c:v>-7.6956008387665031E-2</c:v>
                </c:pt>
                <c:pt idx="165">
                  <c:v>-3.2004533220002851E-2</c:v>
                </c:pt>
                <c:pt idx="166">
                  <c:v>1.4807720642404654E-2</c:v>
                </c:pt>
                <c:pt idx="167">
                  <c:v>4.2099906350970162E-2</c:v>
                </c:pt>
                <c:pt idx="168">
                  <c:v>2.6800898705662046E-2</c:v>
                </c:pt>
                <c:pt idx="169">
                  <c:v>3.373006412854318E-2</c:v>
                </c:pt>
                <c:pt idx="170">
                  <c:v>7.4699694007830164E-2</c:v>
                </c:pt>
                <c:pt idx="171">
                  <c:v>7.8505637509355575E-2</c:v>
                </c:pt>
                <c:pt idx="172">
                  <c:v>5.9963022354123874E-2</c:v>
                </c:pt>
                <c:pt idx="173">
                  <c:v>4.0837582344512624E-2</c:v>
                </c:pt>
                <c:pt idx="174">
                  <c:v>4.1548586414187794E-2</c:v>
                </c:pt>
                <c:pt idx="175">
                  <c:v>2.9255656709012756E-2</c:v>
                </c:pt>
                <c:pt idx="176">
                  <c:v>6.1913047588380676E-2</c:v>
                </c:pt>
                <c:pt idx="177">
                  <c:v>6.3473572678792056E-2</c:v>
                </c:pt>
                <c:pt idx="178">
                  <c:v>6.7019963702359409E-2</c:v>
                </c:pt>
                <c:pt idx="179">
                  <c:v>6.664220162278367E-2</c:v>
                </c:pt>
                <c:pt idx="180">
                  <c:v>7.5436684693851008E-2</c:v>
                </c:pt>
                <c:pt idx="181">
                  <c:v>8.1283962005794352E-2</c:v>
                </c:pt>
                <c:pt idx="182">
                  <c:v>6.8296936330877411E-2</c:v>
                </c:pt>
                <c:pt idx="183">
                  <c:v>6.4760119205854005E-2</c:v>
                </c:pt>
                <c:pt idx="184">
                  <c:v>7.3536758500588384E-2</c:v>
                </c:pt>
                <c:pt idx="185">
                  <c:v>8.3041471267486955E-2</c:v>
                </c:pt>
                <c:pt idx="186">
                  <c:v>7.9579321331397335E-2</c:v>
                </c:pt>
                <c:pt idx="187">
                  <c:v>7.621983688797962E-2</c:v>
                </c:pt>
                <c:pt idx="188">
                  <c:v>7.8015940355806501E-2</c:v>
                </c:pt>
                <c:pt idx="189">
                  <c:v>7.3611493367094161E-2</c:v>
                </c:pt>
                <c:pt idx="190">
                  <c:v>6.5548162360016926E-2</c:v>
                </c:pt>
                <c:pt idx="191">
                  <c:v>6.0880165793002483E-2</c:v>
                </c:pt>
                <c:pt idx="192">
                  <c:v>6.3600469820484395E-2</c:v>
                </c:pt>
                <c:pt idx="193">
                  <c:v>6.7282160110053058E-2</c:v>
                </c:pt>
                <c:pt idx="194">
                  <c:v>6.0961693899868497E-2</c:v>
                </c:pt>
                <c:pt idx="195">
                  <c:v>5.1788661473608943E-2</c:v>
                </c:pt>
                <c:pt idx="196">
                  <c:v>4.9895754733103148E-2</c:v>
                </c:pt>
                <c:pt idx="197">
                  <c:v>3.2481599415357332E-2</c:v>
                </c:pt>
                <c:pt idx="198">
                  <c:v>3.8334869897019841E-2</c:v>
                </c:pt>
                <c:pt idx="199">
                  <c:v>4.7280511242011825E-2</c:v>
                </c:pt>
                <c:pt idx="200">
                  <c:v>4.656924097246784E-2</c:v>
                </c:pt>
                <c:pt idx="201">
                  <c:v>4.0024507416313249E-2</c:v>
                </c:pt>
                <c:pt idx="202">
                  <c:v>4.0493843556613562E-2</c:v>
                </c:pt>
                <c:pt idx="203">
                  <c:v>4.4478151621008655E-2</c:v>
                </c:pt>
                <c:pt idx="204">
                  <c:v>4.1531891236227692E-2</c:v>
                </c:pt>
                <c:pt idx="205">
                  <c:v>4.204042175310807E-2</c:v>
                </c:pt>
                <c:pt idx="206">
                  <c:v>3.0948984342517694E-2</c:v>
                </c:pt>
                <c:pt idx="207">
                  <c:v>3.0041427836107637E-2</c:v>
                </c:pt>
                <c:pt idx="208">
                  <c:v>3.7507731681236889E-2</c:v>
                </c:pt>
                <c:pt idx="209">
                  <c:v>5.0954914872909818E-2</c:v>
                </c:pt>
                <c:pt idx="210">
                  <c:v>5.2914351543261962E-2</c:v>
                </c:pt>
                <c:pt idx="211">
                  <c:v>3.849692412510386E-2</c:v>
                </c:pt>
                <c:pt idx="212">
                  <c:v>3.0314014128786537E-2</c:v>
                </c:pt>
                <c:pt idx="213">
                  <c:v>3.4261854231832034E-2</c:v>
                </c:pt>
                <c:pt idx="214">
                  <c:v>3.2553093304794389E-2</c:v>
                </c:pt>
                <c:pt idx="215">
                  <c:v>3.5049116682069004E-2</c:v>
                </c:pt>
                <c:pt idx="216">
                  <c:v>1.6479237180186956E-2</c:v>
                </c:pt>
                <c:pt idx="217">
                  <c:v>1.8808176258932496E-2</c:v>
                </c:pt>
                <c:pt idx="218">
                  <c:v>3.7590680331906823E-2</c:v>
                </c:pt>
                <c:pt idx="219">
                  <c:v>5.2370359768773689E-2</c:v>
                </c:pt>
                <c:pt idx="220">
                  <c:v>4.9072069397478657E-2</c:v>
                </c:pt>
                <c:pt idx="221">
                  <c:v>4.8284753525022817E-2</c:v>
                </c:pt>
                <c:pt idx="222">
                  <c:v>4.2613066286991907E-2</c:v>
                </c:pt>
                <c:pt idx="223">
                  <c:v>5.276263995172914E-2</c:v>
                </c:pt>
                <c:pt idx="224">
                  <c:v>5.0240637167972224E-2</c:v>
                </c:pt>
                <c:pt idx="225">
                  <c:v>4.9011079626023912E-2</c:v>
                </c:pt>
                <c:pt idx="226">
                  <c:v>4.9631767373971236E-2</c:v>
                </c:pt>
                <c:pt idx="227">
                  <c:v>3.7119533637879565E-2</c:v>
                </c:pt>
                <c:pt idx="228">
                  <c:v>4.1854936304592139E-2</c:v>
                </c:pt>
                <c:pt idx="229">
                  <c:v>2.5510288114257484E-2</c:v>
                </c:pt>
                <c:pt idx="230">
                  <c:v>2.9858631748972408E-2</c:v>
                </c:pt>
                <c:pt idx="231">
                  <c:v>2.1365708832573382E-2</c:v>
                </c:pt>
                <c:pt idx="232">
                  <c:v>2.7353672004417406E-2</c:v>
                </c:pt>
                <c:pt idx="233">
                  <c:v>2.6449235457165488E-2</c:v>
                </c:pt>
                <c:pt idx="234">
                  <c:v>3.1866777257917533E-2</c:v>
                </c:pt>
                <c:pt idx="235">
                  <c:v>2.4656568413391478E-2</c:v>
                </c:pt>
                <c:pt idx="236">
                  <c:v>2.2315548648488504E-2</c:v>
                </c:pt>
                <c:pt idx="237">
                  <c:v>1.6125807653510904E-2</c:v>
                </c:pt>
                <c:pt idx="238">
                  <c:v>1.7178667198144648E-2</c:v>
                </c:pt>
                <c:pt idx="239">
                  <c:v>2.6680969397167242E-2</c:v>
                </c:pt>
                <c:pt idx="240">
                  <c:v>2.5916303535999274E-2</c:v>
                </c:pt>
                <c:pt idx="241">
                  <c:v>3.7845849575653734E-2</c:v>
                </c:pt>
                <c:pt idx="242">
                  <c:v>1.8854791214205191E-2</c:v>
                </c:pt>
                <c:pt idx="243">
                  <c:v>2.1067716855301954E-2</c:v>
                </c:pt>
                <c:pt idx="244">
                  <c:v>1.7723372950021243E-2</c:v>
                </c:pt>
                <c:pt idx="245">
                  <c:v>2.6174546153622691E-2</c:v>
                </c:pt>
                <c:pt idx="246">
                  <c:v>1.7120017763961437E-2</c:v>
                </c:pt>
                <c:pt idx="247">
                  <c:v>1.8312131953893473E-2</c:v>
                </c:pt>
                <c:pt idx="248">
                  <c:v>2.8283571277319064E-2</c:v>
                </c:pt>
                <c:pt idx="249">
                  <c:v>3.4673189316329234E-2</c:v>
                </c:pt>
                <c:pt idx="250">
                  <c:v>2.9582228397247112E-2</c:v>
                </c:pt>
                <c:pt idx="251">
                  <c:v>3.8308133241051312E-2</c:v>
                </c:pt>
                <c:pt idx="252">
                  <c:v>5.7370130015140797E-2</c:v>
                </c:pt>
                <c:pt idx="253">
                  <c:v>4.5657931388197515E-2</c:v>
                </c:pt>
                <c:pt idx="254">
                  <c:v>4.6955615198633671E-2</c:v>
                </c:pt>
                <c:pt idx="255">
                  <c:v>4.8478217624825959E-2</c:v>
                </c:pt>
                <c:pt idx="256">
                  <c:v>3.8656113087889965E-2</c:v>
                </c:pt>
                <c:pt idx="257">
                  <c:v>3.2057370406838537E-2</c:v>
                </c:pt>
                <c:pt idx="258">
                  <c:v>3.4709426712657754E-2</c:v>
                </c:pt>
                <c:pt idx="259">
                  <c:v>3.4727565604626198E-2</c:v>
                </c:pt>
                <c:pt idx="260">
                  <c:v>4.9988728095655022E-2</c:v>
                </c:pt>
                <c:pt idx="261">
                  <c:v>4.816431488644457E-2</c:v>
                </c:pt>
                <c:pt idx="262">
                  <c:v>5.9687677738442524E-2</c:v>
                </c:pt>
                <c:pt idx="263">
                  <c:v>5.2001769000194376E-2</c:v>
                </c:pt>
                <c:pt idx="264">
                  <c:v>3.8032964155071847E-2</c:v>
                </c:pt>
                <c:pt idx="265">
                  <c:v>4.3898984133024621E-2</c:v>
                </c:pt>
                <c:pt idx="266">
                  <c:v>4.5283994245750581E-2</c:v>
                </c:pt>
                <c:pt idx="267">
                  <c:v>4.3557360080781926E-2</c:v>
                </c:pt>
                <c:pt idx="268">
                  <c:v>6.0822863922374459E-2</c:v>
                </c:pt>
                <c:pt idx="269">
                  <c:v>5.4590010300400227E-2</c:v>
                </c:pt>
                <c:pt idx="270">
                  <c:v>6.1193056783392707E-2</c:v>
                </c:pt>
                <c:pt idx="271">
                  <c:v>5.7320050642190923E-2</c:v>
                </c:pt>
                <c:pt idx="272">
                  <c:v>3.2984093231623657E-2</c:v>
                </c:pt>
                <c:pt idx="273">
                  <c:v>4.3192683776612784E-2</c:v>
                </c:pt>
                <c:pt idx="274">
                  <c:v>3.4623995167415877E-2</c:v>
                </c:pt>
                <c:pt idx="275">
                  <c:v>8.5133864472248799E-3</c:v>
                </c:pt>
                <c:pt idx="276">
                  <c:v>2.2852864339602652E-2</c:v>
                </c:pt>
                <c:pt idx="277">
                  <c:v>1.7960178953700057E-2</c:v>
                </c:pt>
                <c:pt idx="278">
                  <c:v>3.434926516043646E-2</c:v>
                </c:pt>
                <c:pt idx="279">
                  <c:v>3.494975001262568E-2</c:v>
                </c:pt>
                <c:pt idx="280">
                  <c:v>2.62642320343347E-2</c:v>
                </c:pt>
                <c:pt idx="281">
                  <c:v>3.2584047026705809E-2</c:v>
                </c:pt>
                <c:pt idx="282">
                  <c:v>3.2775835947844945E-2</c:v>
                </c:pt>
                <c:pt idx="283">
                  <c:v>3.9688153126139492E-2</c:v>
                </c:pt>
                <c:pt idx="284">
                  <c:v>3.6459603247249062E-2</c:v>
                </c:pt>
                <c:pt idx="285">
                  <c:v>2.9849212466156905E-2</c:v>
                </c:pt>
                <c:pt idx="286">
                  <c:v>3.1228487513141667E-2</c:v>
                </c:pt>
                <c:pt idx="287">
                  <c:v>5.4912171536852128E-2</c:v>
                </c:pt>
                <c:pt idx="288">
                  <c:v>4.8149680540415796E-2</c:v>
                </c:pt>
                <c:pt idx="289">
                  <c:v>4.6123666257483098E-2</c:v>
                </c:pt>
                <c:pt idx="290">
                  <c:v>-5.8616162407900907E-2</c:v>
                </c:pt>
                <c:pt idx="291">
                  <c:v>-0.20008158867596026</c:v>
                </c:pt>
                <c:pt idx="292">
                  <c:v>-5.7553466830132183E-2</c:v>
                </c:pt>
                <c:pt idx="293">
                  <c:v>2.0833050661839048E-2</c:v>
                </c:pt>
                <c:pt idx="294">
                  <c:v>2.8584244398369707E-2</c:v>
                </c:pt>
                <c:pt idx="295">
                  <c:v>3.2219119910009475E-2</c:v>
                </c:pt>
                <c:pt idx="296">
                  <c:v>5.9627269309011632E-2</c:v>
                </c:pt>
                <c:pt idx="297">
                  <c:v>5.5504169912917289E-2</c:v>
                </c:pt>
                <c:pt idx="298">
                  <c:v>3.7830548674936182E-2</c:v>
                </c:pt>
                <c:pt idx="299">
                  <c:v>2.311677502853815E-2</c:v>
                </c:pt>
                <c:pt idx="300">
                  <c:v>9.4008691856603432E-2</c:v>
                </c:pt>
                <c:pt idx="301">
                  <c:v>6.4966432741864866E-2</c:v>
                </c:pt>
                <c:pt idx="302">
                  <c:v>0.29706478048821094</c:v>
                </c:pt>
                <c:pt idx="303">
                  <c:v>0.53421632476776337</c:v>
                </c:pt>
                <c:pt idx="304">
                  <c:v>0.27595370590239421</c:v>
                </c:pt>
                <c:pt idx="305">
                  <c:v>0.17977666763503519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01-4D48-BFAE-EDCCD86816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RS ex-auto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Sheet1!$A$2:$A$307</c:f>
              <c:numCache>
                <c:formatCode>mmm\-yy</c:formatCode>
                <c:ptCount val="306"/>
                <c:pt idx="0">
                  <c:v>35065</c:v>
                </c:pt>
                <c:pt idx="1">
                  <c:v>35096</c:v>
                </c:pt>
                <c:pt idx="2">
                  <c:v>35125</c:v>
                </c:pt>
                <c:pt idx="3">
                  <c:v>35156</c:v>
                </c:pt>
                <c:pt idx="4">
                  <c:v>35186</c:v>
                </c:pt>
                <c:pt idx="5">
                  <c:v>35217</c:v>
                </c:pt>
                <c:pt idx="6">
                  <c:v>35247</c:v>
                </c:pt>
                <c:pt idx="7">
                  <c:v>35278</c:v>
                </c:pt>
                <c:pt idx="8">
                  <c:v>35309</c:v>
                </c:pt>
                <c:pt idx="9">
                  <c:v>35339</c:v>
                </c:pt>
                <c:pt idx="10">
                  <c:v>35370</c:v>
                </c:pt>
                <c:pt idx="11">
                  <c:v>35400</c:v>
                </c:pt>
                <c:pt idx="12">
                  <c:v>35431</c:v>
                </c:pt>
                <c:pt idx="13">
                  <c:v>35462</c:v>
                </c:pt>
                <c:pt idx="14">
                  <c:v>35490</c:v>
                </c:pt>
                <c:pt idx="15">
                  <c:v>35521</c:v>
                </c:pt>
                <c:pt idx="16">
                  <c:v>35551</c:v>
                </c:pt>
                <c:pt idx="17">
                  <c:v>35582</c:v>
                </c:pt>
                <c:pt idx="18">
                  <c:v>35612</c:v>
                </c:pt>
                <c:pt idx="19">
                  <c:v>35643</c:v>
                </c:pt>
                <c:pt idx="20">
                  <c:v>35674</c:v>
                </c:pt>
                <c:pt idx="21">
                  <c:v>35704</c:v>
                </c:pt>
                <c:pt idx="22">
                  <c:v>35735</c:v>
                </c:pt>
                <c:pt idx="23">
                  <c:v>35765</c:v>
                </c:pt>
                <c:pt idx="24">
                  <c:v>35796</c:v>
                </c:pt>
                <c:pt idx="25">
                  <c:v>35827</c:v>
                </c:pt>
                <c:pt idx="26">
                  <c:v>35855</c:v>
                </c:pt>
                <c:pt idx="27">
                  <c:v>35886</c:v>
                </c:pt>
                <c:pt idx="28">
                  <c:v>35916</c:v>
                </c:pt>
                <c:pt idx="29">
                  <c:v>35947</c:v>
                </c:pt>
                <c:pt idx="30">
                  <c:v>35977</c:v>
                </c:pt>
                <c:pt idx="31">
                  <c:v>36008</c:v>
                </c:pt>
                <c:pt idx="32">
                  <c:v>36039</c:v>
                </c:pt>
                <c:pt idx="33">
                  <c:v>36069</c:v>
                </c:pt>
                <c:pt idx="34">
                  <c:v>36100</c:v>
                </c:pt>
                <c:pt idx="35">
                  <c:v>36130</c:v>
                </c:pt>
                <c:pt idx="36">
                  <c:v>36161</c:v>
                </c:pt>
                <c:pt idx="37">
                  <c:v>36192</c:v>
                </c:pt>
                <c:pt idx="38">
                  <c:v>36220</c:v>
                </c:pt>
                <c:pt idx="39">
                  <c:v>36251</c:v>
                </c:pt>
                <c:pt idx="40">
                  <c:v>36281</c:v>
                </c:pt>
                <c:pt idx="41">
                  <c:v>36312</c:v>
                </c:pt>
                <c:pt idx="42">
                  <c:v>36342</c:v>
                </c:pt>
                <c:pt idx="43">
                  <c:v>36373</c:v>
                </c:pt>
                <c:pt idx="44">
                  <c:v>36404</c:v>
                </c:pt>
                <c:pt idx="45">
                  <c:v>36434</c:v>
                </c:pt>
                <c:pt idx="46">
                  <c:v>36465</c:v>
                </c:pt>
                <c:pt idx="47">
                  <c:v>36495</c:v>
                </c:pt>
                <c:pt idx="48">
                  <c:v>36526</c:v>
                </c:pt>
                <c:pt idx="49">
                  <c:v>36557</c:v>
                </c:pt>
                <c:pt idx="50">
                  <c:v>36586</c:v>
                </c:pt>
                <c:pt idx="51">
                  <c:v>36617</c:v>
                </c:pt>
                <c:pt idx="52">
                  <c:v>36647</c:v>
                </c:pt>
                <c:pt idx="53">
                  <c:v>36678</c:v>
                </c:pt>
                <c:pt idx="54">
                  <c:v>36708</c:v>
                </c:pt>
                <c:pt idx="55">
                  <c:v>36739</c:v>
                </c:pt>
                <c:pt idx="56">
                  <c:v>36770</c:v>
                </c:pt>
                <c:pt idx="57">
                  <c:v>36800</c:v>
                </c:pt>
                <c:pt idx="58">
                  <c:v>36831</c:v>
                </c:pt>
                <c:pt idx="59">
                  <c:v>36861</c:v>
                </c:pt>
                <c:pt idx="60">
                  <c:v>36892</c:v>
                </c:pt>
                <c:pt idx="61">
                  <c:v>36923</c:v>
                </c:pt>
                <c:pt idx="62">
                  <c:v>36951</c:v>
                </c:pt>
                <c:pt idx="63">
                  <c:v>36982</c:v>
                </c:pt>
                <c:pt idx="64">
                  <c:v>37012</c:v>
                </c:pt>
                <c:pt idx="65">
                  <c:v>37043</c:v>
                </c:pt>
                <c:pt idx="66">
                  <c:v>37073</c:v>
                </c:pt>
                <c:pt idx="67">
                  <c:v>37104</c:v>
                </c:pt>
                <c:pt idx="68">
                  <c:v>37135</c:v>
                </c:pt>
                <c:pt idx="69">
                  <c:v>37165</c:v>
                </c:pt>
                <c:pt idx="70">
                  <c:v>37196</c:v>
                </c:pt>
                <c:pt idx="71">
                  <c:v>37226</c:v>
                </c:pt>
                <c:pt idx="72">
                  <c:v>37257</c:v>
                </c:pt>
                <c:pt idx="73">
                  <c:v>37288</c:v>
                </c:pt>
                <c:pt idx="74">
                  <c:v>37316</c:v>
                </c:pt>
                <c:pt idx="75">
                  <c:v>37347</c:v>
                </c:pt>
                <c:pt idx="76">
                  <c:v>37377</c:v>
                </c:pt>
                <c:pt idx="77">
                  <c:v>37408</c:v>
                </c:pt>
                <c:pt idx="78">
                  <c:v>37438</c:v>
                </c:pt>
                <c:pt idx="79">
                  <c:v>37469</c:v>
                </c:pt>
                <c:pt idx="80">
                  <c:v>37500</c:v>
                </c:pt>
                <c:pt idx="81">
                  <c:v>37530</c:v>
                </c:pt>
                <c:pt idx="82">
                  <c:v>37561</c:v>
                </c:pt>
                <c:pt idx="83">
                  <c:v>37591</c:v>
                </c:pt>
                <c:pt idx="84">
                  <c:v>37622</c:v>
                </c:pt>
                <c:pt idx="85">
                  <c:v>37653</c:v>
                </c:pt>
                <c:pt idx="86">
                  <c:v>37681</c:v>
                </c:pt>
                <c:pt idx="87">
                  <c:v>37712</c:v>
                </c:pt>
                <c:pt idx="88">
                  <c:v>37742</c:v>
                </c:pt>
                <c:pt idx="89">
                  <c:v>37773</c:v>
                </c:pt>
                <c:pt idx="90">
                  <c:v>37803</c:v>
                </c:pt>
                <c:pt idx="91">
                  <c:v>37834</c:v>
                </c:pt>
                <c:pt idx="92">
                  <c:v>37865</c:v>
                </c:pt>
                <c:pt idx="93">
                  <c:v>37895</c:v>
                </c:pt>
                <c:pt idx="94">
                  <c:v>37926</c:v>
                </c:pt>
                <c:pt idx="95">
                  <c:v>37956</c:v>
                </c:pt>
                <c:pt idx="96">
                  <c:v>37987</c:v>
                </c:pt>
                <c:pt idx="97">
                  <c:v>38018</c:v>
                </c:pt>
                <c:pt idx="98">
                  <c:v>38047</c:v>
                </c:pt>
                <c:pt idx="99">
                  <c:v>38078</c:v>
                </c:pt>
                <c:pt idx="100">
                  <c:v>38108</c:v>
                </c:pt>
                <c:pt idx="101">
                  <c:v>38139</c:v>
                </c:pt>
                <c:pt idx="102">
                  <c:v>38169</c:v>
                </c:pt>
                <c:pt idx="103">
                  <c:v>38200</c:v>
                </c:pt>
                <c:pt idx="104">
                  <c:v>38231</c:v>
                </c:pt>
                <c:pt idx="105">
                  <c:v>38261</c:v>
                </c:pt>
                <c:pt idx="106">
                  <c:v>38292</c:v>
                </c:pt>
                <c:pt idx="107">
                  <c:v>38322</c:v>
                </c:pt>
                <c:pt idx="108">
                  <c:v>38353</c:v>
                </c:pt>
                <c:pt idx="109">
                  <c:v>38384</c:v>
                </c:pt>
                <c:pt idx="110">
                  <c:v>38412</c:v>
                </c:pt>
                <c:pt idx="111">
                  <c:v>38443</c:v>
                </c:pt>
                <c:pt idx="112">
                  <c:v>38473</c:v>
                </c:pt>
                <c:pt idx="113">
                  <c:v>38504</c:v>
                </c:pt>
                <c:pt idx="114">
                  <c:v>38534</c:v>
                </c:pt>
                <c:pt idx="115">
                  <c:v>38565</c:v>
                </c:pt>
                <c:pt idx="116">
                  <c:v>38596</c:v>
                </c:pt>
                <c:pt idx="117">
                  <c:v>38626</c:v>
                </c:pt>
                <c:pt idx="118">
                  <c:v>38657</c:v>
                </c:pt>
                <c:pt idx="119">
                  <c:v>38687</c:v>
                </c:pt>
                <c:pt idx="120">
                  <c:v>38718</c:v>
                </c:pt>
                <c:pt idx="121">
                  <c:v>38749</c:v>
                </c:pt>
                <c:pt idx="122">
                  <c:v>38777</c:v>
                </c:pt>
                <c:pt idx="123">
                  <c:v>38808</c:v>
                </c:pt>
                <c:pt idx="124">
                  <c:v>38838</c:v>
                </c:pt>
                <c:pt idx="125">
                  <c:v>38869</c:v>
                </c:pt>
                <c:pt idx="126">
                  <c:v>38899</c:v>
                </c:pt>
                <c:pt idx="127">
                  <c:v>38930</c:v>
                </c:pt>
                <c:pt idx="128">
                  <c:v>38961</c:v>
                </c:pt>
                <c:pt idx="129">
                  <c:v>38991</c:v>
                </c:pt>
                <c:pt idx="130">
                  <c:v>39022</c:v>
                </c:pt>
                <c:pt idx="131">
                  <c:v>39052</c:v>
                </c:pt>
                <c:pt idx="132">
                  <c:v>39083</c:v>
                </c:pt>
                <c:pt idx="133">
                  <c:v>39114</c:v>
                </c:pt>
                <c:pt idx="134">
                  <c:v>39142</c:v>
                </c:pt>
                <c:pt idx="135">
                  <c:v>39173</c:v>
                </c:pt>
                <c:pt idx="136">
                  <c:v>39203</c:v>
                </c:pt>
                <c:pt idx="137">
                  <c:v>39234</c:v>
                </c:pt>
                <c:pt idx="138">
                  <c:v>39264</c:v>
                </c:pt>
                <c:pt idx="139">
                  <c:v>39295</c:v>
                </c:pt>
                <c:pt idx="140">
                  <c:v>39326</c:v>
                </c:pt>
                <c:pt idx="141">
                  <c:v>39356</c:v>
                </c:pt>
                <c:pt idx="142">
                  <c:v>39387</c:v>
                </c:pt>
                <c:pt idx="143">
                  <c:v>39417</c:v>
                </c:pt>
                <c:pt idx="144">
                  <c:v>39448</c:v>
                </c:pt>
                <c:pt idx="145">
                  <c:v>39479</c:v>
                </c:pt>
                <c:pt idx="146">
                  <c:v>39508</c:v>
                </c:pt>
                <c:pt idx="147">
                  <c:v>39539</c:v>
                </c:pt>
                <c:pt idx="148">
                  <c:v>39569</c:v>
                </c:pt>
                <c:pt idx="149">
                  <c:v>39600</c:v>
                </c:pt>
                <c:pt idx="150">
                  <c:v>39630</c:v>
                </c:pt>
                <c:pt idx="151">
                  <c:v>39661</c:v>
                </c:pt>
                <c:pt idx="152">
                  <c:v>39692</c:v>
                </c:pt>
                <c:pt idx="153">
                  <c:v>39722</c:v>
                </c:pt>
                <c:pt idx="154">
                  <c:v>39753</c:v>
                </c:pt>
                <c:pt idx="155">
                  <c:v>39783</c:v>
                </c:pt>
                <c:pt idx="156">
                  <c:v>39814</c:v>
                </c:pt>
                <c:pt idx="157">
                  <c:v>39845</c:v>
                </c:pt>
                <c:pt idx="158">
                  <c:v>39873</c:v>
                </c:pt>
                <c:pt idx="159">
                  <c:v>39904</c:v>
                </c:pt>
                <c:pt idx="160">
                  <c:v>39934</c:v>
                </c:pt>
                <c:pt idx="161">
                  <c:v>39965</c:v>
                </c:pt>
                <c:pt idx="162">
                  <c:v>39995</c:v>
                </c:pt>
                <c:pt idx="163">
                  <c:v>40026</c:v>
                </c:pt>
                <c:pt idx="164">
                  <c:v>40057</c:v>
                </c:pt>
                <c:pt idx="165">
                  <c:v>40087</c:v>
                </c:pt>
                <c:pt idx="166">
                  <c:v>40118</c:v>
                </c:pt>
                <c:pt idx="167">
                  <c:v>40148</c:v>
                </c:pt>
                <c:pt idx="168">
                  <c:v>40179</c:v>
                </c:pt>
                <c:pt idx="169">
                  <c:v>40210</c:v>
                </c:pt>
                <c:pt idx="170">
                  <c:v>40238</c:v>
                </c:pt>
                <c:pt idx="171">
                  <c:v>40269</c:v>
                </c:pt>
                <c:pt idx="172">
                  <c:v>40299</c:v>
                </c:pt>
                <c:pt idx="173">
                  <c:v>40330</c:v>
                </c:pt>
                <c:pt idx="174">
                  <c:v>40360</c:v>
                </c:pt>
                <c:pt idx="175">
                  <c:v>40391</c:v>
                </c:pt>
                <c:pt idx="176">
                  <c:v>40422</c:v>
                </c:pt>
                <c:pt idx="177">
                  <c:v>40452</c:v>
                </c:pt>
                <c:pt idx="178">
                  <c:v>40483</c:v>
                </c:pt>
                <c:pt idx="179">
                  <c:v>40513</c:v>
                </c:pt>
                <c:pt idx="180">
                  <c:v>40544</c:v>
                </c:pt>
                <c:pt idx="181">
                  <c:v>40575</c:v>
                </c:pt>
                <c:pt idx="182">
                  <c:v>40603</c:v>
                </c:pt>
                <c:pt idx="183">
                  <c:v>40634</c:v>
                </c:pt>
                <c:pt idx="184">
                  <c:v>40664</c:v>
                </c:pt>
                <c:pt idx="185">
                  <c:v>40695</c:v>
                </c:pt>
                <c:pt idx="186">
                  <c:v>40725</c:v>
                </c:pt>
                <c:pt idx="187">
                  <c:v>40756</c:v>
                </c:pt>
                <c:pt idx="188">
                  <c:v>40787</c:v>
                </c:pt>
                <c:pt idx="189">
                  <c:v>40817</c:v>
                </c:pt>
                <c:pt idx="190">
                  <c:v>40848</c:v>
                </c:pt>
                <c:pt idx="191">
                  <c:v>40878</c:v>
                </c:pt>
                <c:pt idx="192">
                  <c:v>40909</c:v>
                </c:pt>
                <c:pt idx="193">
                  <c:v>40940</c:v>
                </c:pt>
                <c:pt idx="194">
                  <c:v>40969</c:v>
                </c:pt>
                <c:pt idx="195">
                  <c:v>41000</c:v>
                </c:pt>
                <c:pt idx="196">
                  <c:v>41030</c:v>
                </c:pt>
                <c:pt idx="197">
                  <c:v>41061</c:v>
                </c:pt>
                <c:pt idx="198">
                  <c:v>41091</c:v>
                </c:pt>
                <c:pt idx="199">
                  <c:v>41122</c:v>
                </c:pt>
                <c:pt idx="200">
                  <c:v>41153</c:v>
                </c:pt>
                <c:pt idx="201">
                  <c:v>41183</c:v>
                </c:pt>
                <c:pt idx="202">
                  <c:v>41214</c:v>
                </c:pt>
                <c:pt idx="203">
                  <c:v>41244</c:v>
                </c:pt>
                <c:pt idx="204">
                  <c:v>41275</c:v>
                </c:pt>
                <c:pt idx="205">
                  <c:v>41306</c:v>
                </c:pt>
                <c:pt idx="206">
                  <c:v>41334</c:v>
                </c:pt>
                <c:pt idx="207">
                  <c:v>41365</c:v>
                </c:pt>
                <c:pt idx="208">
                  <c:v>41395</c:v>
                </c:pt>
                <c:pt idx="209">
                  <c:v>41426</c:v>
                </c:pt>
                <c:pt idx="210">
                  <c:v>41456</c:v>
                </c:pt>
                <c:pt idx="211">
                  <c:v>41487</c:v>
                </c:pt>
                <c:pt idx="212">
                  <c:v>41518</c:v>
                </c:pt>
                <c:pt idx="213">
                  <c:v>41548</c:v>
                </c:pt>
                <c:pt idx="214">
                  <c:v>41579</c:v>
                </c:pt>
                <c:pt idx="215">
                  <c:v>41609</c:v>
                </c:pt>
                <c:pt idx="216">
                  <c:v>41640</c:v>
                </c:pt>
                <c:pt idx="217">
                  <c:v>41671</c:v>
                </c:pt>
                <c:pt idx="218">
                  <c:v>41699</c:v>
                </c:pt>
                <c:pt idx="219">
                  <c:v>41730</c:v>
                </c:pt>
                <c:pt idx="220">
                  <c:v>41760</c:v>
                </c:pt>
                <c:pt idx="221">
                  <c:v>41791</c:v>
                </c:pt>
                <c:pt idx="222">
                  <c:v>41821</c:v>
                </c:pt>
                <c:pt idx="223">
                  <c:v>41852</c:v>
                </c:pt>
                <c:pt idx="224">
                  <c:v>41883</c:v>
                </c:pt>
                <c:pt idx="225">
                  <c:v>41913</c:v>
                </c:pt>
                <c:pt idx="226">
                  <c:v>41944</c:v>
                </c:pt>
                <c:pt idx="227">
                  <c:v>41974</c:v>
                </c:pt>
                <c:pt idx="228">
                  <c:v>42005</c:v>
                </c:pt>
                <c:pt idx="229">
                  <c:v>42036</c:v>
                </c:pt>
                <c:pt idx="230">
                  <c:v>42064</c:v>
                </c:pt>
                <c:pt idx="231">
                  <c:v>42095</c:v>
                </c:pt>
                <c:pt idx="232">
                  <c:v>42125</c:v>
                </c:pt>
                <c:pt idx="233">
                  <c:v>42156</c:v>
                </c:pt>
                <c:pt idx="234">
                  <c:v>42186</c:v>
                </c:pt>
                <c:pt idx="235">
                  <c:v>42217</c:v>
                </c:pt>
                <c:pt idx="236">
                  <c:v>42248</c:v>
                </c:pt>
                <c:pt idx="237">
                  <c:v>42278</c:v>
                </c:pt>
                <c:pt idx="238">
                  <c:v>42309</c:v>
                </c:pt>
                <c:pt idx="239">
                  <c:v>42339</c:v>
                </c:pt>
                <c:pt idx="240">
                  <c:v>42370</c:v>
                </c:pt>
                <c:pt idx="241">
                  <c:v>42401</c:v>
                </c:pt>
                <c:pt idx="242">
                  <c:v>42430</c:v>
                </c:pt>
                <c:pt idx="243">
                  <c:v>42461</c:v>
                </c:pt>
                <c:pt idx="244">
                  <c:v>42491</c:v>
                </c:pt>
                <c:pt idx="245">
                  <c:v>42522</c:v>
                </c:pt>
                <c:pt idx="246">
                  <c:v>42552</c:v>
                </c:pt>
                <c:pt idx="247">
                  <c:v>42583</c:v>
                </c:pt>
                <c:pt idx="248">
                  <c:v>42614</c:v>
                </c:pt>
                <c:pt idx="249">
                  <c:v>42644</c:v>
                </c:pt>
                <c:pt idx="250">
                  <c:v>42675</c:v>
                </c:pt>
                <c:pt idx="251">
                  <c:v>42705</c:v>
                </c:pt>
                <c:pt idx="252">
                  <c:v>42736</c:v>
                </c:pt>
                <c:pt idx="253">
                  <c:v>42767</c:v>
                </c:pt>
                <c:pt idx="254">
                  <c:v>42795</c:v>
                </c:pt>
                <c:pt idx="255">
                  <c:v>42826</c:v>
                </c:pt>
                <c:pt idx="256">
                  <c:v>42856</c:v>
                </c:pt>
                <c:pt idx="257">
                  <c:v>42887</c:v>
                </c:pt>
                <c:pt idx="258">
                  <c:v>42917</c:v>
                </c:pt>
                <c:pt idx="259">
                  <c:v>42948</c:v>
                </c:pt>
                <c:pt idx="260">
                  <c:v>42979</c:v>
                </c:pt>
                <c:pt idx="261">
                  <c:v>43009</c:v>
                </c:pt>
                <c:pt idx="262">
                  <c:v>43040</c:v>
                </c:pt>
                <c:pt idx="263">
                  <c:v>43070</c:v>
                </c:pt>
                <c:pt idx="264">
                  <c:v>43101</c:v>
                </c:pt>
                <c:pt idx="265">
                  <c:v>43132</c:v>
                </c:pt>
                <c:pt idx="266">
                  <c:v>43160</c:v>
                </c:pt>
                <c:pt idx="267">
                  <c:v>43191</c:v>
                </c:pt>
                <c:pt idx="268">
                  <c:v>43221</c:v>
                </c:pt>
                <c:pt idx="269">
                  <c:v>43252</c:v>
                </c:pt>
                <c:pt idx="270">
                  <c:v>43282</c:v>
                </c:pt>
                <c:pt idx="271">
                  <c:v>43313</c:v>
                </c:pt>
                <c:pt idx="272">
                  <c:v>43344</c:v>
                </c:pt>
                <c:pt idx="273">
                  <c:v>43374</c:v>
                </c:pt>
                <c:pt idx="274">
                  <c:v>43405</c:v>
                </c:pt>
                <c:pt idx="275">
                  <c:v>43435</c:v>
                </c:pt>
                <c:pt idx="276">
                  <c:v>43466</c:v>
                </c:pt>
                <c:pt idx="277">
                  <c:v>43497</c:v>
                </c:pt>
                <c:pt idx="278">
                  <c:v>43525</c:v>
                </c:pt>
                <c:pt idx="279">
                  <c:v>43556</c:v>
                </c:pt>
                <c:pt idx="280">
                  <c:v>43586</c:v>
                </c:pt>
                <c:pt idx="281">
                  <c:v>43617</c:v>
                </c:pt>
                <c:pt idx="282">
                  <c:v>43647</c:v>
                </c:pt>
                <c:pt idx="283">
                  <c:v>43678</c:v>
                </c:pt>
                <c:pt idx="284">
                  <c:v>43709</c:v>
                </c:pt>
                <c:pt idx="285">
                  <c:v>43739</c:v>
                </c:pt>
                <c:pt idx="286">
                  <c:v>43770</c:v>
                </c:pt>
                <c:pt idx="287">
                  <c:v>43800</c:v>
                </c:pt>
                <c:pt idx="288">
                  <c:v>43831</c:v>
                </c:pt>
                <c:pt idx="289">
                  <c:v>43862</c:v>
                </c:pt>
                <c:pt idx="290">
                  <c:v>43891</c:v>
                </c:pt>
                <c:pt idx="291">
                  <c:v>43922</c:v>
                </c:pt>
                <c:pt idx="292">
                  <c:v>43952</c:v>
                </c:pt>
                <c:pt idx="293">
                  <c:v>43983</c:v>
                </c:pt>
                <c:pt idx="294">
                  <c:v>44013</c:v>
                </c:pt>
                <c:pt idx="295">
                  <c:v>44044</c:v>
                </c:pt>
                <c:pt idx="296">
                  <c:v>44075</c:v>
                </c:pt>
                <c:pt idx="297">
                  <c:v>44105</c:v>
                </c:pt>
                <c:pt idx="298">
                  <c:v>44136</c:v>
                </c:pt>
                <c:pt idx="299">
                  <c:v>44166</c:v>
                </c:pt>
                <c:pt idx="300">
                  <c:v>44197</c:v>
                </c:pt>
                <c:pt idx="301">
                  <c:v>44228</c:v>
                </c:pt>
                <c:pt idx="302">
                  <c:v>44256</c:v>
                </c:pt>
                <c:pt idx="303">
                  <c:v>44287</c:v>
                </c:pt>
                <c:pt idx="304">
                  <c:v>44317</c:v>
                </c:pt>
                <c:pt idx="305">
                  <c:v>44348</c:v>
                </c:pt>
              </c:numCache>
            </c:numRef>
          </c:cat>
          <c:val>
            <c:numRef>
              <c:f>Sheet1!$C$2:$C$307</c:f>
              <c:numCache>
                <c:formatCode>0.00%</c:formatCode>
                <c:ptCount val="306"/>
                <c:pt idx="0">
                  <c:v>2.5921774679460219E-2</c:v>
                </c:pt>
                <c:pt idx="1">
                  <c:v>4.7364866194089084E-2</c:v>
                </c:pt>
                <c:pt idx="2">
                  <c:v>5.1945092012554817E-2</c:v>
                </c:pt>
                <c:pt idx="3">
                  <c:v>5.9548241284355985E-2</c:v>
                </c:pt>
                <c:pt idx="4">
                  <c:v>5.687585336321721E-2</c:v>
                </c:pt>
                <c:pt idx="5">
                  <c:v>5.4039833684102367E-2</c:v>
                </c:pt>
                <c:pt idx="6">
                  <c:v>5.2790733432422687E-2</c:v>
                </c:pt>
                <c:pt idx="7">
                  <c:v>5.1749982458714205E-2</c:v>
                </c:pt>
                <c:pt idx="8">
                  <c:v>5.2300751498561615E-2</c:v>
                </c:pt>
                <c:pt idx="9">
                  <c:v>6.822599662215989E-2</c:v>
                </c:pt>
                <c:pt idx="10">
                  <c:v>5.9521035761739505E-2</c:v>
                </c:pt>
                <c:pt idx="11">
                  <c:v>5.5667889862452968E-2</c:v>
                </c:pt>
                <c:pt idx="12">
                  <c:v>7.0230502052415433E-2</c:v>
                </c:pt>
                <c:pt idx="13">
                  <c:v>6.9502880040070103E-2</c:v>
                </c:pt>
                <c:pt idx="14">
                  <c:v>6.428628909949663E-2</c:v>
                </c:pt>
                <c:pt idx="15">
                  <c:v>4.6639492476018285E-2</c:v>
                </c:pt>
                <c:pt idx="16">
                  <c:v>4.0457284931657123E-2</c:v>
                </c:pt>
                <c:pt idx="17">
                  <c:v>4.7001887137030574E-2</c:v>
                </c:pt>
                <c:pt idx="18">
                  <c:v>5.5498758580400098E-2</c:v>
                </c:pt>
                <c:pt idx="19">
                  <c:v>5.4188954793008559E-2</c:v>
                </c:pt>
                <c:pt idx="20">
                  <c:v>5.3627342357531749E-2</c:v>
                </c:pt>
                <c:pt idx="21">
                  <c:v>4.3971123441322035E-2</c:v>
                </c:pt>
                <c:pt idx="22">
                  <c:v>4.0849197339720478E-2</c:v>
                </c:pt>
                <c:pt idx="23">
                  <c:v>3.7019082976660567E-2</c:v>
                </c:pt>
                <c:pt idx="24">
                  <c:v>3.9074531925816114E-2</c:v>
                </c:pt>
                <c:pt idx="25">
                  <c:v>3.5253276821936463E-2</c:v>
                </c:pt>
                <c:pt idx="26">
                  <c:v>2.9198269042855163E-2</c:v>
                </c:pt>
                <c:pt idx="27">
                  <c:v>4.5492345713716853E-2</c:v>
                </c:pt>
                <c:pt idx="28">
                  <c:v>4.9520317679719872E-2</c:v>
                </c:pt>
                <c:pt idx="29">
                  <c:v>4.4862812589030909E-2</c:v>
                </c:pt>
                <c:pt idx="30">
                  <c:v>4.4065080023984127E-2</c:v>
                </c:pt>
                <c:pt idx="31">
                  <c:v>4.3498771724935326E-2</c:v>
                </c:pt>
                <c:pt idx="32">
                  <c:v>3.6438866600372544E-2</c:v>
                </c:pt>
                <c:pt idx="33">
                  <c:v>4.7291118985026914E-2</c:v>
                </c:pt>
                <c:pt idx="34">
                  <c:v>5.3378710185808975E-2</c:v>
                </c:pt>
                <c:pt idx="35">
                  <c:v>6.0649420241936314E-2</c:v>
                </c:pt>
                <c:pt idx="36">
                  <c:v>5.8151090616889833E-2</c:v>
                </c:pt>
                <c:pt idx="37">
                  <c:v>6.4560090023354055E-2</c:v>
                </c:pt>
                <c:pt idx="38">
                  <c:v>6.8257341139769778E-2</c:v>
                </c:pt>
                <c:pt idx="39">
                  <c:v>6.6126303760881022E-2</c:v>
                </c:pt>
                <c:pt idx="40">
                  <c:v>6.8814071978258173E-2</c:v>
                </c:pt>
                <c:pt idx="41">
                  <c:v>6.838910003505716E-2</c:v>
                </c:pt>
                <c:pt idx="42">
                  <c:v>6.5469846651683428E-2</c:v>
                </c:pt>
                <c:pt idx="43">
                  <c:v>7.2416226527439287E-2</c:v>
                </c:pt>
                <c:pt idx="44">
                  <c:v>8.1680029114328923E-2</c:v>
                </c:pt>
                <c:pt idx="45">
                  <c:v>7.6636380999154152E-2</c:v>
                </c:pt>
                <c:pt idx="46">
                  <c:v>7.7094875158558951E-2</c:v>
                </c:pt>
                <c:pt idx="47">
                  <c:v>9.6190952235067684E-2</c:v>
                </c:pt>
                <c:pt idx="48">
                  <c:v>7.5306038114558271E-2</c:v>
                </c:pt>
                <c:pt idx="49">
                  <c:v>7.7950706469775755E-2</c:v>
                </c:pt>
                <c:pt idx="50">
                  <c:v>9.3812491403298948E-2</c:v>
                </c:pt>
                <c:pt idx="51">
                  <c:v>7.8323096565384942E-2</c:v>
                </c:pt>
                <c:pt idx="52">
                  <c:v>7.3562582235124685E-2</c:v>
                </c:pt>
                <c:pt idx="53">
                  <c:v>7.7016828387943548E-2</c:v>
                </c:pt>
                <c:pt idx="54">
                  <c:v>7.5036149823526577E-2</c:v>
                </c:pt>
                <c:pt idx="55">
                  <c:v>6.7294889392700785E-2</c:v>
                </c:pt>
                <c:pt idx="56">
                  <c:v>7.4074640484892873E-2</c:v>
                </c:pt>
                <c:pt idx="57">
                  <c:v>6.8018591072433132E-2</c:v>
                </c:pt>
                <c:pt idx="58">
                  <c:v>6.3856343358698719E-2</c:v>
                </c:pt>
                <c:pt idx="59">
                  <c:v>4.0759190797925005E-2</c:v>
                </c:pt>
                <c:pt idx="60">
                  <c:v>6.260075362463513E-2</c:v>
                </c:pt>
                <c:pt idx="61">
                  <c:v>4.7552171877694782E-2</c:v>
                </c:pt>
                <c:pt idx="62">
                  <c:v>1.944292630550537E-2</c:v>
                </c:pt>
                <c:pt idx="63">
                  <c:v>4.2103160295077879E-2</c:v>
                </c:pt>
                <c:pt idx="64">
                  <c:v>4.301284451858578E-2</c:v>
                </c:pt>
                <c:pt idx="65">
                  <c:v>3.3402004023522114E-2</c:v>
                </c:pt>
                <c:pt idx="66">
                  <c:v>2.8983970109678125E-2</c:v>
                </c:pt>
                <c:pt idx="67">
                  <c:v>3.5914010606578728E-2</c:v>
                </c:pt>
                <c:pt idx="68">
                  <c:v>6.9151107272018564E-3</c:v>
                </c:pt>
                <c:pt idx="69">
                  <c:v>1.5973879906415744E-2</c:v>
                </c:pt>
                <c:pt idx="70">
                  <c:v>1.5677629338076704E-2</c:v>
                </c:pt>
                <c:pt idx="71">
                  <c:v>1.5160152072625444E-2</c:v>
                </c:pt>
                <c:pt idx="72">
                  <c:v>1.378529693576569E-2</c:v>
                </c:pt>
                <c:pt idx="73">
                  <c:v>2.0231907237105107E-2</c:v>
                </c:pt>
                <c:pt idx="74">
                  <c:v>3.2797384938727303E-2</c:v>
                </c:pt>
                <c:pt idx="75">
                  <c:v>3.1359438924605465E-2</c:v>
                </c:pt>
                <c:pt idx="76">
                  <c:v>2.5329086949831492E-2</c:v>
                </c:pt>
                <c:pt idx="77">
                  <c:v>2.9608172548212242E-2</c:v>
                </c:pt>
                <c:pt idx="78">
                  <c:v>3.281530381330322E-2</c:v>
                </c:pt>
                <c:pt idx="79">
                  <c:v>2.5029874966870258E-2</c:v>
                </c:pt>
                <c:pt idx="80">
                  <c:v>3.8599137423110497E-2</c:v>
                </c:pt>
                <c:pt idx="81">
                  <c:v>3.7078730410818217E-2</c:v>
                </c:pt>
                <c:pt idx="82">
                  <c:v>4.1243979915974949E-2</c:v>
                </c:pt>
                <c:pt idx="83">
                  <c:v>4.0225537740445905E-2</c:v>
                </c:pt>
                <c:pt idx="84">
                  <c:v>4.5088328090324925E-2</c:v>
                </c:pt>
                <c:pt idx="85">
                  <c:v>3.5714615051225085E-2</c:v>
                </c:pt>
                <c:pt idx="86">
                  <c:v>4.5959428917920819E-2</c:v>
                </c:pt>
                <c:pt idx="87">
                  <c:v>2.4652963523768889E-2</c:v>
                </c:pt>
                <c:pt idx="88">
                  <c:v>3.1202106517379313E-2</c:v>
                </c:pt>
                <c:pt idx="89">
                  <c:v>4.2192002472525081E-2</c:v>
                </c:pt>
                <c:pt idx="90">
                  <c:v>5.1065818064697677E-2</c:v>
                </c:pt>
                <c:pt idx="91">
                  <c:v>6.5521715068542763E-2</c:v>
                </c:pt>
                <c:pt idx="92">
                  <c:v>6.537504992194032E-2</c:v>
                </c:pt>
                <c:pt idx="93">
                  <c:v>5.8412867135386959E-2</c:v>
                </c:pt>
                <c:pt idx="94">
                  <c:v>5.9207436267909586E-2</c:v>
                </c:pt>
                <c:pt idx="95">
                  <c:v>5.8669747895410795E-2</c:v>
                </c:pt>
                <c:pt idx="96">
                  <c:v>6.387675939266324E-2</c:v>
                </c:pt>
                <c:pt idx="97">
                  <c:v>6.9749634958509832E-2</c:v>
                </c:pt>
                <c:pt idx="98">
                  <c:v>7.5003184056004146E-2</c:v>
                </c:pt>
                <c:pt idx="99">
                  <c:v>7.7568356782585557E-2</c:v>
                </c:pt>
                <c:pt idx="100">
                  <c:v>8.5525909592061744E-2</c:v>
                </c:pt>
                <c:pt idx="101">
                  <c:v>7.2681758910776662E-2</c:v>
                </c:pt>
                <c:pt idx="102">
                  <c:v>6.7385130644200597E-2</c:v>
                </c:pt>
                <c:pt idx="103">
                  <c:v>5.4161522414747365E-2</c:v>
                </c:pt>
                <c:pt idx="104">
                  <c:v>6.4285683858078313E-2</c:v>
                </c:pt>
                <c:pt idx="105">
                  <c:v>7.6130251242595426E-2</c:v>
                </c:pt>
                <c:pt idx="106">
                  <c:v>7.4496703816477883E-2</c:v>
                </c:pt>
                <c:pt idx="107">
                  <c:v>8.0837238310353055E-2</c:v>
                </c:pt>
                <c:pt idx="108">
                  <c:v>6.9292119474631653E-2</c:v>
                </c:pt>
                <c:pt idx="109">
                  <c:v>7.8872243029546318E-2</c:v>
                </c:pt>
                <c:pt idx="110">
                  <c:v>5.9887651925237373E-2</c:v>
                </c:pt>
                <c:pt idx="111">
                  <c:v>7.958054132177117E-2</c:v>
                </c:pt>
                <c:pt idx="112">
                  <c:v>6.1565837744725682E-2</c:v>
                </c:pt>
                <c:pt idx="113">
                  <c:v>7.4774258335467803E-2</c:v>
                </c:pt>
                <c:pt idx="114">
                  <c:v>7.1408065148739874E-2</c:v>
                </c:pt>
                <c:pt idx="115">
                  <c:v>8.847713357995568E-2</c:v>
                </c:pt>
                <c:pt idx="116">
                  <c:v>9.4016170349023431E-2</c:v>
                </c:pt>
                <c:pt idx="117">
                  <c:v>9.2383008675983369E-2</c:v>
                </c:pt>
                <c:pt idx="118">
                  <c:v>7.7369325037633274E-2</c:v>
                </c:pt>
                <c:pt idx="119">
                  <c:v>6.8564878531855333E-2</c:v>
                </c:pt>
                <c:pt idx="120">
                  <c:v>9.3374069123544068E-2</c:v>
                </c:pt>
                <c:pt idx="121">
                  <c:v>8.2332702032377636E-2</c:v>
                </c:pt>
                <c:pt idx="122">
                  <c:v>8.3342969695568092E-2</c:v>
                </c:pt>
                <c:pt idx="123">
                  <c:v>7.4509192420911807E-2</c:v>
                </c:pt>
                <c:pt idx="124">
                  <c:v>8.1615938950695854E-2</c:v>
                </c:pt>
                <c:pt idx="125">
                  <c:v>6.8660420110531417E-2</c:v>
                </c:pt>
                <c:pt idx="126">
                  <c:v>6.8199916217246415E-2</c:v>
                </c:pt>
                <c:pt idx="127">
                  <c:v>5.930543187889592E-2</c:v>
                </c:pt>
                <c:pt idx="128">
                  <c:v>4.0438445975363058E-2</c:v>
                </c:pt>
                <c:pt idx="129">
                  <c:v>2.4510939604118098E-2</c:v>
                </c:pt>
                <c:pt idx="130">
                  <c:v>3.3154089174576962E-2</c:v>
                </c:pt>
                <c:pt idx="131">
                  <c:v>5.1880338449975083E-2</c:v>
                </c:pt>
                <c:pt idx="132">
                  <c:v>2.724058537141727E-2</c:v>
                </c:pt>
                <c:pt idx="133">
                  <c:v>2.6967405327193994E-2</c:v>
                </c:pt>
                <c:pt idx="134">
                  <c:v>3.7821644085164419E-2</c:v>
                </c:pt>
                <c:pt idx="135">
                  <c:v>2.6394124413768649E-2</c:v>
                </c:pt>
                <c:pt idx="136">
                  <c:v>3.9363392222147464E-2</c:v>
                </c:pt>
                <c:pt idx="137">
                  <c:v>3.8405720151499123E-2</c:v>
                </c:pt>
                <c:pt idx="138">
                  <c:v>4.1124638746193209E-2</c:v>
                </c:pt>
                <c:pt idx="139">
                  <c:v>3.2591487334678426E-2</c:v>
                </c:pt>
                <c:pt idx="140">
                  <c:v>3.9773966003474159E-2</c:v>
                </c:pt>
                <c:pt idx="141">
                  <c:v>5.178877444658414E-2</c:v>
                </c:pt>
                <c:pt idx="142">
                  <c:v>6.9692304432878327E-2</c:v>
                </c:pt>
                <c:pt idx="143">
                  <c:v>4.3917278315041663E-2</c:v>
                </c:pt>
                <c:pt idx="144">
                  <c:v>4.5746781071206666E-2</c:v>
                </c:pt>
                <c:pt idx="145">
                  <c:v>3.9775822879253298E-2</c:v>
                </c:pt>
                <c:pt idx="146">
                  <c:v>3.183217569578245E-2</c:v>
                </c:pt>
                <c:pt idx="147">
                  <c:v>4.3237166444813901E-2</c:v>
                </c:pt>
                <c:pt idx="148">
                  <c:v>4.4749240845895155E-2</c:v>
                </c:pt>
                <c:pt idx="149">
                  <c:v>5.431551677120261E-2</c:v>
                </c:pt>
                <c:pt idx="150">
                  <c:v>5.4156684154444523E-2</c:v>
                </c:pt>
                <c:pt idx="151">
                  <c:v>4.2366413508407197E-2</c:v>
                </c:pt>
                <c:pt idx="152">
                  <c:v>2.8702065994122172E-2</c:v>
                </c:pt>
                <c:pt idx="153">
                  <c:v>-4.4377704318847577E-3</c:v>
                </c:pt>
                <c:pt idx="154">
                  <c:v>-6.130937251393842E-2</c:v>
                </c:pt>
                <c:pt idx="155">
                  <c:v>-7.6374051762235329E-2</c:v>
                </c:pt>
                <c:pt idx="156">
                  <c:v>-6.7229149109826691E-2</c:v>
                </c:pt>
                <c:pt idx="157">
                  <c:v>-6.0872351290104043E-2</c:v>
                </c:pt>
                <c:pt idx="158">
                  <c:v>-8.0818417721308711E-2</c:v>
                </c:pt>
                <c:pt idx="159">
                  <c:v>-8.1730133544889561E-2</c:v>
                </c:pt>
                <c:pt idx="160">
                  <c:v>-8.7085726947176978E-2</c:v>
                </c:pt>
                <c:pt idx="161">
                  <c:v>-8.4133542842732112E-2</c:v>
                </c:pt>
                <c:pt idx="162">
                  <c:v>-8.9724151029645149E-2</c:v>
                </c:pt>
                <c:pt idx="163">
                  <c:v>-7.4500730558836881E-2</c:v>
                </c:pt>
                <c:pt idx="164">
                  <c:v>-6.31435334341508E-2</c:v>
                </c:pt>
                <c:pt idx="165">
                  <c:v>-3.7678293645035832E-2</c:v>
                </c:pt>
                <c:pt idx="166">
                  <c:v>9.3330426281623691E-3</c:v>
                </c:pt>
                <c:pt idx="167">
                  <c:v>3.9662838887929652E-2</c:v>
                </c:pt>
                <c:pt idx="168">
                  <c:v>2.8740231700333352E-2</c:v>
                </c:pt>
                <c:pt idx="169">
                  <c:v>3.429783786088958E-2</c:v>
                </c:pt>
                <c:pt idx="170">
                  <c:v>6.0853723336960153E-2</c:v>
                </c:pt>
                <c:pt idx="171">
                  <c:v>6.3863640454291826E-2</c:v>
                </c:pt>
                <c:pt idx="172">
                  <c:v>4.4648370436204177E-2</c:v>
                </c:pt>
                <c:pt idx="173">
                  <c:v>3.220932531277354E-2</c:v>
                </c:pt>
                <c:pt idx="174">
                  <c:v>3.2804161700893619E-2</c:v>
                </c:pt>
                <c:pt idx="175">
                  <c:v>3.4296162163112376E-2</c:v>
                </c:pt>
                <c:pt idx="176">
                  <c:v>3.941426029834405E-2</c:v>
                </c:pt>
                <c:pt idx="177">
                  <c:v>4.7074705892666158E-2</c:v>
                </c:pt>
                <c:pt idx="178">
                  <c:v>5.1992892481360187E-2</c:v>
                </c:pt>
                <c:pt idx="179">
                  <c:v>5.1575643700712437E-2</c:v>
                </c:pt>
                <c:pt idx="180">
                  <c:v>5.7229988347930139E-2</c:v>
                </c:pt>
                <c:pt idx="181">
                  <c:v>5.7494012829895746E-2</c:v>
                </c:pt>
                <c:pt idx="182">
                  <c:v>5.9717461377529091E-2</c:v>
                </c:pt>
                <c:pt idx="183">
                  <c:v>6.176912457365602E-2</c:v>
                </c:pt>
                <c:pt idx="184">
                  <c:v>7.4368926731265939E-2</c:v>
                </c:pt>
                <c:pt idx="185">
                  <c:v>8.1998385750831071E-2</c:v>
                </c:pt>
                <c:pt idx="186">
                  <c:v>8.3624099025835008E-2</c:v>
                </c:pt>
                <c:pt idx="187">
                  <c:v>8.1547734388544901E-2</c:v>
                </c:pt>
                <c:pt idx="188">
                  <c:v>7.5920392971084105E-2</c:v>
                </c:pt>
                <c:pt idx="189">
                  <c:v>7.2321757476306869E-2</c:v>
                </c:pt>
                <c:pt idx="190">
                  <c:v>6.4167740268858742E-2</c:v>
                </c:pt>
                <c:pt idx="191">
                  <c:v>5.3389624150208315E-2</c:v>
                </c:pt>
                <c:pt idx="192">
                  <c:v>5.9616510395034128E-2</c:v>
                </c:pt>
                <c:pt idx="193">
                  <c:v>6.4879196288161411E-2</c:v>
                </c:pt>
                <c:pt idx="194">
                  <c:v>5.7882755427513199E-2</c:v>
                </c:pt>
                <c:pt idx="195">
                  <c:v>4.2955342887463388E-2</c:v>
                </c:pt>
                <c:pt idx="196">
                  <c:v>3.5777663289255246E-2</c:v>
                </c:pt>
                <c:pt idx="197">
                  <c:v>2.1579027221119373E-2</c:v>
                </c:pt>
                <c:pt idx="198">
                  <c:v>2.5200099852433322E-2</c:v>
                </c:pt>
                <c:pt idx="199">
                  <c:v>3.1730615093022996E-2</c:v>
                </c:pt>
                <c:pt idx="200">
                  <c:v>3.6608899473788314E-2</c:v>
                </c:pt>
                <c:pt idx="201">
                  <c:v>3.3353528665921228E-2</c:v>
                </c:pt>
                <c:pt idx="202">
                  <c:v>3.1868740624552583E-2</c:v>
                </c:pt>
                <c:pt idx="203">
                  <c:v>3.7598048250203853E-2</c:v>
                </c:pt>
                <c:pt idx="204">
                  <c:v>3.2271604938271636E-2</c:v>
                </c:pt>
                <c:pt idx="205">
                  <c:v>3.2336608287056867E-2</c:v>
                </c:pt>
                <c:pt idx="206">
                  <c:v>2.1798729521899096E-2</c:v>
                </c:pt>
                <c:pt idx="207">
                  <c:v>2.0099611941210682E-2</c:v>
                </c:pt>
                <c:pt idx="208">
                  <c:v>2.7323360721172252E-2</c:v>
                </c:pt>
                <c:pt idx="209">
                  <c:v>3.4734018360205399E-2</c:v>
                </c:pt>
                <c:pt idx="210">
                  <c:v>3.836433014221341E-2</c:v>
                </c:pt>
                <c:pt idx="211">
                  <c:v>2.4463657910931635E-2</c:v>
                </c:pt>
                <c:pt idx="212">
                  <c:v>2.2075917181256788E-2</c:v>
                </c:pt>
                <c:pt idx="213">
                  <c:v>2.1826248315129693E-2</c:v>
                </c:pt>
                <c:pt idx="214">
                  <c:v>2.1950910549587199E-2</c:v>
                </c:pt>
                <c:pt idx="215">
                  <c:v>2.9320295400696583E-2</c:v>
                </c:pt>
                <c:pt idx="216">
                  <c:v>1.631305762192925E-2</c:v>
                </c:pt>
                <c:pt idx="217">
                  <c:v>1.5067772464222084E-2</c:v>
                </c:pt>
                <c:pt idx="218">
                  <c:v>2.6681975834518257E-2</c:v>
                </c:pt>
                <c:pt idx="219">
                  <c:v>4.2420502743763633E-2</c:v>
                </c:pt>
                <c:pt idx="220">
                  <c:v>4.2036396675343868E-2</c:v>
                </c:pt>
                <c:pt idx="221">
                  <c:v>4.5340509830305686E-2</c:v>
                </c:pt>
                <c:pt idx="222">
                  <c:v>3.8481517651214547E-2</c:v>
                </c:pt>
                <c:pt idx="223">
                  <c:v>4.8148522624541945E-2</c:v>
                </c:pt>
                <c:pt idx="224">
                  <c:v>4.3473625289868645E-2</c:v>
                </c:pt>
                <c:pt idx="225">
                  <c:v>4.5254770664994615E-2</c:v>
                </c:pt>
                <c:pt idx="226">
                  <c:v>4.3929806750168332E-2</c:v>
                </c:pt>
                <c:pt idx="227">
                  <c:v>2.8409057672171167E-2</c:v>
                </c:pt>
                <c:pt idx="228">
                  <c:v>2.3685542140318594E-2</c:v>
                </c:pt>
                <c:pt idx="229">
                  <c:v>1.4925633888118961E-2</c:v>
                </c:pt>
                <c:pt idx="230">
                  <c:v>1.794861394400149E-2</c:v>
                </c:pt>
                <c:pt idx="231">
                  <c:v>9.749719835636883E-3</c:v>
                </c:pt>
                <c:pt idx="232">
                  <c:v>1.5946950575925767E-2</c:v>
                </c:pt>
                <c:pt idx="233">
                  <c:v>1.5303728960948337E-2</c:v>
                </c:pt>
                <c:pt idx="234">
                  <c:v>2.2872463577559676E-2</c:v>
                </c:pt>
                <c:pt idx="235">
                  <c:v>1.3780169833429223E-2</c:v>
                </c:pt>
                <c:pt idx="236">
                  <c:v>7.6717414257008176E-3</c:v>
                </c:pt>
                <c:pt idx="237">
                  <c:v>2.7220585780214357E-3</c:v>
                </c:pt>
                <c:pt idx="238">
                  <c:v>4.1727802420552518E-3</c:v>
                </c:pt>
                <c:pt idx="239">
                  <c:v>1.6236693391276091E-2</c:v>
                </c:pt>
                <c:pt idx="240">
                  <c:v>1.9364127795196584E-2</c:v>
                </c:pt>
                <c:pt idx="241">
                  <c:v>2.3548177942518178E-2</c:v>
                </c:pt>
                <c:pt idx="242">
                  <c:v>1.6866516577628277E-2</c:v>
                </c:pt>
                <c:pt idx="243">
                  <c:v>2.0739720491856906E-2</c:v>
                </c:pt>
                <c:pt idx="244">
                  <c:v>1.7238069426564584E-2</c:v>
                </c:pt>
                <c:pt idx="245">
                  <c:v>2.6376437575013068E-2</c:v>
                </c:pt>
                <c:pt idx="246">
                  <c:v>1.1912646183510178E-2</c:v>
                </c:pt>
                <c:pt idx="247">
                  <c:v>1.431489980969447E-2</c:v>
                </c:pt>
                <c:pt idx="248">
                  <c:v>2.5665075274268645E-2</c:v>
                </c:pt>
                <c:pt idx="249">
                  <c:v>3.2076552539570091E-2</c:v>
                </c:pt>
                <c:pt idx="250">
                  <c:v>2.9836963713094411E-2</c:v>
                </c:pt>
                <c:pt idx="251">
                  <c:v>3.1615918504421803E-2</c:v>
                </c:pt>
                <c:pt idx="252">
                  <c:v>5.4589640288581043E-2</c:v>
                </c:pt>
                <c:pt idx="253">
                  <c:v>4.8793340247218042E-2</c:v>
                </c:pt>
                <c:pt idx="254">
                  <c:v>5.0440419511130097E-2</c:v>
                </c:pt>
                <c:pt idx="255">
                  <c:v>5.0793022406472321E-2</c:v>
                </c:pt>
                <c:pt idx="256">
                  <c:v>3.8368459322494886E-2</c:v>
                </c:pt>
                <c:pt idx="257">
                  <c:v>2.9569036508372282E-2</c:v>
                </c:pt>
                <c:pt idx="258">
                  <c:v>3.5678977570847037E-2</c:v>
                </c:pt>
                <c:pt idx="259">
                  <c:v>4.3067032709313446E-2</c:v>
                </c:pt>
                <c:pt idx="260">
                  <c:v>5.297036636303476E-2</c:v>
                </c:pt>
                <c:pt idx="261">
                  <c:v>4.8726137289535121E-2</c:v>
                </c:pt>
                <c:pt idx="262">
                  <c:v>6.4514277122432073E-2</c:v>
                </c:pt>
                <c:pt idx="263">
                  <c:v>6.3491374516096544E-2</c:v>
                </c:pt>
                <c:pt idx="264">
                  <c:v>4.5845096026348342E-2</c:v>
                </c:pt>
                <c:pt idx="265">
                  <c:v>5.281978095986406E-2</c:v>
                </c:pt>
                <c:pt idx="266">
                  <c:v>4.7829168598485516E-2</c:v>
                </c:pt>
                <c:pt idx="267">
                  <c:v>4.6833461569074863E-2</c:v>
                </c:pt>
                <c:pt idx="268">
                  <c:v>6.8673542751912953E-2</c:v>
                </c:pt>
                <c:pt idx="269">
                  <c:v>6.3897065096834682E-2</c:v>
                </c:pt>
                <c:pt idx="270">
                  <c:v>7.1302108053050706E-2</c:v>
                </c:pt>
                <c:pt idx="271">
                  <c:v>6.3907904899958679E-2</c:v>
                </c:pt>
                <c:pt idx="272">
                  <c:v>4.5671246309683999E-2</c:v>
                </c:pt>
                <c:pt idx="273">
                  <c:v>5.8848834208035772E-2</c:v>
                </c:pt>
                <c:pt idx="274">
                  <c:v>4.3357113874379127E-2</c:v>
                </c:pt>
                <c:pt idx="275">
                  <c:v>7.1450253940477104E-3</c:v>
                </c:pt>
                <c:pt idx="276">
                  <c:v>3.0433548987380377E-2</c:v>
                </c:pt>
                <c:pt idx="277">
                  <c:v>2.1150321620949208E-2</c:v>
                </c:pt>
                <c:pt idx="278">
                  <c:v>3.5184262188361348E-2</c:v>
                </c:pt>
                <c:pt idx="279">
                  <c:v>3.9474151083986886E-2</c:v>
                </c:pt>
                <c:pt idx="280">
                  <c:v>2.8536343196420511E-2</c:v>
                </c:pt>
                <c:pt idx="281">
                  <c:v>3.487637768834051E-2</c:v>
                </c:pt>
                <c:pt idx="282">
                  <c:v>3.4815159577777921E-2</c:v>
                </c:pt>
                <c:pt idx="283">
                  <c:v>3.4880309494684347E-2</c:v>
                </c:pt>
                <c:pt idx="284">
                  <c:v>3.4780071231182097E-2</c:v>
                </c:pt>
                <c:pt idx="285">
                  <c:v>2.6804159249109283E-2</c:v>
                </c:pt>
                <c:pt idx="286">
                  <c:v>2.4485757254287144E-2</c:v>
                </c:pt>
                <c:pt idx="287">
                  <c:v>6.1336501005516464E-2</c:v>
                </c:pt>
                <c:pt idx="288">
                  <c:v>4.6261773818649043E-2</c:v>
                </c:pt>
                <c:pt idx="289">
                  <c:v>4.4785395029258712E-2</c:v>
                </c:pt>
                <c:pt idx="290">
                  <c:v>-1.1592316006681758E-2</c:v>
                </c:pt>
                <c:pt idx="291">
                  <c:v>-0.16705637384581251</c:v>
                </c:pt>
                <c:pt idx="292">
                  <c:v>-6.7836917113879402E-2</c:v>
                </c:pt>
                <c:pt idx="293">
                  <c:v>7.5795183494569152E-3</c:v>
                </c:pt>
                <c:pt idx="294">
                  <c:v>2.1362926831614892E-2</c:v>
                </c:pt>
                <c:pt idx="295">
                  <c:v>2.9353751384440852E-2</c:v>
                </c:pt>
                <c:pt idx="296">
                  <c:v>4.8834277753541322E-2</c:v>
                </c:pt>
                <c:pt idx="297">
                  <c:v>4.5019747396389143E-2</c:v>
                </c:pt>
                <c:pt idx="298">
                  <c:v>3.4010451078142934E-2</c:v>
                </c:pt>
                <c:pt idx="299">
                  <c:v>5.9326220232485127E-3</c:v>
                </c:pt>
                <c:pt idx="300">
                  <c:v>8.208066994176888E-2</c:v>
                </c:pt>
                <c:pt idx="301">
                  <c:v>5.6955911394513281E-2</c:v>
                </c:pt>
                <c:pt idx="302">
                  <c:v>0.21206329639304</c:v>
                </c:pt>
                <c:pt idx="303">
                  <c:v>0.42662189970757058</c:v>
                </c:pt>
                <c:pt idx="304">
                  <c:v>0.26007361361460579</c:v>
                </c:pt>
                <c:pt idx="305">
                  <c:v>0.17576937404616855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01-4D48-BFAE-EDCCD8681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36384"/>
        <c:axId val="169636776"/>
      </c:lineChart>
      <c:dateAx>
        <c:axId val="169636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en-US"/>
          </a:p>
        </c:txPr>
        <c:crossAx val="169636776"/>
        <c:crosses val="autoZero"/>
        <c:auto val="1"/>
        <c:lblOffset val="100"/>
        <c:baseTimeUnit val="months"/>
      </c:dateAx>
      <c:valAx>
        <c:axId val="169636776"/>
        <c:scaling>
          <c:orientation val="minMax"/>
          <c:max val="0.55000000000000004"/>
          <c:min val="-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69636384"/>
        <c:crosses val="autoZero"/>
        <c:crossBetween val="between"/>
        <c:majorUnit val="5.000000000000001E-2"/>
      </c:valAx>
    </c:plotArea>
    <c:legend>
      <c:legendPos val="r"/>
      <c:layout>
        <c:manualLayout>
          <c:xMode val="edge"/>
          <c:yMode val="edge"/>
          <c:x val="0.25523871499533635"/>
          <c:y val="0.18433229937166939"/>
          <c:w val="0.188325678040245"/>
          <c:h val="0.1795673268114212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5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15654518571492E-2"/>
          <c:y val="4.2779715035620634E-2"/>
          <c:w val="0.90210275688840402"/>
          <c:h val="0.85299134250009789"/>
        </c:manualLayout>
      </c:layout>
      <c:lineChart>
        <c:grouping val="standard"/>
        <c:varyColors val="0"/>
        <c:ser>
          <c:idx val="1"/>
          <c:order val="0"/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Sheet1!$A$2:$A$343</c:f>
              <c:numCache>
                <c:formatCode>mmm\-yy</c:formatCode>
                <c:ptCount val="342"/>
                <c:pt idx="0">
                  <c:v>33970</c:v>
                </c:pt>
                <c:pt idx="1">
                  <c:v>34001</c:v>
                </c:pt>
                <c:pt idx="2">
                  <c:v>34029</c:v>
                </c:pt>
                <c:pt idx="3">
                  <c:v>34060</c:v>
                </c:pt>
                <c:pt idx="4">
                  <c:v>34090</c:v>
                </c:pt>
                <c:pt idx="5">
                  <c:v>34121</c:v>
                </c:pt>
                <c:pt idx="6">
                  <c:v>34151</c:v>
                </c:pt>
                <c:pt idx="7">
                  <c:v>34182</c:v>
                </c:pt>
                <c:pt idx="8">
                  <c:v>34213</c:v>
                </c:pt>
                <c:pt idx="9">
                  <c:v>34243</c:v>
                </c:pt>
                <c:pt idx="10">
                  <c:v>34274</c:v>
                </c:pt>
                <c:pt idx="11">
                  <c:v>34304</c:v>
                </c:pt>
                <c:pt idx="12">
                  <c:v>34335</c:v>
                </c:pt>
                <c:pt idx="13">
                  <c:v>34366</c:v>
                </c:pt>
                <c:pt idx="14">
                  <c:v>34394</c:v>
                </c:pt>
                <c:pt idx="15">
                  <c:v>34425</c:v>
                </c:pt>
                <c:pt idx="16">
                  <c:v>34455</c:v>
                </c:pt>
                <c:pt idx="17">
                  <c:v>34486</c:v>
                </c:pt>
                <c:pt idx="18">
                  <c:v>34516</c:v>
                </c:pt>
                <c:pt idx="19">
                  <c:v>34547</c:v>
                </c:pt>
                <c:pt idx="20">
                  <c:v>34578</c:v>
                </c:pt>
                <c:pt idx="21">
                  <c:v>34608</c:v>
                </c:pt>
                <c:pt idx="22">
                  <c:v>34639</c:v>
                </c:pt>
                <c:pt idx="23">
                  <c:v>34669</c:v>
                </c:pt>
                <c:pt idx="24">
                  <c:v>34700</c:v>
                </c:pt>
                <c:pt idx="25">
                  <c:v>34731</c:v>
                </c:pt>
                <c:pt idx="26">
                  <c:v>34759</c:v>
                </c:pt>
                <c:pt idx="27">
                  <c:v>34790</c:v>
                </c:pt>
                <c:pt idx="28">
                  <c:v>34820</c:v>
                </c:pt>
                <c:pt idx="29">
                  <c:v>34851</c:v>
                </c:pt>
                <c:pt idx="30">
                  <c:v>34881</c:v>
                </c:pt>
                <c:pt idx="31">
                  <c:v>34912</c:v>
                </c:pt>
                <c:pt idx="32">
                  <c:v>34943</c:v>
                </c:pt>
                <c:pt idx="33">
                  <c:v>34973</c:v>
                </c:pt>
                <c:pt idx="34">
                  <c:v>35004</c:v>
                </c:pt>
                <c:pt idx="35">
                  <c:v>35034</c:v>
                </c:pt>
                <c:pt idx="36">
                  <c:v>35065</c:v>
                </c:pt>
                <c:pt idx="37">
                  <c:v>35096</c:v>
                </c:pt>
                <c:pt idx="38">
                  <c:v>35125</c:v>
                </c:pt>
                <c:pt idx="39">
                  <c:v>35156</c:v>
                </c:pt>
                <c:pt idx="40">
                  <c:v>35186</c:v>
                </c:pt>
                <c:pt idx="41">
                  <c:v>35217</c:v>
                </c:pt>
                <c:pt idx="42">
                  <c:v>35247</c:v>
                </c:pt>
                <c:pt idx="43">
                  <c:v>35278</c:v>
                </c:pt>
                <c:pt idx="44">
                  <c:v>35309</c:v>
                </c:pt>
                <c:pt idx="45">
                  <c:v>35339</c:v>
                </c:pt>
                <c:pt idx="46">
                  <c:v>35370</c:v>
                </c:pt>
                <c:pt idx="47">
                  <c:v>35400</c:v>
                </c:pt>
                <c:pt idx="48">
                  <c:v>35431</c:v>
                </c:pt>
                <c:pt idx="49">
                  <c:v>35462</c:v>
                </c:pt>
                <c:pt idx="50">
                  <c:v>35490</c:v>
                </c:pt>
                <c:pt idx="51">
                  <c:v>35521</c:v>
                </c:pt>
                <c:pt idx="52">
                  <c:v>35551</c:v>
                </c:pt>
                <c:pt idx="53">
                  <c:v>35582</c:v>
                </c:pt>
                <c:pt idx="54">
                  <c:v>35612</c:v>
                </c:pt>
                <c:pt idx="55">
                  <c:v>35643</c:v>
                </c:pt>
                <c:pt idx="56">
                  <c:v>35674</c:v>
                </c:pt>
                <c:pt idx="57">
                  <c:v>35704</c:v>
                </c:pt>
                <c:pt idx="58">
                  <c:v>35735</c:v>
                </c:pt>
                <c:pt idx="59">
                  <c:v>35765</c:v>
                </c:pt>
                <c:pt idx="60">
                  <c:v>35796</c:v>
                </c:pt>
                <c:pt idx="61">
                  <c:v>35827</c:v>
                </c:pt>
                <c:pt idx="62">
                  <c:v>35855</c:v>
                </c:pt>
                <c:pt idx="63">
                  <c:v>35886</c:v>
                </c:pt>
                <c:pt idx="64">
                  <c:v>35916</c:v>
                </c:pt>
                <c:pt idx="65">
                  <c:v>35947</c:v>
                </c:pt>
                <c:pt idx="66">
                  <c:v>35977</c:v>
                </c:pt>
                <c:pt idx="67">
                  <c:v>36008</c:v>
                </c:pt>
                <c:pt idx="68">
                  <c:v>36039</c:v>
                </c:pt>
                <c:pt idx="69">
                  <c:v>36069</c:v>
                </c:pt>
                <c:pt idx="70">
                  <c:v>36100</c:v>
                </c:pt>
                <c:pt idx="71">
                  <c:v>36130</c:v>
                </c:pt>
                <c:pt idx="72">
                  <c:v>36161</c:v>
                </c:pt>
                <c:pt idx="73">
                  <c:v>36192</c:v>
                </c:pt>
                <c:pt idx="74">
                  <c:v>36220</c:v>
                </c:pt>
                <c:pt idx="75">
                  <c:v>36251</c:v>
                </c:pt>
                <c:pt idx="76">
                  <c:v>36281</c:v>
                </c:pt>
                <c:pt idx="77">
                  <c:v>36312</c:v>
                </c:pt>
                <c:pt idx="78">
                  <c:v>36342</c:v>
                </c:pt>
                <c:pt idx="79">
                  <c:v>36373</c:v>
                </c:pt>
                <c:pt idx="80">
                  <c:v>36404</c:v>
                </c:pt>
                <c:pt idx="81">
                  <c:v>36434</c:v>
                </c:pt>
                <c:pt idx="82">
                  <c:v>36465</c:v>
                </c:pt>
                <c:pt idx="83">
                  <c:v>36495</c:v>
                </c:pt>
                <c:pt idx="84">
                  <c:v>36526</c:v>
                </c:pt>
                <c:pt idx="85">
                  <c:v>36557</c:v>
                </c:pt>
                <c:pt idx="86">
                  <c:v>36586</c:v>
                </c:pt>
                <c:pt idx="87">
                  <c:v>36617</c:v>
                </c:pt>
                <c:pt idx="88">
                  <c:v>36647</c:v>
                </c:pt>
                <c:pt idx="89">
                  <c:v>36678</c:v>
                </c:pt>
                <c:pt idx="90">
                  <c:v>36708</c:v>
                </c:pt>
                <c:pt idx="91">
                  <c:v>36739</c:v>
                </c:pt>
                <c:pt idx="92">
                  <c:v>36770</c:v>
                </c:pt>
                <c:pt idx="93">
                  <c:v>36800</c:v>
                </c:pt>
                <c:pt idx="94">
                  <c:v>36831</c:v>
                </c:pt>
                <c:pt idx="95">
                  <c:v>36861</c:v>
                </c:pt>
                <c:pt idx="96">
                  <c:v>36892</c:v>
                </c:pt>
                <c:pt idx="97">
                  <c:v>36923</c:v>
                </c:pt>
                <c:pt idx="98">
                  <c:v>36951</c:v>
                </c:pt>
                <c:pt idx="99">
                  <c:v>36982</c:v>
                </c:pt>
                <c:pt idx="100">
                  <c:v>37012</c:v>
                </c:pt>
                <c:pt idx="101">
                  <c:v>37043</c:v>
                </c:pt>
                <c:pt idx="102">
                  <c:v>37073</c:v>
                </c:pt>
                <c:pt idx="103">
                  <c:v>37104</c:v>
                </c:pt>
                <c:pt idx="104">
                  <c:v>37135</c:v>
                </c:pt>
                <c:pt idx="105">
                  <c:v>37165</c:v>
                </c:pt>
                <c:pt idx="106">
                  <c:v>37196</c:v>
                </c:pt>
                <c:pt idx="107">
                  <c:v>37226</c:v>
                </c:pt>
                <c:pt idx="108">
                  <c:v>37257</c:v>
                </c:pt>
                <c:pt idx="109">
                  <c:v>37288</c:v>
                </c:pt>
                <c:pt idx="110">
                  <c:v>37316</c:v>
                </c:pt>
                <c:pt idx="111">
                  <c:v>37347</c:v>
                </c:pt>
                <c:pt idx="112">
                  <c:v>37377</c:v>
                </c:pt>
                <c:pt idx="113">
                  <c:v>37408</c:v>
                </c:pt>
                <c:pt idx="114">
                  <c:v>37438</c:v>
                </c:pt>
                <c:pt idx="115">
                  <c:v>37469</c:v>
                </c:pt>
                <c:pt idx="116">
                  <c:v>37500</c:v>
                </c:pt>
                <c:pt idx="117">
                  <c:v>37530</c:v>
                </c:pt>
                <c:pt idx="118">
                  <c:v>37561</c:v>
                </c:pt>
                <c:pt idx="119">
                  <c:v>37591</c:v>
                </c:pt>
                <c:pt idx="120">
                  <c:v>37622</c:v>
                </c:pt>
                <c:pt idx="121">
                  <c:v>37653</c:v>
                </c:pt>
                <c:pt idx="122">
                  <c:v>37681</c:v>
                </c:pt>
                <c:pt idx="123">
                  <c:v>37712</c:v>
                </c:pt>
                <c:pt idx="124">
                  <c:v>37742</c:v>
                </c:pt>
                <c:pt idx="125">
                  <c:v>37773</c:v>
                </c:pt>
                <c:pt idx="126">
                  <c:v>37803</c:v>
                </c:pt>
                <c:pt idx="127">
                  <c:v>37834</c:v>
                </c:pt>
                <c:pt idx="128">
                  <c:v>37865</c:v>
                </c:pt>
                <c:pt idx="129">
                  <c:v>37895</c:v>
                </c:pt>
                <c:pt idx="130">
                  <c:v>37926</c:v>
                </c:pt>
                <c:pt idx="131">
                  <c:v>37956</c:v>
                </c:pt>
                <c:pt idx="132">
                  <c:v>37987</c:v>
                </c:pt>
                <c:pt idx="133">
                  <c:v>38018</c:v>
                </c:pt>
                <c:pt idx="134">
                  <c:v>38047</c:v>
                </c:pt>
                <c:pt idx="135">
                  <c:v>38078</c:v>
                </c:pt>
                <c:pt idx="136">
                  <c:v>38108</c:v>
                </c:pt>
                <c:pt idx="137">
                  <c:v>38139</c:v>
                </c:pt>
                <c:pt idx="138">
                  <c:v>38169</c:v>
                </c:pt>
                <c:pt idx="139">
                  <c:v>38200</c:v>
                </c:pt>
                <c:pt idx="140">
                  <c:v>38231</c:v>
                </c:pt>
                <c:pt idx="141">
                  <c:v>38261</c:v>
                </c:pt>
                <c:pt idx="142">
                  <c:v>38292</c:v>
                </c:pt>
                <c:pt idx="143">
                  <c:v>38322</c:v>
                </c:pt>
                <c:pt idx="144">
                  <c:v>38353</c:v>
                </c:pt>
                <c:pt idx="145">
                  <c:v>38384</c:v>
                </c:pt>
                <c:pt idx="146">
                  <c:v>38412</c:v>
                </c:pt>
                <c:pt idx="147">
                  <c:v>38443</c:v>
                </c:pt>
                <c:pt idx="148">
                  <c:v>38473</c:v>
                </c:pt>
                <c:pt idx="149">
                  <c:v>38504</c:v>
                </c:pt>
                <c:pt idx="150">
                  <c:v>38534</c:v>
                </c:pt>
                <c:pt idx="151">
                  <c:v>38565</c:v>
                </c:pt>
                <c:pt idx="152">
                  <c:v>38596</c:v>
                </c:pt>
                <c:pt idx="153">
                  <c:v>38626</c:v>
                </c:pt>
                <c:pt idx="154">
                  <c:v>38657</c:v>
                </c:pt>
                <c:pt idx="155">
                  <c:v>38687</c:v>
                </c:pt>
                <c:pt idx="156">
                  <c:v>38718</c:v>
                </c:pt>
                <c:pt idx="157">
                  <c:v>38749</c:v>
                </c:pt>
                <c:pt idx="158">
                  <c:v>38777</c:v>
                </c:pt>
                <c:pt idx="159">
                  <c:v>38808</c:v>
                </c:pt>
                <c:pt idx="160">
                  <c:v>38838</c:v>
                </c:pt>
                <c:pt idx="161">
                  <c:v>38869</c:v>
                </c:pt>
                <c:pt idx="162">
                  <c:v>38899</c:v>
                </c:pt>
                <c:pt idx="163">
                  <c:v>38930</c:v>
                </c:pt>
                <c:pt idx="164">
                  <c:v>38961</c:v>
                </c:pt>
                <c:pt idx="165">
                  <c:v>38991</c:v>
                </c:pt>
                <c:pt idx="166">
                  <c:v>39022</c:v>
                </c:pt>
                <c:pt idx="167">
                  <c:v>39052</c:v>
                </c:pt>
                <c:pt idx="168">
                  <c:v>39083</c:v>
                </c:pt>
                <c:pt idx="169">
                  <c:v>39114</c:v>
                </c:pt>
                <c:pt idx="170">
                  <c:v>39142</c:v>
                </c:pt>
                <c:pt idx="171">
                  <c:v>39173</c:v>
                </c:pt>
                <c:pt idx="172">
                  <c:v>39203</c:v>
                </c:pt>
                <c:pt idx="173">
                  <c:v>39234</c:v>
                </c:pt>
                <c:pt idx="174">
                  <c:v>39264</c:v>
                </c:pt>
                <c:pt idx="175">
                  <c:v>39295</c:v>
                </c:pt>
                <c:pt idx="176">
                  <c:v>39326</c:v>
                </c:pt>
                <c:pt idx="177">
                  <c:v>39356</c:v>
                </c:pt>
                <c:pt idx="178">
                  <c:v>39387</c:v>
                </c:pt>
                <c:pt idx="179">
                  <c:v>39417</c:v>
                </c:pt>
                <c:pt idx="180">
                  <c:v>39448</c:v>
                </c:pt>
                <c:pt idx="181">
                  <c:v>39479</c:v>
                </c:pt>
                <c:pt idx="182">
                  <c:v>39508</c:v>
                </c:pt>
                <c:pt idx="183">
                  <c:v>39539</c:v>
                </c:pt>
                <c:pt idx="184">
                  <c:v>39569</c:v>
                </c:pt>
                <c:pt idx="185">
                  <c:v>39600</c:v>
                </c:pt>
                <c:pt idx="186">
                  <c:v>39630</c:v>
                </c:pt>
                <c:pt idx="187">
                  <c:v>39661</c:v>
                </c:pt>
                <c:pt idx="188">
                  <c:v>39692</c:v>
                </c:pt>
                <c:pt idx="189">
                  <c:v>39722</c:v>
                </c:pt>
                <c:pt idx="190">
                  <c:v>39753</c:v>
                </c:pt>
                <c:pt idx="191">
                  <c:v>39783</c:v>
                </c:pt>
                <c:pt idx="192">
                  <c:v>39814</c:v>
                </c:pt>
                <c:pt idx="193">
                  <c:v>39845</c:v>
                </c:pt>
                <c:pt idx="194">
                  <c:v>39873</c:v>
                </c:pt>
                <c:pt idx="195">
                  <c:v>39904</c:v>
                </c:pt>
                <c:pt idx="196">
                  <c:v>39934</c:v>
                </c:pt>
                <c:pt idx="197">
                  <c:v>39965</c:v>
                </c:pt>
                <c:pt idx="198">
                  <c:v>39995</c:v>
                </c:pt>
                <c:pt idx="199">
                  <c:v>40026</c:v>
                </c:pt>
                <c:pt idx="200">
                  <c:v>40057</c:v>
                </c:pt>
                <c:pt idx="201">
                  <c:v>40087</c:v>
                </c:pt>
                <c:pt idx="202">
                  <c:v>40118</c:v>
                </c:pt>
                <c:pt idx="203">
                  <c:v>40148</c:v>
                </c:pt>
                <c:pt idx="204">
                  <c:v>40179</c:v>
                </c:pt>
                <c:pt idx="205">
                  <c:v>40210</c:v>
                </c:pt>
                <c:pt idx="206">
                  <c:v>40238</c:v>
                </c:pt>
                <c:pt idx="207">
                  <c:v>40269</c:v>
                </c:pt>
                <c:pt idx="208">
                  <c:v>40299</c:v>
                </c:pt>
                <c:pt idx="209">
                  <c:v>40330</c:v>
                </c:pt>
                <c:pt idx="210">
                  <c:v>40360</c:v>
                </c:pt>
                <c:pt idx="211">
                  <c:v>40391</c:v>
                </c:pt>
                <c:pt idx="212">
                  <c:v>40422</c:v>
                </c:pt>
                <c:pt idx="213">
                  <c:v>40452</c:v>
                </c:pt>
                <c:pt idx="214">
                  <c:v>40483</c:v>
                </c:pt>
                <c:pt idx="215">
                  <c:v>40513</c:v>
                </c:pt>
                <c:pt idx="216">
                  <c:v>40544</c:v>
                </c:pt>
                <c:pt idx="217">
                  <c:v>40575</c:v>
                </c:pt>
                <c:pt idx="218">
                  <c:v>40603</c:v>
                </c:pt>
                <c:pt idx="219">
                  <c:v>40634</c:v>
                </c:pt>
                <c:pt idx="220">
                  <c:v>40664</c:v>
                </c:pt>
                <c:pt idx="221">
                  <c:v>40695</c:v>
                </c:pt>
                <c:pt idx="222">
                  <c:v>40725</c:v>
                </c:pt>
                <c:pt idx="223">
                  <c:v>40756</c:v>
                </c:pt>
                <c:pt idx="224">
                  <c:v>40787</c:v>
                </c:pt>
                <c:pt idx="225">
                  <c:v>40817</c:v>
                </c:pt>
                <c:pt idx="226">
                  <c:v>40848</c:v>
                </c:pt>
                <c:pt idx="227">
                  <c:v>40878</c:v>
                </c:pt>
                <c:pt idx="228">
                  <c:v>40909</c:v>
                </c:pt>
                <c:pt idx="229">
                  <c:v>40940</c:v>
                </c:pt>
                <c:pt idx="230">
                  <c:v>40969</c:v>
                </c:pt>
                <c:pt idx="231">
                  <c:v>41000</c:v>
                </c:pt>
                <c:pt idx="232">
                  <c:v>41030</c:v>
                </c:pt>
                <c:pt idx="233">
                  <c:v>41061</c:v>
                </c:pt>
                <c:pt idx="234">
                  <c:v>41091</c:v>
                </c:pt>
                <c:pt idx="235">
                  <c:v>41122</c:v>
                </c:pt>
                <c:pt idx="236">
                  <c:v>41153</c:v>
                </c:pt>
                <c:pt idx="237">
                  <c:v>41183</c:v>
                </c:pt>
                <c:pt idx="238">
                  <c:v>41214</c:v>
                </c:pt>
                <c:pt idx="239">
                  <c:v>41244</c:v>
                </c:pt>
                <c:pt idx="240">
                  <c:v>41275</c:v>
                </c:pt>
                <c:pt idx="241">
                  <c:v>41306</c:v>
                </c:pt>
                <c:pt idx="242">
                  <c:v>41334</c:v>
                </c:pt>
                <c:pt idx="243">
                  <c:v>41365</c:v>
                </c:pt>
                <c:pt idx="244">
                  <c:v>41395</c:v>
                </c:pt>
                <c:pt idx="245">
                  <c:v>41426</c:v>
                </c:pt>
                <c:pt idx="246">
                  <c:v>41456</c:v>
                </c:pt>
                <c:pt idx="247">
                  <c:v>41487</c:v>
                </c:pt>
                <c:pt idx="248">
                  <c:v>41518</c:v>
                </c:pt>
                <c:pt idx="249">
                  <c:v>41548</c:v>
                </c:pt>
                <c:pt idx="250">
                  <c:v>41579</c:v>
                </c:pt>
                <c:pt idx="251">
                  <c:v>41609</c:v>
                </c:pt>
                <c:pt idx="252">
                  <c:v>41640</c:v>
                </c:pt>
                <c:pt idx="253">
                  <c:v>41671</c:v>
                </c:pt>
                <c:pt idx="254">
                  <c:v>41699</c:v>
                </c:pt>
                <c:pt idx="255">
                  <c:v>41730</c:v>
                </c:pt>
                <c:pt idx="256">
                  <c:v>41760</c:v>
                </c:pt>
                <c:pt idx="257">
                  <c:v>41791</c:v>
                </c:pt>
                <c:pt idx="258">
                  <c:v>41821</c:v>
                </c:pt>
                <c:pt idx="259">
                  <c:v>41852</c:v>
                </c:pt>
                <c:pt idx="260">
                  <c:v>41883</c:v>
                </c:pt>
                <c:pt idx="261">
                  <c:v>41913</c:v>
                </c:pt>
                <c:pt idx="262">
                  <c:v>41944</c:v>
                </c:pt>
                <c:pt idx="263">
                  <c:v>41974</c:v>
                </c:pt>
                <c:pt idx="264">
                  <c:v>42005</c:v>
                </c:pt>
                <c:pt idx="265">
                  <c:v>42036</c:v>
                </c:pt>
                <c:pt idx="266">
                  <c:v>42064</c:v>
                </c:pt>
                <c:pt idx="267">
                  <c:v>42095</c:v>
                </c:pt>
                <c:pt idx="268">
                  <c:v>42125</c:v>
                </c:pt>
                <c:pt idx="269">
                  <c:v>42156</c:v>
                </c:pt>
                <c:pt idx="270">
                  <c:v>42186</c:v>
                </c:pt>
                <c:pt idx="271">
                  <c:v>42217</c:v>
                </c:pt>
                <c:pt idx="272">
                  <c:v>42248</c:v>
                </c:pt>
                <c:pt idx="273">
                  <c:v>42278</c:v>
                </c:pt>
                <c:pt idx="274">
                  <c:v>42309</c:v>
                </c:pt>
                <c:pt idx="275">
                  <c:v>42339</c:v>
                </c:pt>
                <c:pt idx="276">
                  <c:v>42370</c:v>
                </c:pt>
                <c:pt idx="277">
                  <c:v>42401</c:v>
                </c:pt>
                <c:pt idx="278">
                  <c:v>42430</c:v>
                </c:pt>
                <c:pt idx="279">
                  <c:v>42461</c:v>
                </c:pt>
                <c:pt idx="280">
                  <c:v>42491</c:v>
                </c:pt>
                <c:pt idx="281">
                  <c:v>42522</c:v>
                </c:pt>
                <c:pt idx="282">
                  <c:v>42552</c:v>
                </c:pt>
                <c:pt idx="283">
                  <c:v>42583</c:v>
                </c:pt>
                <c:pt idx="284">
                  <c:v>42614</c:v>
                </c:pt>
                <c:pt idx="285">
                  <c:v>42644</c:v>
                </c:pt>
                <c:pt idx="286">
                  <c:v>42675</c:v>
                </c:pt>
                <c:pt idx="287">
                  <c:v>42705</c:v>
                </c:pt>
                <c:pt idx="288">
                  <c:v>42736</c:v>
                </c:pt>
                <c:pt idx="289">
                  <c:v>42767</c:v>
                </c:pt>
                <c:pt idx="290">
                  <c:v>42795</c:v>
                </c:pt>
                <c:pt idx="291">
                  <c:v>42826</c:v>
                </c:pt>
                <c:pt idx="292">
                  <c:v>42856</c:v>
                </c:pt>
                <c:pt idx="293">
                  <c:v>42887</c:v>
                </c:pt>
                <c:pt idx="294">
                  <c:v>42917</c:v>
                </c:pt>
                <c:pt idx="295">
                  <c:v>42948</c:v>
                </c:pt>
                <c:pt idx="296">
                  <c:v>42979</c:v>
                </c:pt>
                <c:pt idx="297">
                  <c:v>43009</c:v>
                </c:pt>
                <c:pt idx="298">
                  <c:v>43040</c:v>
                </c:pt>
                <c:pt idx="299">
                  <c:v>43070</c:v>
                </c:pt>
                <c:pt idx="300">
                  <c:v>43101</c:v>
                </c:pt>
                <c:pt idx="301">
                  <c:v>43132</c:v>
                </c:pt>
                <c:pt idx="302">
                  <c:v>43160</c:v>
                </c:pt>
                <c:pt idx="303">
                  <c:v>43191</c:v>
                </c:pt>
                <c:pt idx="304">
                  <c:v>43221</c:v>
                </c:pt>
                <c:pt idx="305">
                  <c:v>43252</c:v>
                </c:pt>
                <c:pt idx="306">
                  <c:v>43282</c:v>
                </c:pt>
                <c:pt idx="307">
                  <c:v>43313</c:v>
                </c:pt>
                <c:pt idx="308">
                  <c:v>43344</c:v>
                </c:pt>
                <c:pt idx="309">
                  <c:v>43374</c:v>
                </c:pt>
                <c:pt idx="310">
                  <c:v>43405</c:v>
                </c:pt>
                <c:pt idx="311">
                  <c:v>43435</c:v>
                </c:pt>
                <c:pt idx="312">
                  <c:v>43466</c:v>
                </c:pt>
                <c:pt idx="313">
                  <c:v>43497</c:v>
                </c:pt>
                <c:pt idx="314">
                  <c:v>43525</c:v>
                </c:pt>
                <c:pt idx="315">
                  <c:v>43556</c:v>
                </c:pt>
                <c:pt idx="316">
                  <c:v>43586</c:v>
                </c:pt>
                <c:pt idx="317">
                  <c:v>43617</c:v>
                </c:pt>
                <c:pt idx="318">
                  <c:v>43647</c:v>
                </c:pt>
                <c:pt idx="319">
                  <c:v>43678</c:v>
                </c:pt>
                <c:pt idx="320">
                  <c:v>43709</c:v>
                </c:pt>
                <c:pt idx="321">
                  <c:v>43739</c:v>
                </c:pt>
                <c:pt idx="322">
                  <c:v>43770</c:v>
                </c:pt>
                <c:pt idx="323">
                  <c:v>43800</c:v>
                </c:pt>
                <c:pt idx="324">
                  <c:v>43831</c:v>
                </c:pt>
                <c:pt idx="325">
                  <c:v>43862</c:v>
                </c:pt>
                <c:pt idx="326">
                  <c:v>43891</c:v>
                </c:pt>
                <c:pt idx="327">
                  <c:v>43922</c:v>
                </c:pt>
                <c:pt idx="328">
                  <c:v>43952</c:v>
                </c:pt>
                <c:pt idx="329">
                  <c:v>43983</c:v>
                </c:pt>
                <c:pt idx="330">
                  <c:v>44013</c:v>
                </c:pt>
                <c:pt idx="331">
                  <c:v>44044</c:v>
                </c:pt>
                <c:pt idx="332">
                  <c:v>44075</c:v>
                </c:pt>
                <c:pt idx="333">
                  <c:v>44105</c:v>
                </c:pt>
                <c:pt idx="334">
                  <c:v>44136</c:v>
                </c:pt>
                <c:pt idx="335">
                  <c:v>44166</c:v>
                </c:pt>
                <c:pt idx="336">
                  <c:v>44197</c:v>
                </c:pt>
                <c:pt idx="337">
                  <c:v>44228</c:v>
                </c:pt>
                <c:pt idx="338">
                  <c:v>44256</c:v>
                </c:pt>
                <c:pt idx="339">
                  <c:v>44287</c:v>
                </c:pt>
                <c:pt idx="340">
                  <c:v>44317</c:v>
                </c:pt>
                <c:pt idx="341">
                  <c:v>44348</c:v>
                </c:pt>
              </c:numCache>
            </c:numRef>
          </c:cat>
          <c:val>
            <c:numRef>
              <c:f>Sheet1!$B$2:$B$342</c:f>
              <c:numCache>
                <c:formatCode>0.00</c:formatCode>
                <c:ptCount val="341"/>
                <c:pt idx="0">
                  <c:v>1.5</c:v>
                </c:pt>
                <c:pt idx="1">
                  <c:v>1.5</c:v>
                </c:pt>
                <c:pt idx="2">
                  <c:v>1.52</c:v>
                </c:pt>
                <c:pt idx="3">
                  <c:v>1.51</c:v>
                </c:pt>
                <c:pt idx="4">
                  <c:v>1.49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1.48</c:v>
                </c:pt>
                <c:pt idx="10">
                  <c:v>1.49</c:v>
                </c:pt>
                <c:pt idx="11">
                  <c:v>1.5</c:v>
                </c:pt>
                <c:pt idx="12">
                  <c:v>1.48</c:v>
                </c:pt>
                <c:pt idx="13">
                  <c:v>1.47</c:v>
                </c:pt>
                <c:pt idx="14">
                  <c:v>1.46</c:v>
                </c:pt>
                <c:pt idx="15">
                  <c:v>1.46</c:v>
                </c:pt>
                <c:pt idx="16">
                  <c:v>1.47</c:v>
                </c:pt>
                <c:pt idx="17">
                  <c:v>1.47</c:v>
                </c:pt>
                <c:pt idx="18">
                  <c:v>1.47</c:v>
                </c:pt>
                <c:pt idx="19">
                  <c:v>1.46</c:v>
                </c:pt>
                <c:pt idx="20">
                  <c:v>1.46</c:v>
                </c:pt>
                <c:pt idx="21">
                  <c:v>1.45</c:v>
                </c:pt>
                <c:pt idx="22">
                  <c:v>1.46</c:v>
                </c:pt>
                <c:pt idx="23">
                  <c:v>1.44</c:v>
                </c:pt>
                <c:pt idx="24">
                  <c:v>1.45</c:v>
                </c:pt>
                <c:pt idx="25">
                  <c:v>1.46</c:v>
                </c:pt>
                <c:pt idx="26">
                  <c:v>1.48</c:v>
                </c:pt>
                <c:pt idx="27">
                  <c:v>1.48</c:v>
                </c:pt>
                <c:pt idx="28">
                  <c:v>1.49</c:v>
                </c:pt>
                <c:pt idx="29">
                  <c:v>1.48</c:v>
                </c:pt>
                <c:pt idx="30">
                  <c:v>1.49</c:v>
                </c:pt>
                <c:pt idx="31">
                  <c:v>1.48</c:v>
                </c:pt>
                <c:pt idx="32">
                  <c:v>1.47</c:v>
                </c:pt>
                <c:pt idx="33">
                  <c:v>1.49</c:v>
                </c:pt>
                <c:pt idx="34">
                  <c:v>1.48</c:v>
                </c:pt>
                <c:pt idx="35">
                  <c:v>1.45</c:v>
                </c:pt>
                <c:pt idx="36">
                  <c:v>1.5</c:v>
                </c:pt>
                <c:pt idx="37">
                  <c:v>1.5</c:v>
                </c:pt>
                <c:pt idx="38">
                  <c:v>1.46</c:v>
                </c:pt>
                <c:pt idx="39">
                  <c:v>1.46</c:v>
                </c:pt>
                <c:pt idx="40">
                  <c:v>1.45</c:v>
                </c:pt>
                <c:pt idx="41">
                  <c:v>1.44</c:v>
                </c:pt>
                <c:pt idx="42">
                  <c:v>1.45</c:v>
                </c:pt>
                <c:pt idx="43">
                  <c:v>1.45</c:v>
                </c:pt>
                <c:pt idx="44">
                  <c:v>1.44</c:v>
                </c:pt>
                <c:pt idx="45">
                  <c:v>1.44</c:v>
                </c:pt>
                <c:pt idx="46">
                  <c:v>1.43</c:v>
                </c:pt>
                <c:pt idx="47">
                  <c:v>1.43</c:v>
                </c:pt>
                <c:pt idx="48">
                  <c:v>1.43</c:v>
                </c:pt>
                <c:pt idx="49">
                  <c:v>1.41</c:v>
                </c:pt>
                <c:pt idx="50">
                  <c:v>1.41</c:v>
                </c:pt>
                <c:pt idx="51">
                  <c:v>1.41</c:v>
                </c:pt>
                <c:pt idx="52">
                  <c:v>1.43</c:v>
                </c:pt>
                <c:pt idx="53">
                  <c:v>1.42</c:v>
                </c:pt>
                <c:pt idx="54">
                  <c:v>1.41</c:v>
                </c:pt>
                <c:pt idx="55">
                  <c:v>1.41</c:v>
                </c:pt>
                <c:pt idx="56">
                  <c:v>1.41</c:v>
                </c:pt>
                <c:pt idx="57">
                  <c:v>1.42</c:v>
                </c:pt>
                <c:pt idx="58">
                  <c:v>1.41</c:v>
                </c:pt>
                <c:pt idx="59">
                  <c:v>1.42</c:v>
                </c:pt>
                <c:pt idx="60">
                  <c:v>1.43</c:v>
                </c:pt>
                <c:pt idx="61">
                  <c:v>1.43</c:v>
                </c:pt>
                <c:pt idx="62">
                  <c:v>1.43</c:v>
                </c:pt>
                <c:pt idx="63">
                  <c:v>1.44</c:v>
                </c:pt>
                <c:pt idx="64">
                  <c:v>1.43</c:v>
                </c:pt>
                <c:pt idx="65">
                  <c:v>1.44</c:v>
                </c:pt>
                <c:pt idx="66">
                  <c:v>1.45</c:v>
                </c:pt>
                <c:pt idx="67">
                  <c:v>1.44</c:v>
                </c:pt>
                <c:pt idx="68">
                  <c:v>1.44</c:v>
                </c:pt>
                <c:pt idx="69">
                  <c:v>1.43</c:v>
                </c:pt>
                <c:pt idx="70">
                  <c:v>1.43</c:v>
                </c:pt>
                <c:pt idx="71">
                  <c:v>1.43</c:v>
                </c:pt>
                <c:pt idx="72">
                  <c:v>1.42</c:v>
                </c:pt>
                <c:pt idx="73">
                  <c:v>1.41</c:v>
                </c:pt>
                <c:pt idx="74">
                  <c:v>1.42</c:v>
                </c:pt>
                <c:pt idx="75">
                  <c:v>1.42</c:v>
                </c:pt>
                <c:pt idx="76">
                  <c:v>1.4</c:v>
                </c:pt>
                <c:pt idx="77">
                  <c:v>1.4</c:v>
                </c:pt>
                <c:pt idx="78">
                  <c:v>1.4</c:v>
                </c:pt>
                <c:pt idx="79">
                  <c:v>1.39</c:v>
                </c:pt>
                <c:pt idx="80">
                  <c:v>1.4</c:v>
                </c:pt>
                <c:pt idx="81">
                  <c:v>1.39</c:v>
                </c:pt>
                <c:pt idx="82">
                  <c:v>1.39</c:v>
                </c:pt>
                <c:pt idx="83">
                  <c:v>1.39</c:v>
                </c:pt>
                <c:pt idx="84">
                  <c:v>1.38</c:v>
                </c:pt>
                <c:pt idx="85">
                  <c:v>1.4</c:v>
                </c:pt>
                <c:pt idx="86">
                  <c:v>1.38</c:v>
                </c:pt>
                <c:pt idx="87">
                  <c:v>1.39</c:v>
                </c:pt>
                <c:pt idx="88">
                  <c:v>1.4</c:v>
                </c:pt>
                <c:pt idx="89">
                  <c:v>1.4</c:v>
                </c:pt>
                <c:pt idx="90">
                  <c:v>1.41</c:v>
                </c:pt>
                <c:pt idx="91">
                  <c:v>1.43</c:v>
                </c:pt>
                <c:pt idx="92">
                  <c:v>1.4</c:v>
                </c:pt>
                <c:pt idx="93">
                  <c:v>1.42</c:v>
                </c:pt>
                <c:pt idx="94">
                  <c:v>1.43</c:v>
                </c:pt>
                <c:pt idx="95">
                  <c:v>1.42</c:v>
                </c:pt>
                <c:pt idx="96">
                  <c:v>1.44</c:v>
                </c:pt>
                <c:pt idx="97">
                  <c:v>1.42</c:v>
                </c:pt>
                <c:pt idx="98">
                  <c:v>1.44</c:v>
                </c:pt>
                <c:pt idx="99">
                  <c:v>1.45</c:v>
                </c:pt>
                <c:pt idx="100">
                  <c:v>1.43</c:v>
                </c:pt>
                <c:pt idx="101">
                  <c:v>1.44</c:v>
                </c:pt>
                <c:pt idx="102">
                  <c:v>1.43</c:v>
                </c:pt>
                <c:pt idx="103">
                  <c:v>1.42</c:v>
                </c:pt>
                <c:pt idx="104">
                  <c:v>1.44</c:v>
                </c:pt>
                <c:pt idx="105">
                  <c:v>1.4</c:v>
                </c:pt>
                <c:pt idx="106">
                  <c:v>1.39</c:v>
                </c:pt>
                <c:pt idx="107">
                  <c:v>1.39</c:v>
                </c:pt>
                <c:pt idx="108">
                  <c:v>1.39</c:v>
                </c:pt>
                <c:pt idx="109">
                  <c:v>1.38</c:v>
                </c:pt>
                <c:pt idx="110">
                  <c:v>1.37</c:v>
                </c:pt>
                <c:pt idx="111">
                  <c:v>1.35</c:v>
                </c:pt>
                <c:pt idx="112">
                  <c:v>1.35</c:v>
                </c:pt>
                <c:pt idx="113">
                  <c:v>1.35</c:v>
                </c:pt>
                <c:pt idx="114">
                  <c:v>1.36</c:v>
                </c:pt>
                <c:pt idx="115">
                  <c:v>1.34</c:v>
                </c:pt>
                <c:pt idx="116">
                  <c:v>1.36</c:v>
                </c:pt>
                <c:pt idx="117">
                  <c:v>1.36</c:v>
                </c:pt>
                <c:pt idx="118">
                  <c:v>1.35</c:v>
                </c:pt>
                <c:pt idx="119">
                  <c:v>1.37</c:v>
                </c:pt>
                <c:pt idx="120">
                  <c:v>1.35</c:v>
                </c:pt>
                <c:pt idx="121">
                  <c:v>1.36</c:v>
                </c:pt>
                <c:pt idx="122">
                  <c:v>1.35</c:v>
                </c:pt>
                <c:pt idx="123">
                  <c:v>1.38</c:v>
                </c:pt>
                <c:pt idx="124">
                  <c:v>1.37</c:v>
                </c:pt>
                <c:pt idx="125">
                  <c:v>1.35</c:v>
                </c:pt>
                <c:pt idx="126">
                  <c:v>1.33</c:v>
                </c:pt>
                <c:pt idx="127">
                  <c:v>1.32</c:v>
                </c:pt>
                <c:pt idx="128">
                  <c:v>1.31</c:v>
                </c:pt>
                <c:pt idx="129">
                  <c:v>1.32</c:v>
                </c:pt>
                <c:pt idx="130">
                  <c:v>1.31</c:v>
                </c:pt>
                <c:pt idx="131">
                  <c:v>1.31</c:v>
                </c:pt>
                <c:pt idx="132">
                  <c:v>1.31</c:v>
                </c:pt>
                <c:pt idx="133">
                  <c:v>1.31</c:v>
                </c:pt>
                <c:pt idx="134">
                  <c:v>1.28</c:v>
                </c:pt>
                <c:pt idx="135">
                  <c:v>1.3</c:v>
                </c:pt>
                <c:pt idx="136">
                  <c:v>1.29</c:v>
                </c:pt>
                <c:pt idx="137">
                  <c:v>1.31</c:v>
                </c:pt>
                <c:pt idx="138">
                  <c:v>1.31</c:v>
                </c:pt>
                <c:pt idx="139">
                  <c:v>1.31</c:v>
                </c:pt>
                <c:pt idx="140">
                  <c:v>1.3</c:v>
                </c:pt>
                <c:pt idx="141">
                  <c:v>1.29</c:v>
                </c:pt>
                <c:pt idx="142">
                  <c:v>1.3</c:v>
                </c:pt>
                <c:pt idx="143">
                  <c:v>1.28</c:v>
                </c:pt>
                <c:pt idx="144">
                  <c:v>1.29</c:v>
                </c:pt>
                <c:pt idx="145">
                  <c:v>1.29</c:v>
                </c:pt>
                <c:pt idx="146">
                  <c:v>1.3</c:v>
                </c:pt>
                <c:pt idx="147">
                  <c:v>1.28</c:v>
                </c:pt>
                <c:pt idx="148">
                  <c:v>1.29</c:v>
                </c:pt>
                <c:pt idx="149">
                  <c:v>1.28</c:v>
                </c:pt>
                <c:pt idx="150">
                  <c:v>1.26</c:v>
                </c:pt>
                <c:pt idx="151">
                  <c:v>1.26</c:v>
                </c:pt>
                <c:pt idx="152">
                  <c:v>1.25</c:v>
                </c:pt>
                <c:pt idx="153">
                  <c:v>1.25</c:v>
                </c:pt>
                <c:pt idx="154">
                  <c:v>1.26</c:v>
                </c:pt>
                <c:pt idx="155">
                  <c:v>1.26</c:v>
                </c:pt>
                <c:pt idx="156">
                  <c:v>1.25</c:v>
                </c:pt>
                <c:pt idx="157">
                  <c:v>1.26</c:v>
                </c:pt>
                <c:pt idx="158">
                  <c:v>1.26</c:v>
                </c:pt>
                <c:pt idx="159">
                  <c:v>1.27</c:v>
                </c:pt>
                <c:pt idx="160">
                  <c:v>1.27</c:v>
                </c:pt>
                <c:pt idx="161">
                  <c:v>1.28</c:v>
                </c:pt>
                <c:pt idx="162">
                  <c:v>1.29</c:v>
                </c:pt>
                <c:pt idx="163">
                  <c:v>1.28</c:v>
                </c:pt>
                <c:pt idx="164">
                  <c:v>1.31</c:v>
                </c:pt>
                <c:pt idx="165">
                  <c:v>1.32</c:v>
                </c:pt>
                <c:pt idx="166">
                  <c:v>1.31</c:v>
                </c:pt>
                <c:pt idx="167">
                  <c:v>1.28</c:v>
                </c:pt>
                <c:pt idx="168">
                  <c:v>1.31</c:v>
                </c:pt>
                <c:pt idx="169">
                  <c:v>1.3</c:v>
                </c:pt>
                <c:pt idx="170">
                  <c:v>1.28</c:v>
                </c:pt>
                <c:pt idx="171">
                  <c:v>1.28</c:v>
                </c:pt>
                <c:pt idx="172">
                  <c:v>1.28</c:v>
                </c:pt>
                <c:pt idx="173">
                  <c:v>1.28</c:v>
                </c:pt>
                <c:pt idx="174">
                  <c:v>1.29</c:v>
                </c:pt>
                <c:pt idx="175">
                  <c:v>1.28</c:v>
                </c:pt>
                <c:pt idx="176">
                  <c:v>1.28</c:v>
                </c:pt>
                <c:pt idx="177">
                  <c:v>1.27</c:v>
                </c:pt>
                <c:pt idx="178">
                  <c:v>1.26</c:v>
                </c:pt>
                <c:pt idx="179">
                  <c:v>1.28</c:v>
                </c:pt>
                <c:pt idx="180">
                  <c:v>1.27</c:v>
                </c:pt>
                <c:pt idx="181">
                  <c:v>1.28</c:v>
                </c:pt>
                <c:pt idx="182">
                  <c:v>1.28</c:v>
                </c:pt>
                <c:pt idx="183">
                  <c:v>1.27</c:v>
                </c:pt>
                <c:pt idx="184">
                  <c:v>1.26</c:v>
                </c:pt>
                <c:pt idx="185">
                  <c:v>1.25</c:v>
                </c:pt>
                <c:pt idx="186">
                  <c:v>1.26</c:v>
                </c:pt>
                <c:pt idx="187">
                  <c:v>1.29</c:v>
                </c:pt>
                <c:pt idx="188">
                  <c:v>1.31</c:v>
                </c:pt>
                <c:pt idx="189">
                  <c:v>1.36</c:v>
                </c:pt>
                <c:pt idx="190">
                  <c:v>1.45</c:v>
                </c:pt>
                <c:pt idx="191">
                  <c:v>1.47</c:v>
                </c:pt>
                <c:pt idx="192">
                  <c:v>1.48</c:v>
                </c:pt>
                <c:pt idx="193">
                  <c:v>1.45</c:v>
                </c:pt>
                <c:pt idx="194">
                  <c:v>1.47</c:v>
                </c:pt>
                <c:pt idx="195">
                  <c:v>1.45</c:v>
                </c:pt>
                <c:pt idx="196">
                  <c:v>1.43</c:v>
                </c:pt>
                <c:pt idx="197">
                  <c:v>1.38</c:v>
                </c:pt>
                <c:pt idx="198">
                  <c:v>1.36</c:v>
                </c:pt>
                <c:pt idx="199">
                  <c:v>1.32</c:v>
                </c:pt>
                <c:pt idx="200">
                  <c:v>1.32</c:v>
                </c:pt>
                <c:pt idx="201">
                  <c:v>1.31</c:v>
                </c:pt>
                <c:pt idx="202">
                  <c:v>1.3</c:v>
                </c:pt>
                <c:pt idx="203">
                  <c:v>1.28</c:v>
                </c:pt>
                <c:pt idx="204">
                  <c:v>1.27</c:v>
                </c:pt>
                <c:pt idx="205">
                  <c:v>1.28</c:v>
                </c:pt>
                <c:pt idx="206">
                  <c:v>1.26</c:v>
                </c:pt>
                <c:pt idx="207">
                  <c:v>1.25</c:v>
                </c:pt>
                <c:pt idx="208">
                  <c:v>1.26</c:v>
                </c:pt>
                <c:pt idx="209">
                  <c:v>1.27</c:v>
                </c:pt>
                <c:pt idx="210">
                  <c:v>1.27</c:v>
                </c:pt>
                <c:pt idx="211">
                  <c:v>1.28</c:v>
                </c:pt>
                <c:pt idx="212">
                  <c:v>1.28</c:v>
                </c:pt>
                <c:pt idx="213">
                  <c:v>1.27</c:v>
                </c:pt>
                <c:pt idx="214">
                  <c:v>1.27</c:v>
                </c:pt>
                <c:pt idx="215">
                  <c:v>1.27</c:v>
                </c:pt>
                <c:pt idx="216">
                  <c:v>1.25</c:v>
                </c:pt>
                <c:pt idx="217">
                  <c:v>1.26</c:v>
                </c:pt>
                <c:pt idx="218">
                  <c:v>1.24</c:v>
                </c:pt>
                <c:pt idx="219">
                  <c:v>1.25</c:v>
                </c:pt>
                <c:pt idx="220">
                  <c:v>1.27</c:v>
                </c:pt>
                <c:pt idx="221">
                  <c:v>1.27</c:v>
                </c:pt>
                <c:pt idx="222">
                  <c:v>1.27</c:v>
                </c:pt>
                <c:pt idx="223">
                  <c:v>1.26</c:v>
                </c:pt>
                <c:pt idx="224">
                  <c:v>1.26</c:v>
                </c:pt>
                <c:pt idx="225">
                  <c:v>1.26</c:v>
                </c:pt>
                <c:pt idx="226">
                  <c:v>1.27</c:v>
                </c:pt>
                <c:pt idx="227">
                  <c:v>1.26</c:v>
                </c:pt>
                <c:pt idx="228">
                  <c:v>1.25</c:v>
                </c:pt>
                <c:pt idx="229">
                  <c:v>1.25</c:v>
                </c:pt>
                <c:pt idx="230">
                  <c:v>1.26</c:v>
                </c:pt>
                <c:pt idx="231">
                  <c:v>1.26</c:v>
                </c:pt>
                <c:pt idx="232">
                  <c:v>1.27</c:v>
                </c:pt>
                <c:pt idx="233">
                  <c:v>1.3</c:v>
                </c:pt>
                <c:pt idx="234">
                  <c:v>1.3</c:v>
                </c:pt>
                <c:pt idx="235">
                  <c:v>1.29</c:v>
                </c:pt>
                <c:pt idx="236">
                  <c:v>1.29</c:v>
                </c:pt>
                <c:pt idx="237">
                  <c:v>1.29</c:v>
                </c:pt>
                <c:pt idx="238">
                  <c:v>1.28</c:v>
                </c:pt>
                <c:pt idx="239">
                  <c:v>1.29</c:v>
                </c:pt>
                <c:pt idx="240">
                  <c:v>1.29</c:v>
                </c:pt>
                <c:pt idx="241">
                  <c:v>1.27</c:v>
                </c:pt>
                <c:pt idx="242">
                  <c:v>1.29</c:v>
                </c:pt>
                <c:pt idx="243">
                  <c:v>1.3</c:v>
                </c:pt>
                <c:pt idx="244">
                  <c:v>1.28</c:v>
                </c:pt>
                <c:pt idx="245">
                  <c:v>1.29</c:v>
                </c:pt>
                <c:pt idx="246">
                  <c:v>1.29</c:v>
                </c:pt>
                <c:pt idx="247">
                  <c:v>1.29</c:v>
                </c:pt>
                <c:pt idx="248">
                  <c:v>1.3</c:v>
                </c:pt>
                <c:pt idx="249">
                  <c:v>1.3</c:v>
                </c:pt>
                <c:pt idx="250">
                  <c:v>1.29</c:v>
                </c:pt>
                <c:pt idx="251">
                  <c:v>1.3</c:v>
                </c:pt>
                <c:pt idx="252">
                  <c:v>1.32</c:v>
                </c:pt>
                <c:pt idx="253">
                  <c:v>1.31</c:v>
                </c:pt>
                <c:pt idx="254">
                  <c:v>1.3</c:v>
                </c:pt>
                <c:pt idx="255">
                  <c:v>1.3</c:v>
                </c:pt>
                <c:pt idx="256">
                  <c:v>1.3</c:v>
                </c:pt>
                <c:pt idx="257">
                  <c:v>1.31</c:v>
                </c:pt>
                <c:pt idx="258">
                  <c:v>1.3</c:v>
                </c:pt>
                <c:pt idx="259">
                  <c:v>1.31</c:v>
                </c:pt>
                <c:pt idx="260">
                  <c:v>1.31</c:v>
                </c:pt>
                <c:pt idx="261">
                  <c:v>1.32</c:v>
                </c:pt>
                <c:pt idx="262">
                  <c:v>1.33</c:v>
                </c:pt>
                <c:pt idx="263">
                  <c:v>1.35</c:v>
                </c:pt>
                <c:pt idx="264">
                  <c:v>1.38</c:v>
                </c:pt>
                <c:pt idx="265">
                  <c:v>1.39</c:v>
                </c:pt>
                <c:pt idx="266">
                  <c:v>1.38</c:v>
                </c:pt>
                <c:pt idx="267">
                  <c:v>1.38</c:v>
                </c:pt>
                <c:pt idx="268">
                  <c:v>1.38</c:v>
                </c:pt>
                <c:pt idx="269">
                  <c:v>1.38</c:v>
                </c:pt>
                <c:pt idx="270">
                  <c:v>1.38</c:v>
                </c:pt>
                <c:pt idx="271">
                  <c:v>1.39</c:v>
                </c:pt>
                <c:pt idx="272">
                  <c:v>1.4</c:v>
                </c:pt>
                <c:pt idx="273">
                  <c:v>1.41</c:v>
                </c:pt>
                <c:pt idx="274">
                  <c:v>1.41</c:v>
                </c:pt>
                <c:pt idx="275">
                  <c:v>1.42</c:v>
                </c:pt>
                <c:pt idx="276">
                  <c:v>1.44</c:v>
                </c:pt>
                <c:pt idx="277">
                  <c:v>1.43</c:v>
                </c:pt>
                <c:pt idx="278">
                  <c:v>1.43</c:v>
                </c:pt>
                <c:pt idx="279">
                  <c:v>1.43</c:v>
                </c:pt>
                <c:pt idx="280">
                  <c:v>1.43</c:v>
                </c:pt>
                <c:pt idx="281">
                  <c:v>1.41</c:v>
                </c:pt>
                <c:pt idx="282">
                  <c:v>1.42</c:v>
                </c:pt>
                <c:pt idx="283">
                  <c:v>1.42</c:v>
                </c:pt>
                <c:pt idx="284">
                  <c:v>1.41</c:v>
                </c:pt>
                <c:pt idx="285">
                  <c:v>1.41</c:v>
                </c:pt>
                <c:pt idx="286">
                  <c:v>1.42</c:v>
                </c:pt>
                <c:pt idx="287">
                  <c:v>1.39</c:v>
                </c:pt>
                <c:pt idx="288">
                  <c:v>1.39</c:v>
                </c:pt>
                <c:pt idx="289">
                  <c:v>1.39</c:v>
                </c:pt>
                <c:pt idx="290">
                  <c:v>1.4</c:v>
                </c:pt>
                <c:pt idx="291">
                  <c:v>1.39</c:v>
                </c:pt>
                <c:pt idx="292">
                  <c:v>1.4</c:v>
                </c:pt>
                <c:pt idx="293">
                  <c:v>1.4</c:v>
                </c:pt>
                <c:pt idx="294">
                  <c:v>1.41</c:v>
                </c:pt>
                <c:pt idx="295">
                  <c:v>1.4</c:v>
                </c:pt>
                <c:pt idx="296">
                  <c:v>1.38</c:v>
                </c:pt>
                <c:pt idx="297">
                  <c:v>1.37</c:v>
                </c:pt>
                <c:pt idx="298">
                  <c:v>1.36</c:v>
                </c:pt>
                <c:pt idx="299">
                  <c:v>1.35</c:v>
                </c:pt>
                <c:pt idx="300">
                  <c:v>1.37</c:v>
                </c:pt>
                <c:pt idx="301">
                  <c:v>1.37</c:v>
                </c:pt>
                <c:pt idx="302">
                  <c:v>1.37</c:v>
                </c:pt>
                <c:pt idx="303">
                  <c:v>1.36</c:v>
                </c:pt>
                <c:pt idx="304">
                  <c:v>1.34</c:v>
                </c:pt>
                <c:pt idx="305">
                  <c:v>1.35</c:v>
                </c:pt>
                <c:pt idx="306">
                  <c:v>1.35</c:v>
                </c:pt>
                <c:pt idx="307">
                  <c:v>1.36</c:v>
                </c:pt>
                <c:pt idx="308">
                  <c:v>1.36</c:v>
                </c:pt>
                <c:pt idx="309">
                  <c:v>1.36</c:v>
                </c:pt>
                <c:pt idx="310">
                  <c:v>1.38</c:v>
                </c:pt>
                <c:pt idx="311">
                  <c:v>1.4</c:v>
                </c:pt>
                <c:pt idx="312">
                  <c:v>1.42</c:v>
                </c:pt>
                <c:pt idx="313">
                  <c:v>1.42</c:v>
                </c:pt>
                <c:pt idx="314">
                  <c:v>1.41</c:v>
                </c:pt>
                <c:pt idx="315">
                  <c:v>1.42</c:v>
                </c:pt>
                <c:pt idx="316">
                  <c:v>1.42</c:v>
                </c:pt>
                <c:pt idx="317">
                  <c:v>1.42</c:v>
                </c:pt>
                <c:pt idx="318">
                  <c:v>1.43</c:v>
                </c:pt>
                <c:pt idx="319">
                  <c:v>1.43</c:v>
                </c:pt>
                <c:pt idx="320">
                  <c:v>1.43</c:v>
                </c:pt>
                <c:pt idx="321">
                  <c:v>1.43</c:v>
                </c:pt>
                <c:pt idx="322">
                  <c:v>1.43</c:v>
                </c:pt>
                <c:pt idx="323">
                  <c:v>1.43</c:v>
                </c:pt>
                <c:pt idx="324">
                  <c:v>1.42</c:v>
                </c:pt>
                <c:pt idx="325">
                  <c:v>1.42</c:v>
                </c:pt>
                <c:pt idx="326">
                  <c:v>1.5</c:v>
                </c:pt>
                <c:pt idx="327">
                  <c:v>1.73</c:v>
                </c:pt>
                <c:pt idx="328">
                  <c:v>1.55</c:v>
                </c:pt>
                <c:pt idx="329">
                  <c:v>1.41</c:v>
                </c:pt>
                <c:pt idx="330">
                  <c:v>1.36</c:v>
                </c:pt>
                <c:pt idx="331">
                  <c:v>1.35</c:v>
                </c:pt>
                <c:pt idx="332">
                  <c:v>1.35</c:v>
                </c:pt>
                <c:pt idx="333">
                  <c:v>1.35</c:v>
                </c:pt>
                <c:pt idx="334">
                  <c:v>1.35</c:v>
                </c:pt>
                <c:pt idx="335">
                  <c:v>1.35</c:v>
                </c:pt>
                <c:pt idx="336">
                  <c:v>1.3</c:v>
                </c:pt>
                <c:pt idx="337">
                  <c:v>1.33</c:v>
                </c:pt>
                <c:pt idx="338">
                  <c:v>1.26</c:v>
                </c:pt>
                <c:pt idx="339">
                  <c:v>1.25</c:v>
                </c:pt>
                <c:pt idx="340">
                  <c:v>1.26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1C-4162-AF4A-52E6FB66F8F9}"/>
            </c:ext>
          </c:extLst>
        </c:ser>
        <c:ser>
          <c:idx val="0"/>
          <c:order val="1"/>
          <c:marker>
            <c:symbol val="none"/>
          </c:marker>
          <c:cat>
            <c:numRef>
              <c:f>Sheet1!$A$2:$A$343</c:f>
              <c:numCache>
                <c:formatCode>mmm\-yy</c:formatCode>
                <c:ptCount val="342"/>
                <c:pt idx="0">
                  <c:v>33970</c:v>
                </c:pt>
                <c:pt idx="1">
                  <c:v>34001</c:v>
                </c:pt>
                <c:pt idx="2">
                  <c:v>34029</c:v>
                </c:pt>
                <c:pt idx="3">
                  <c:v>34060</c:v>
                </c:pt>
                <c:pt idx="4">
                  <c:v>34090</c:v>
                </c:pt>
                <c:pt idx="5">
                  <c:v>34121</c:v>
                </c:pt>
                <c:pt idx="6">
                  <c:v>34151</c:v>
                </c:pt>
                <c:pt idx="7">
                  <c:v>34182</c:v>
                </c:pt>
                <c:pt idx="8">
                  <c:v>34213</c:v>
                </c:pt>
                <c:pt idx="9">
                  <c:v>34243</c:v>
                </c:pt>
                <c:pt idx="10">
                  <c:v>34274</c:v>
                </c:pt>
                <c:pt idx="11">
                  <c:v>34304</c:v>
                </c:pt>
                <c:pt idx="12">
                  <c:v>34335</c:v>
                </c:pt>
                <c:pt idx="13">
                  <c:v>34366</c:v>
                </c:pt>
                <c:pt idx="14">
                  <c:v>34394</c:v>
                </c:pt>
                <c:pt idx="15">
                  <c:v>34425</c:v>
                </c:pt>
                <c:pt idx="16">
                  <c:v>34455</c:v>
                </c:pt>
                <c:pt idx="17">
                  <c:v>34486</c:v>
                </c:pt>
                <c:pt idx="18">
                  <c:v>34516</c:v>
                </c:pt>
                <c:pt idx="19">
                  <c:v>34547</c:v>
                </c:pt>
                <c:pt idx="20">
                  <c:v>34578</c:v>
                </c:pt>
                <c:pt idx="21">
                  <c:v>34608</c:v>
                </c:pt>
                <c:pt idx="22">
                  <c:v>34639</c:v>
                </c:pt>
                <c:pt idx="23">
                  <c:v>34669</c:v>
                </c:pt>
                <c:pt idx="24">
                  <c:v>34700</c:v>
                </c:pt>
                <c:pt idx="25">
                  <c:v>34731</c:v>
                </c:pt>
                <c:pt idx="26">
                  <c:v>34759</c:v>
                </c:pt>
                <c:pt idx="27">
                  <c:v>34790</c:v>
                </c:pt>
                <c:pt idx="28">
                  <c:v>34820</c:v>
                </c:pt>
                <c:pt idx="29">
                  <c:v>34851</c:v>
                </c:pt>
                <c:pt idx="30">
                  <c:v>34881</c:v>
                </c:pt>
                <c:pt idx="31">
                  <c:v>34912</c:v>
                </c:pt>
                <c:pt idx="32">
                  <c:v>34943</c:v>
                </c:pt>
                <c:pt idx="33">
                  <c:v>34973</c:v>
                </c:pt>
                <c:pt idx="34">
                  <c:v>35004</c:v>
                </c:pt>
                <c:pt idx="35">
                  <c:v>35034</c:v>
                </c:pt>
                <c:pt idx="36">
                  <c:v>35065</c:v>
                </c:pt>
                <c:pt idx="37">
                  <c:v>35096</c:v>
                </c:pt>
                <c:pt idx="38">
                  <c:v>35125</c:v>
                </c:pt>
                <c:pt idx="39">
                  <c:v>35156</c:v>
                </c:pt>
                <c:pt idx="40">
                  <c:v>35186</c:v>
                </c:pt>
                <c:pt idx="41">
                  <c:v>35217</c:v>
                </c:pt>
                <c:pt idx="42">
                  <c:v>35247</c:v>
                </c:pt>
                <c:pt idx="43">
                  <c:v>35278</c:v>
                </c:pt>
                <c:pt idx="44">
                  <c:v>35309</c:v>
                </c:pt>
                <c:pt idx="45">
                  <c:v>35339</c:v>
                </c:pt>
                <c:pt idx="46">
                  <c:v>35370</c:v>
                </c:pt>
                <c:pt idx="47">
                  <c:v>35400</c:v>
                </c:pt>
                <c:pt idx="48">
                  <c:v>35431</c:v>
                </c:pt>
                <c:pt idx="49">
                  <c:v>35462</c:v>
                </c:pt>
                <c:pt idx="50">
                  <c:v>35490</c:v>
                </c:pt>
                <c:pt idx="51">
                  <c:v>35521</c:v>
                </c:pt>
                <c:pt idx="52">
                  <c:v>35551</c:v>
                </c:pt>
                <c:pt idx="53">
                  <c:v>35582</c:v>
                </c:pt>
                <c:pt idx="54">
                  <c:v>35612</c:v>
                </c:pt>
                <c:pt idx="55">
                  <c:v>35643</c:v>
                </c:pt>
                <c:pt idx="56">
                  <c:v>35674</c:v>
                </c:pt>
                <c:pt idx="57">
                  <c:v>35704</c:v>
                </c:pt>
                <c:pt idx="58">
                  <c:v>35735</c:v>
                </c:pt>
                <c:pt idx="59">
                  <c:v>35765</c:v>
                </c:pt>
                <c:pt idx="60">
                  <c:v>35796</c:v>
                </c:pt>
                <c:pt idx="61">
                  <c:v>35827</c:v>
                </c:pt>
                <c:pt idx="62">
                  <c:v>35855</c:v>
                </c:pt>
                <c:pt idx="63">
                  <c:v>35886</c:v>
                </c:pt>
                <c:pt idx="64">
                  <c:v>35916</c:v>
                </c:pt>
                <c:pt idx="65">
                  <c:v>35947</c:v>
                </c:pt>
                <c:pt idx="66">
                  <c:v>35977</c:v>
                </c:pt>
                <c:pt idx="67">
                  <c:v>36008</c:v>
                </c:pt>
                <c:pt idx="68">
                  <c:v>36039</c:v>
                </c:pt>
                <c:pt idx="69">
                  <c:v>36069</c:v>
                </c:pt>
                <c:pt idx="70">
                  <c:v>36100</c:v>
                </c:pt>
                <c:pt idx="71">
                  <c:v>36130</c:v>
                </c:pt>
                <c:pt idx="72">
                  <c:v>36161</c:v>
                </c:pt>
                <c:pt idx="73">
                  <c:v>36192</c:v>
                </c:pt>
                <c:pt idx="74">
                  <c:v>36220</c:v>
                </c:pt>
                <c:pt idx="75">
                  <c:v>36251</c:v>
                </c:pt>
                <c:pt idx="76">
                  <c:v>36281</c:v>
                </c:pt>
                <c:pt idx="77">
                  <c:v>36312</c:v>
                </c:pt>
                <c:pt idx="78">
                  <c:v>36342</c:v>
                </c:pt>
                <c:pt idx="79">
                  <c:v>36373</c:v>
                </c:pt>
                <c:pt idx="80">
                  <c:v>36404</c:v>
                </c:pt>
                <c:pt idx="81">
                  <c:v>36434</c:v>
                </c:pt>
                <c:pt idx="82">
                  <c:v>36465</c:v>
                </c:pt>
                <c:pt idx="83">
                  <c:v>36495</c:v>
                </c:pt>
                <c:pt idx="84">
                  <c:v>36526</c:v>
                </c:pt>
                <c:pt idx="85">
                  <c:v>36557</c:v>
                </c:pt>
                <c:pt idx="86">
                  <c:v>36586</c:v>
                </c:pt>
                <c:pt idx="87">
                  <c:v>36617</c:v>
                </c:pt>
                <c:pt idx="88">
                  <c:v>36647</c:v>
                </c:pt>
                <c:pt idx="89">
                  <c:v>36678</c:v>
                </c:pt>
                <c:pt idx="90">
                  <c:v>36708</c:v>
                </c:pt>
                <c:pt idx="91">
                  <c:v>36739</c:v>
                </c:pt>
                <c:pt idx="92">
                  <c:v>36770</c:v>
                </c:pt>
                <c:pt idx="93">
                  <c:v>36800</c:v>
                </c:pt>
                <c:pt idx="94">
                  <c:v>36831</c:v>
                </c:pt>
                <c:pt idx="95">
                  <c:v>36861</c:v>
                </c:pt>
                <c:pt idx="96">
                  <c:v>36892</c:v>
                </c:pt>
                <c:pt idx="97">
                  <c:v>36923</c:v>
                </c:pt>
                <c:pt idx="98">
                  <c:v>36951</c:v>
                </c:pt>
                <c:pt idx="99">
                  <c:v>36982</c:v>
                </c:pt>
                <c:pt idx="100">
                  <c:v>37012</c:v>
                </c:pt>
                <c:pt idx="101">
                  <c:v>37043</c:v>
                </c:pt>
                <c:pt idx="102">
                  <c:v>37073</c:v>
                </c:pt>
                <c:pt idx="103">
                  <c:v>37104</c:v>
                </c:pt>
                <c:pt idx="104">
                  <c:v>37135</c:v>
                </c:pt>
                <c:pt idx="105">
                  <c:v>37165</c:v>
                </c:pt>
                <c:pt idx="106">
                  <c:v>37196</c:v>
                </c:pt>
                <c:pt idx="107">
                  <c:v>37226</c:v>
                </c:pt>
                <c:pt idx="108">
                  <c:v>37257</c:v>
                </c:pt>
                <c:pt idx="109">
                  <c:v>37288</c:v>
                </c:pt>
                <c:pt idx="110">
                  <c:v>37316</c:v>
                </c:pt>
                <c:pt idx="111">
                  <c:v>37347</c:v>
                </c:pt>
                <c:pt idx="112">
                  <c:v>37377</c:v>
                </c:pt>
                <c:pt idx="113">
                  <c:v>37408</c:v>
                </c:pt>
                <c:pt idx="114">
                  <c:v>37438</c:v>
                </c:pt>
                <c:pt idx="115">
                  <c:v>37469</c:v>
                </c:pt>
                <c:pt idx="116">
                  <c:v>37500</c:v>
                </c:pt>
                <c:pt idx="117">
                  <c:v>37530</c:v>
                </c:pt>
                <c:pt idx="118">
                  <c:v>37561</c:v>
                </c:pt>
                <c:pt idx="119">
                  <c:v>37591</c:v>
                </c:pt>
                <c:pt idx="120">
                  <c:v>37622</c:v>
                </c:pt>
                <c:pt idx="121">
                  <c:v>37653</c:v>
                </c:pt>
                <c:pt idx="122">
                  <c:v>37681</c:v>
                </c:pt>
                <c:pt idx="123">
                  <c:v>37712</c:v>
                </c:pt>
                <c:pt idx="124">
                  <c:v>37742</c:v>
                </c:pt>
                <c:pt idx="125">
                  <c:v>37773</c:v>
                </c:pt>
                <c:pt idx="126">
                  <c:v>37803</c:v>
                </c:pt>
                <c:pt idx="127">
                  <c:v>37834</c:v>
                </c:pt>
                <c:pt idx="128">
                  <c:v>37865</c:v>
                </c:pt>
                <c:pt idx="129">
                  <c:v>37895</c:v>
                </c:pt>
                <c:pt idx="130">
                  <c:v>37926</c:v>
                </c:pt>
                <c:pt idx="131">
                  <c:v>37956</c:v>
                </c:pt>
                <c:pt idx="132">
                  <c:v>37987</c:v>
                </c:pt>
                <c:pt idx="133">
                  <c:v>38018</c:v>
                </c:pt>
                <c:pt idx="134">
                  <c:v>38047</c:v>
                </c:pt>
                <c:pt idx="135">
                  <c:v>38078</c:v>
                </c:pt>
                <c:pt idx="136">
                  <c:v>38108</c:v>
                </c:pt>
                <c:pt idx="137">
                  <c:v>38139</c:v>
                </c:pt>
                <c:pt idx="138">
                  <c:v>38169</c:v>
                </c:pt>
                <c:pt idx="139">
                  <c:v>38200</c:v>
                </c:pt>
                <c:pt idx="140">
                  <c:v>38231</c:v>
                </c:pt>
                <c:pt idx="141">
                  <c:v>38261</c:v>
                </c:pt>
                <c:pt idx="142">
                  <c:v>38292</c:v>
                </c:pt>
                <c:pt idx="143">
                  <c:v>38322</c:v>
                </c:pt>
                <c:pt idx="144">
                  <c:v>38353</c:v>
                </c:pt>
                <c:pt idx="145">
                  <c:v>38384</c:v>
                </c:pt>
                <c:pt idx="146">
                  <c:v>38412</c:v>
                </c:pt>
                <c:pt idx="147">
                  <c:v>38443</c:v>
                </c:pt>
                <c:pt idx="148">
                  <c:v>38473</c:v>
                </c:pt>
                <c:pt idx="149">
                  <c:v>38504</c:v>
                </c:pt>
                <c:pt idx="150">
                  <c:v>38534</c:v>
                </c:pt>
                <c:pt idx="151">
                  <c:v>38565</c:v>
                </c:pt>
                <c:pt idx="152">
                  <c:v>38596</c:v>
                </c:pt>
                <c:pt idx="153">
                  <c:v>38626</c:v>
                </c:pt>
                <c:pt idx="154">
                  <c:v>38657</c:v>
                </c:pt>
                <c:pt idx="155">
                  <c:v>38687</c:v>
                </c:pt>
                <c:pt idx="156">
                  <c:v>38718</c:v>
                </c:pt>
                <c:pt idx="157">
                  <c:v>38749</c:v>
                </c:pt>
                <c:pt idx="158">
                  <c:v>38777</c:v>
                </c:pt>
                <c:pt idx="159">
                  <c:v>38808</c:v>
                </c:pt>
                <c:pt idx="160">
                  <c:v>38838</c:v>
                </c:pt>
                <c:pt idx="161">
                  <c:v>38869</c:v>
                </c:pt>
                <c:pt idx="162">
                  <c:v>38899</c:v>
                </c:pt>
                <c:pt idx="163">
                  <c:v>38930</c:v>
                </c:pt>
                <c:pt idx="164">
                  <c:v>38961</c:v>
                </c:pt>
                <c:pt idx="165">
                  <c:v>38991</c:v>
                </c:pt>
                <c:pt idx="166">
                  <c:v>39022</c:v>
                </c:pt>
                <c:pt idx="167">
                  <c:v>39052</c:v>
                </c:pt>
                <c:pt idx="168">
                  <c:v>39083</c:v>
                </c:pt>
                <c:pt idx="169">
                  <c:v>39114</c:v>
                </c:pt>
                <c:pt idx="170">
                  <c:v>39142</c:v>
                </c:pt>
                <c:pt idx="171">
                  <c:v>39173</c:v>
                </c:pt>
                <c:pt idx="172">
                  <c:v>39203</c:v>
                </c:pt>
                <c:pt idx="173">
                  <c:v>39234</c:v>
                </c:pt>
                <c:pt idx="174">
                  <c:v>39264</c:v>
                </c:pt>
                <c:pt idx="175">
                  <c:v>39295</c:v>
                </c:pt>
                <c:pt idx="176">
                  <c:v>39326</c:v>
                </c:pt>
                <c:pt idx="177">
                  <c:v>39356</c:v>
                </c:pt>
                <c:pt idx="178">
                  <c:v>39387</c:v>
                </c:pt>
                <c:pt idx="179">
                  <c:v>39417</c:v>
                </c:pt>
                <c:pt idx="180">
                  <c:v>39448</c:v>
                </c:pt>
                <c:pt idx="181">
                  <c:v>39479</c:v>
                </c:pt>
                <c:pt idx="182">
                  <c:v>39508</c:v>
                </c:pt>
                <c:pt idx="183">
                  <c:v>39539</c:v>
                </c:pt>
                <c:pt idx="184">
                  <c:v>39569</c:v>
                </c:pt>
                <c:pt idx="185">
                  <c:v>39600</c:v>
                </c:pt>
                <c:pt idx="186">
                  <c:v>39630</c:v>
                </c:pt>
                <c:pt idx="187">
                  <c:v>39661</c:v>
                </c:pt>
                <c:pt idx="188">
                  <c:v>39692</c:v>
                </c:pt>
                <c:pt idx="189">
                  <c:v>39722</c:v>
                </c:pt>
                <c:pt idx="190">
                  <c:v>39753</c:v>
                </c:pt>
                <c:pt idx="191">
                  <c:v>39783</c:v>
                </c:pt>
                <c:pt idx="192">
                  <c:v>39814</c:v>
                </c:pt>
                <c:pt idx="193">
                  <c:v>39845</c:v>
                </c:pt>
                <c:pt idx="194">
                  <c:v>39873</c:v>
                </c:pt>
                <c:pt idx="195">
                  <c:v>39904</c:v>
                </c:pt>
                <c:pt idx="196">
                  <c:v>39934</c:v>
                </c:pt>
                <c:pt idx="197">
                  <c:v>39965</c:v>
                </c:pt>
                <c:pt idx="198">
                  <c:v>39995</c:v>
                </c:pt>
                <c:pt idx="199">
                  <c:v>40026</c:v>
                </c:pt>
                <c:pt idx="200">
                  <c:v>40057</c:v>
                </c:pt>
                <c:pt idx="201">
                  <c:v>40087</c:v>
                </c:pt>
                <c:pt idx="202">
                  <c:v>40118</c:v>
                </c:pt>
                <c:pt idx="203">
                  <c:v>40148</c:v>
                </c:pt>
                <c:pt idx="204">
                  <c:v>40179</c:v>
                </c:pt>
                <c:pt idx="205">
                  <c:v>40210</c:v>
                </c:pt>
                <c:pt idx="206">
                  <c:v>40238</c:v>
                </c:pt>
                <c:pt idx="207">
                  <c:v>40269</c:v>
                </c:pt>
                <c:pt idx="208">
                  <c:v>40299</c:v>
                </c:pt>
                <c:pt idx="209">
                  <c:v>40330</c:v>
                </c:pt>
                <c:pt idx="210">
                  <c:v>40360</c:v>
                </c:pt>
                <c:pt idx="211">
                  <c:v>40391</c:v>
                </c:pt>
                <c:pt idx="212">
                  <c:v>40422</c:v>
                </c:pt>
                <c:pt idx="213">
                  <c:v>40452</c:v>
                </c:pt>
                <c:pt idx="214">
                  <c:v>40483</c:v>
                </c:pt>
                <c:pt idx="215">
                  <c:v>40513</c:v>
                </c:pt>
                <c:pt idx="216">
                  <c:v>40544</c:v>
                </c:pt>
                <c:pt idx="217">
                  <c:v>40575</c:v>
                </c:pt>
                <c:pt idx="218">
                  <c:v>40603</c:v>
                </c:pt>
                <c:pt idx="219">
                  <c:v>40634</c:v>
                </c:pt>
                <c:pt idx="220">
                  <c:v>40664</c:v>
                </c:pt>
                <c:pt idx="221">
                  <c:v>40695</c:v>
                </c:pt>
                <c:pt idx="222">
                  <c:v>40725</c:v>
                </c:pt>
                <c:pt idx="223">
                  <c:v>40756</c:v>
                </c:pt>
                <c:pt idx="224">
                  <c:v>40787</c:v>
                </c:pt>
                <c:pt idx="225">
                  <c:v>40817</c:v>
                </c:pt>
                <c:pt idx="226">
                  <c:v>40848</c:v>
                </c:pt>
                <c:pt idx="227">
                  <c:v>40878</c:v>
                </c:pt>
                <c:pt idx="228">
                  <c:v>40909</c:v>
                </c:pt>
                <c:pt idx="229">
                  <c:v>40940</c:v>
                </c:pt>
                <c:pt idx="230">
                  <c:v>40969</c:v>
                </c:pt>
                <c:pt idx="231">
                  <c:v>41000</c:v>
                </c:pt>
                <c:pt idx="232">
                  <c:v>41030</c:v>
                </c:pt>
                <c:pt idx="233">
                  <c:v>41061</c:v>
                </c:pt>
                <c:pt idx="234">
                  <c:v>41091</c:v>
                </c:pt>
                <c:pt idx="235">
                  <c:v>41122</c:v>
                </c:pt>
                <c:pt idx="236">
                  <c:v>41153</c:v>
                </c:pt>
                <c:pt idx="237">
                  <c:v>41183</c:v>
                </c:pt>
                <c:pt idx="238">
                  <c:v>41214</c:v>
                </c:pt>
                <c:pt idx="239">
                  <c:v>41244</c:v>
                </c:pt>
                <c:pt idx="240">
                  <c:v>41275</c:v>
                </c:pt>
                <c:pt idx="241">
                  <c:v>41306</c:v>
                </c:pt>
                <c:pt idx="242">
                  <c:v>41334</c:v>
                </c:pt>
                <c:pt idx="243">
                  <c:v>41365</c:v>
                </c:pt>
                <c:pt idx="244">
                  <c:v>41395</c:v>
                </c:pt>
                <c:pt idx="245">
                  <c:v>41426</c:v>
                </c:pt>
                <c:pt idx="246">
                  <c:v>41456</c:v>
                </c:pt>
                <c:pt idx="247">
                  <c:v>41487</c:v>
                </c:pt>
                <c:pt idx="248">
                  <c:v>41518</c:v>
                </c:pt>
                <c:pt idx="249">
                  <c:v>41548</c:v>
                </c:pt>
                <c:pt idx="250">
                  <c:v>41579</c:v>
                </c:pt>
                <c:pt idx="251">
                  <c:v>41609</c:v>
                </c:pt>
                <c:pt idx="252">
                  <c:v>41640</c:v>
                </c:pt>
                <c:pt idx="253">
                  <c:v>41671</c:v>
                </c:pt>
                <c:pt idx="254">
                  <c:v>41699</c:v>
                </c:pt>
                <c:pt idx="255">
                  <c:v>41730</c:v>
                </c:pt>
                <c:pt idx="256">
                  <c:v>41760</c:v>
                </c:pt>
                <c:pt idx="257">
                  <c:v>41791</c:v>
                </c:pt>
                <c:pt idx="258">
                  <c:v>41821</c:v>
                </c:pt>
                <c:pt idx="259">
                  <c:v>41852</c:v>
                </c:pt>
                <c:pt idx="260">
                  <c:v>41883</c:v>
                </c:pt>
                <c:pt idx="261">
                  <c:v>41913</c:v>
                </c:pt>
                <c:pt idx="262">
                  <c:v>41944</c:v>
                </c:pt>
                <c:pt idx="263">
                  <c:v>41974</c:v>
                </c:pt>
                <c:pt idx="264">
                  <c:v>42005</c:v>
                </c:pt>
                <c:pt idx="265">
                  <c:v>42036</c:v>
                </c:pt>
                <c:pt idx="266">
                  <c:v>42064</c:v>
                </c:pt>
                <c:pt idx="267">
                  <c:v>42095</c:v>
                </c:pt>
                <c:pt idx="268">
                  <c:v>42125</c:v>
                </c:pt>
                <c:pt idx="269">
                  <c:v>42156</c:v>
                </c:pt>
                <c:pt idx="270">
                  <c:v>42186</c:v>
                </c:pt>
                <c:pt idx="271">
                  <c:v>42217</c:v>
                </c:pt>
                <c:pt idx="272">
                  <c:v>42248</c:v>
                </c:pt>
                <c:pt idx="273">
                  <c:v>42278</c:v>
                </c:pt>
                <c:pt idx="274">
                  <c:v>42309</c:v>
                </c:pt>
                <c:pt idx="275">
                  <c:v>42339</c:v>
                </c:pt>
                <c:pt idx="276">
                  <c:v>42370</c:v>
                </c:pt>
                <c:pt idx="277">
                  <c:v>42401</c:v>
                </c:pt>
                <c:pt idx="278">
                  <c:v>42430</c:v>
                </c:pt>
                <c:pt idx="279">
                  <c:v>42461</c:v>
                </c:pt>
                <c:pt idx="280">
                  <c:v>42491</c:v>
                </c:pt>
                <c:pt idx="281">
                  <c:v>42522</c:v>
                </c:pt>
                <c:pt idx="282">
                  <c:v>42552</c:v>
                </c:pt>
                <c:pt idx="283">
                  <c:v>42583</c:v>
                </c:pt>
                <c:pt idx="284">
                  <c:v>42614</c:v>
                </c:pt>
                <c:pt idx="285">
                  <c:v>42644</c:v>
                </c:pt>
                <c:pt idx="286">
                  <c:v>42675</c:v>
                </c:pt>
                <c:pt idx="287">
                  <c:v>42705</c:v>
                </c:pt>
                <c:pt idx="288">
                  <c:v>42736</c:v>
                </c:pt>
                <c:pt idx="289">
                  <c:v>42767</c:v>
                </c:pt>
                <c:pt idx="290">
                  <c:v>42795</c:v>
                </c:pt>
                <c:pt idx="291">
                  <c:v>42826</c:v>
                </c:pt>
                <c:pt idx="292">
                  <c:v>42856</c:v>
                </c:pt>
                <c:pt idx="293">
                  <c:v>42887</c:v>
                </c:pt>
                <c:pt idx="294">
                  <c:v>42917</c:v>
                </c:pt>
                <c:pt idx="295">
                  <c:v>42948</c:v>
                </c:pt>
                <c:pt idx="296">
                  <c:v>42979</c:v>
                </c:pt>
                <c:pt idx="297">
                  <c:v>43009</c:v>
                </c:pt>
                <c:pt idx="298">
                  <c:v>43040</c:v>
                </c:pt>
                <c:pt idx="299">
                  <c:v>43070</c:v>
                </c:pt>
                <c:pt idx="300">
                  <c:v>43101</c:v>
                </c:pt>
                <c:pt idx="301">
                  <c:v>43132</c:v>
                </c:pt>
                <c:pt idx="302">
                  <c:v>43160</c:v>
                </c:pt>
                <c:pt idx="303">
                  <c:v>43191</c:v>
                </c:pt>
                <c:pt idx="304">
                  <c:v>43221</c:v>
                </c:pt>
                <c:pt idx="305">
                  <c:v>43252</c:v>
                </c:pt>
                <c:pt idx="306">
                  <c:v>43282</c:v>
                </c:pt>
                <c:pt idx="307">
                  <c:v>43313</c:v>
                </c:pt>
                <c:pt idx="308">
                  <c:v>43344</c:v>
                </c:pt>
                <c:pt idx="309">
                  <c:v>43374</c:v>
                </c:pt>
                <c:pt idx="310">
                  <c:v>43405</c:v>
                </c:pt>
                <c:pt idx="311">
                  <c:v>43435</c:v>
                </c:pt>
                <c:pt idx="312">
                  <c:v>43466</c:v>
                </c:pt>
                <c:pt idx="313">
                  <c:v>43497</c:v>
                </c:pt>
                <c:pt idx="314">
                  <c:v>43525</c:v>
                </c:pt>
                <c:pt idx="315">
                  <c:v>43556</c:v>
                </c:pt>
                <c:pt idx="316">
                  <c:v>43586</c:v>
                </c:pt>
                <c:pt idx="317">
                  <c:v>43617</c:v>
                </c:pt>
                <c:pt idx="318">
                  <c:v>43647</c:v>
                </c:pt>
                <c:pt idx="319">
                  <c:v>43678</c:v>
                </c:pt>
                <c:pt idx="320">
                  <c:v>43709</c:v>
                </c:pt>
                <c:pt idx="321">
                  <c:v>43739</c:v>
                </c:pt>
                <c:pt idx="322">
                  <c:v>43770</c:v>
                </c:pt>
                <c:pt idx="323">
                  <c:v>43800</c:v>
                </c:pt>
                <c:pt idx="324">
                  <c:v>43831</c:v>
                </c:pt>
                <c:pt idx="325">
                  <c:v>43862</c:v>
                </c:pt>
                <c:pt idx="326">
                  <c:v>43891</c:v>
                </c:pt>
                <c:pt idx="327">
                  <c:v>43922</c:v>
                </c:pt>
                <c:pt idx="328">
                  <c:v>43952</c:v>
                </c:pt>
                <c:pt idx="329">
                  <c:v>43983</c:v>
                </c:pt>
                <c:pt idx="330">
                  <c:v>44013</c:v>
                </c:pt>
                <c:pt idx="331">
                  <c:v>44044</c:v>
                </c:pt>
                <c:pt idx="332">
                  <c:v>44075</c:v>
                </c:pt>
                <c:pt idx="333">
                  <c:v>44105</c:v>
                </c:pt>
                <c:pt idx="334">
                  <c:v>44136</c:v>
                </c:pt>
                <c:pt idx="335">
                  <c:v>44166</c:v>
                </c:pt>
                <c:pt idx="336">
                  <c:v>44197</c:v>
                </c:pt>
                <c:pt idx="337">
                  <c:v>44228</c:v>
                </c:pt>
                <c:pt idx="338">
                  <c:v>44256</c:v>
                </c:pt>
                <c:pt idx="339">
                  <c:v>44287</c:v>
                </c:pt>
                <c:pt idx="340">
                  <c:v>44317</c:v>
                </c:pt>
                <c:pt idx="341">
                  <c:v>44348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64-4072-AD2B-6345790BC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37560"/>
        <c:axId val="169637952"/>
      </c:lineChart>
      <c:dateAx>
        <c:axId val="169637560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7952"/>
        <c:crosses val="autoZero"/>
        <c:auto val="1"/>
        <c:lblOffset val="100"/>
        <c:baseTimeUnit val="months"/>
      </c:dateAx>
      <c:valAx>
        <c:axId val="169637952"/>
        <c:scaling>
          <c:orientation val="minMax"/>
          <c:max val="1.7500000000000002"/>
          <c:min val="1.2"/>
        </c:scaling>
        <c:delete val="0"/>
        <c:axPos val="l"/>
        <c:majorGridlines>
          <c:spPr>
            <a:ln w="3059">
              <a:solidFill>
                <a:schemeClr val="tx1"/>
              </a:solidFill>
              <a:prstDash val="solid"/>
            </a:ln>
          </c:spPr>
        </c:majorGridlines>
        <c:numFmt formatCode="0.00" sourceLinked="0"/>
        <c:majorTickMark val="none"/>
        <c:minorTickMark val="none"/>
        <c:tickLblPos val="nextTo"/>
        <c:spPr>
          <a:solidFill>
            <a:schemeClr val="bg1"/>
          </a:solidFill>
          <a:ln w="30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7560"/>
        <c:crosses val="autoZero"/>
        <c:crossBetween val="between"/>
        <c:majorUnit val="5.000000000000001E-2"/>
      </c:valAx>
      <c:spPr>
        <a:noFill/>
        <a:ln w="1223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54375" y="9145588"/>
            <a:ext cx="808038" cy="265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284" tIns="46980" rIns="92284" bIns="46980">
            <a:spAutoFit/>
          </a:bodyPr>
          <a:lstStyle/>
          <a:p>
            <a:pPr algn="ctr" defTabSz="917575" eaLnBrk="0" hangingPunct="0">
              <a:lnSpc>
                <a:spcPct val="90000"/>
              </a:lnSpc>
              <a:defRPr/>
            </a:pPr>
            <a:r>
              <a:rPr lang="en-US" sz="1200" dirty="0">
                <a:latin typeface="Arial" charset="0"/>
              </a:rPr>
              <a:t>Page </a:t>
            </a:r>
            <a:fld id="{E2A2BAB5-47CF-420C-88D3-5903322658D8}" type="slidenum">
              <a:rPr lang="en-US" sz="1200">
                <a:latin typeface="Arial" charset="0"/>
              </a:rPr>
              <a:pPr algn="ctr" defTabSz="917575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1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59138" y="9145588"/>
            <a:ext cx="795337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284" tIns="46980" rIns="92284" bIns="46980">
            <a:spAutoFit/>
          </a:bodyPr>
          <a:lstStyle/>
          <a:p>
            <a:pPr algn="ctr" defTabSz="917575" eaLnBrk="0" hangingPunct="0">
              <a:lnSpc>
                <a:spcPct val="90000"/>
              </a:lnSpc>
              <a:defRPr/>
            </a:pPr>
            <a:r>
              <a:rPr lang="en-US" sz="1200" dirty="0">
                <a:latin typeface="Arial" charset="0"/>
              </a:rPr>
              <a:t>Page </a:t>
            </a:r>
            <a:fld id="{BC07795B-5CB8-425B-A7E0-C1AAB441C54B}" type="slidenum">
              <a:rPr lang="en-US" sz="1200">
                <a:latin typeface="Arial" charset="0"/>
              </a:rPr>
              <a:pPr algn="ctr" defTabSz="917575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dirty="0">
              <a:latin typeface="Arial" charset="0"/>
            </a:endParaRP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2025" y="4559300"/>
            <a:ext cx="5384800" cy="431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1" tIns="46980" rIns="95641" bIns="46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329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9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50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48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7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9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1981200"/>
            <a:ext cx="71628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black">
          <a:xfrm>
            <a:off x="0" y="6426276"/>
            <a:ext cx="9142413" cy="431723"/>
          </a:xfrm>
          <a:prstGeom prst="rect">
            <a:avLst/>
          </a:prstGeom>
          <a:solidFill>
            <a:srgbClr val="23407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50739" y="6403481"/>
            <a:ext cx="5257800" cy="4770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i="0" baseline="0" dirty="0" smtClean="0">
                <a:solidFill>
                  <a:schemeClr val="bg1"/>
                </a:solidFill>
              </a:rPr>
              <a:t>2021 ANNUAL MEETING</a:t>
            </a:r>
            <a:endParaRPr lang="en-US" sz="1200" b="1" i="0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en-US" sz="1200" b="1" i="0" dirty="0" smtClean="0">
                <a:solidFill>
                  <a:schemeClr val="bg1"/>
                </a:solidFill>
              </a:rPr>
              <a:t>Point</a:t>
            </a:r>
            <a:r>
              <a:rPr lang="en-US" sz="1200" b="1" i="0" baseline="0" dirty="0" smtClean="0">
                <a:solidFill>
                  <a:schemeClr val="bg1"/>
                </a:solidFill>
              </a:rPr>
              <a:t> Clear</a:t>
            </a:r>
            <a:r>
              <a:rPr lang="en-US" sz="1200" b="1" i="0" dirty="0" smtClean="0">
                <a:solidFill>
                  <a:schemeClr val="bg1"/>
                </a:solidFill>
              </a:rPr>
              <a:t>, AL</a:t>
            </a:r>
            <a:r>
              <a:rPr lang="en-US" sz="1200" b="1" i="0" baseline="0" dirty="0" smtClean="0">
                <a:solidFill>
                  <a:schemeClr val="bg1"/>
                </a:solidFill>
              </a:rPr>
              <a:t> </a:t>
            </a:r>
            <a:r>
              <a:rPr lang="en-US" sz="1200" b="1" i="0" dirty="0" smtClean="0">
                <a:solidFill>
                  <a:schemeClr val="bg1"/>
                </a:solidFill>
              </a:rPr>
              <a:t>-</a:t>
            </a:r>
            <a:r>
              <a:rPr lang="en-US" sz="1200" b="1" i="0" baseline="0" dirty="0" smtClean="0">
                <a:solidFill>
                  <a:schemeClr val="bg1"/>
                </a:solidFill>
              </a:rPr>
              <a:t> September</a:t>
            </a:r>
            <a:r>
              <a:rPr lang="en-US" sz="1200" b="1" i="0" dirty="0" smtClean="0">
                <a:solidFill>
                  <a:schemeClr val="bg1"/>
                </a:solidFill>
              </a:rPr>
              <a:t> 17, 2021</a:t>
            </a:r>
            <a:endParaRPr lang="en-US" sz="1200" b="1" i="0" dirty="0">
              <a:solidFill>
                <a:schemeClr val="bg1"/>
              </a:solidFill>
            </a:endParaRPr>
          </a:p>
        </p:txBody>
      </p:sp>
      <p:sp>
        <p:nvSpPr>
          <p:cNvPr id="5" name="AutoShape 4" descr="Home Builders Association of Georgia | About Us"/>
          <p:cNvSpPr>
            <a:spLocks noChangeAspect="1" noChangeArrowheads="1"/>
          </p:cNvSpPr>
          <p:nvPr userDrawn="1"/>
        </p:nvSpPr>
        <p:spPr bwMode="auto">
          <a:xfrm>
            <a:off x="762000" y="154081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NAAUD, North American Association of Utility Distributors"/>
          <p:cNvSpPr>
            <a:spLocks noChangeAspect="1" noChangeArrowheads="1"/>
          </p:cNvSpPr>
          <p:nvPr userDrawn="1"/>
        </p:nvSpPr>
        <p:spPr bwMode="auto">
          <a:xfrm>
            <a:off x="0" y="6324600"/>
            <a:ext cx="2075503" cy="9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" y="6426276"/>
            <a:ext cx="1452126" cy="464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74" y="6414130"/>
            <a:ext cx="1452126" cy="464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»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tuttero@kennesa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1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15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1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rtuttero@kennesaw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539DBD"/>
            </a:gs>
            <a:gs pos="25000">
              <a:srgbClr val="054A61"/>
            </a:gs>
            <a:gs pos="96000">
              <a:srgbClr val="E5658D"/>
            </a:gs>
            <a:gs pos="8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077200" cy="487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i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ON ECONOMIC, BUSINESS &amp; POLITICAL CLIMATE</a:t>
            </a:r>
            <a:r>
              <a:rPr lang="en-US" sz="2800" i="1" dirty="0">
                <a:solidFill>
                  <a:schemeClr val="bg1"/>
                </a:solidFill>
              </a:rPr>
              <a:t/>
            </a:r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>
                <a:solidFill>
                  <a:schemeClr val="bg1"/>
                </a:solidFill>
              </a:rPr>
              <a:t>Roger Tutterow, Ph.D.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Coles College of Business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Kennesaw State University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1600" i="1" dirty="0" smtClean="0">
                <a:solidFill>
                  <a:srgbClr val="FF0000"/>
                </a:solidFill>
                <a:hlinkClick r:id="rId3"/>
              </a:rPr>
              <a:t>rtuttero@kennesaw.edu</a:t>
            </a: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 Alabama</a:t>
            </a:r>
            <a:b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Annual Meeting</a:t>
            </a:r>
            <a:b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17, 2021</a:t>
            </a:r>
            <a:r>
              <a:rPr lang="en-US" sz="2000" i="1" dirty="0"/>
              <a:t/>
            </a:r>
            <a:br>
              <a:rPr lang="en-US" sz="2000" i="1" dirty="0"/>
            </a:br>
            <a:endParaRPr lang="en-US" sz="2000" i="1" dirty="0"/>
          </a:p>
        </p:txBody>
      </p:sp>
      <p:sp>
        <p:nvSpPr>
          <p:cNvPr id="1013762" name="AutoShape 2" descr="data:image/jpeg;base64,/9j/4AAQSkZJRgABAQAAAQABAAD/2wCEAAkGBxQSEhQUEhQVFRUXGB0YGBgXGRQXHRUWGhUaFxcYGBodHiggGRslHhcXITEhJTUrLi4uGR8zODMsNygtLisBCgoKDg0OGxAQGy8kICU0LSwvLCw3LCwsLCwsNCw0LCwsLCwvLCwsLDQsLCwsLCwsLCwsLCwsLCwsLCwsLCwsLP/AABEIAJoA2AMBIgACEQEDEQH/xAAbAAACAgMBAAAAAAAAAAAAAAAABQEGAwQHAv/EAEcQAAIBAwEDBQ0GAwYGAwAAAAECAwAEEQUSITEGE0FRcQcUFSIyNFNUYYGTs9IXI4ORlNNCUnJigqGxstEkM0NzdJIWJfH/xAAZAQEBAQEBAQAAAAAAAAAAAAAAAQIDBAX/xAAvEQACAgAEBQMDAgcAAAAAAAAAAQIREiExUQMUQWGhIpHwMnGxE4EEIzNCQ8HR/9oADAMBAAIRAxEAPwCgaXp6yrK8kvNLEEydgyEl2KgABh/LWTvC19cP6Z/3KNN81vfwPmPSqvs5tvM+a2klkNu8LX1w/pn/AHKO8bX1w/pn/cpTRVp7kxdht3ha+uH9M/7lHeFr64f0z/uUpoqU9xi7DXvC19cP6Z/3KnvC19cP6Z/3KU0Vae4xdht3ha+uH9M/7lHeFr64f0z/ALlKaKlPcYlsNu8LX1w/pn/co7wtfXD+mf8AcpTRSnuMXYa94Wvrh/TP+5U94Wvrh/TP+5SmirT3GLsNu8LX1w/pn/co7wtfXD+mf9ylNFSnuMS2G3eFr64f0z/uUd4Wvrh/TP8AuUpoq09xi7DbvC19cP6Z/wByjvC19cP6Z/3KU0VKe4xLYbd4Wvrh/TP+5R3ha+uH9M/7lKaKtPcYuw27wtfXD+mf9yjvC19cP6Z/3KU0VKe4xLYa94Wvrh/TP+5U94Wvrh/TP+5SmirT3GLsMdS05YlhdJedWUMQdgxkbDBSCCx6TRWbUvNrHsm+ctRSOaLJIjTfNb38D5r0qprpvmt7+B816VUWrJPoFFFFUwFRkVceSHJ2E281/eg97QnCoDgzyfy56Fzge3PsrXm5c3PCFYLdBwjiijwB1FmBLdtYxtuoo6YElbKvmirlByigure5S9hgE4iLQTKojYuP4G2dxJ4j31TasZN6okopaMKKeWfJO6liE0aIYju2+dhAB/lbLDZb2GsWqcm7m3jWWVAI2bYDK8bgtgnHisegGmOOlkwvWhRRXpVJIABJO4AAkkngABxNPRyRuM7Lcykh4RPNEsnsGyW3H2HFVyS1Ci3oIKK2L6ykhcxzI0brxVgQR/uPbW5ovJ+e72u90Dld7DbjUgfzYZgce2mJVYwu6FdFN7zk3cRxGYorxDczxPHKq/1FCdn30oomnoRprUKKa6ZyennQyKoWIHHOyMsaZ6gzEbR7M1mueS1yqNIqrNGvlPC6ShP6tk5HvFTHHc1glrQkoop1e8lrmGETyIgiPkvzkRD+xcNlj7BVcktTKTYloorbfTZBAtwV+6aQxhut1UMR+R/wPVVboUalFFFCBRRRQDfUvNrHsm+ctRU6l5tY9k/zlqKkNPc6SI03zW9/A+Y9Kqa6b5re/gfNelVFqyT6BRRRVMHStcXPJu0Mfkib7zHXlxv/AL2K5tir1yD5RwCCbT747NvNvST0Mh4k9QyAQegg9daGqdz28ib7pO+oz5MsBVww6CQDkGuEHgbjL7neaxJSRr6PyMmuoWmilt9hBmTal2TFxP3gx4vA1X549lmXaVsEjaU5DY6QekV0fk5p72Gn6kLzYga4jVYkd023KiTI2QSf4xXNK3CTbexmcUki8cnbIzaLeopQE3MRzIyIu4D+Jjikes6bJZwxxF0ZbgCYrGVdQ0ZZFwwOCcMc47OirLoWiTvotyqx5eWeOSNSVBkRQuWUE7x/tSJ+SlxHbyzXKtEkSjm1LISzs4GyFySBvJPCsJrE8+ptp0vsMO51CEj1C8wC9rBmLP8ADJJtDb7QF3dtUojOc787yTvJJ4k9Zq2dz/WooHnhuTiC6j5qRuOwRnYfsG0fzFaV7yOvI32VhedT5EsI5yOQdDBlyF7DjFaTSm7MtNxVD67bv3RBNJvmspREHPFomC4UnpxtD/19tYe5GhN84AyTbSgdpArDrNytpp4sFdXmkl565KEMseyAEiDDcW3DOOqtzuR2btcyyAeIIJELEgDbZRsrk9JrDy4cvBr+9HrkdaPpkN1LfLzKS25iSNiu1cSY3bKjiFz5X9qqbodhz88EJOOckRCeoFgGx7cZq28m83FpJpV1iOaM85amQhSsoHjQkncAc7u0+yqkUmtZlLI0csbBwrgghlIIyOrdWo6y3+UJ9Nh/3TLwvfSQgbMVtiKJBwRQBnA6yen2CkWl3csJdoQfHRomwpIZWG8HHT1VcuVekjU37+0/EjSAGe3BHOxSAYJC/wASnHEdVZ+Q9vc2MV89xzltG1uwj5083mboKKxyW9oFZU0oV12Di3OznOMbquXKIf8A02l/1zf5iqazEkkkkneSd5JPHPWav/KnSpl0fTwUOYmkaQbsxq+CpYZyM4rpPWP3/wBMxBZSOf4PQMnoA6T0CusRWDSxXOk822IoEeJ9hgDdR5ebDYwdosB/dNVTud6I8twJzHtRQAyb8DblRdqOMZ4ktg+6sGi8qNQF1ERLcSuJATEXYhyDl02ScdY9lY4lydLob4dRWfUrINFW7uk8nTa3cjov3ErbSMCCFZt7IcHcQc7qqNdYyUlaOMo06CiiitGRvqXm1j2TfOWoqdS82seyf5y1FSGnudJEab5re/gfMelVNdN81vfwPmPSqotWSXQKM1buTHJ2HvaS/vtrvZDsxxqdlriT+UHoXO7Pb1VhflrIN0VrZRJ0IIFfA6izb2Pt3VnHbpFwJK5Mq9ZIZ2TcjMo/ssy/5GrPeXlldWkz8wlteR7JHNMVjmUsAxCEnDDpH+PGqrWk71RGq0ZB3nJ3k9J3n86Ka2PJy5lQOkRCHyWdo4g/9BkZdr3ZrU1HTpbd9ieN4mxnDgjI61PBh7RVUloRxerNQqD0UBR1Vuabpktw2xBGZHxnZXGcewE7/dWG6t2jdkkUq6nDKRgqRxBFLWgp1ZizXpJWUEKzAHiASAe0CtvS9JnuWK28TysoyQgzgZxk1r3Nu0bsjjZdTgjccHq3bqWroU0rMQFQwzTHVNFuLYKZ4XjD52C2MPjGdkgkHiPzrQVSSABkncB1k7gKJp5hppkGpZieJJ7cmt/VdDuLbZ74heLazs7eATjjgZzWXT+Tl1OnOQW8kicNpcEAjjnfu99MSqxhloK1ODkbj1jcfzodixyxLHrJJP5mm19yZu4YzJLbyJGMZYgYGTgbwa0dP0+Sd9iFDI/EKMZOOrJ30tPMtSWRrVGKeS8kr5QxNrL4u9gAGKjrKglh7xSSiaehGmtSCKmtnT9PlncJDG8jn+FAWOOs9Q9pplcckrxFLd7swHHmykpX+pY2YijklkwoyYjUYqa9BDnZxvzjB3b84xv4U8/+GX/qku/huXf2b99HJLUKLYhorc1PSprZgk8TxMRtBXGCV4Z7N1adVOyNUN9S82seyb5y1FTqXm1j2T/OWoqQ09zciNN81vfwPmvSo0103zW9/A+a9K6i1ZJdDpHdATY0jSUTyCCx9r82Me/xnrm1dG5N6hFqOneDJ5FinjO1au5wr4zhMngd5XHSDuqn3vJi8ico9rcbX9mKRwf6WUEMOyufCeG4vU6cROVNCmrJ3PNES8v4opN8e93H8yqM7PYTivN3ydFtbu943NzsBzFuCC/He8oHkKBwB41i5E66LG8inIJQEq4HHYbc2PaNx91ak8UXhMxjhkrNLlBqjXc7zSb8khV6EQHxUUdAAwMVbeRx7+sruzmO1zEXP2zHeYmXO2oP8p8Xd20m5VcmnhlZ7dTNaykvDLEDIpUnOySoOywzjBploJbTbW5mnGxPcxczbwtufZP/ADJWU71QbgM4zWJNOCw9qNxTUnYh5GLm/s/+/H/qBp73RkW4FtqMQ8W5TZlA4JPHuIPaP9NL+5vaNJqVrsqWCSBmIBIVVBOWPQN3TTjkNAJ47vSromHa+9jLggxSRn7zceGVwfceuk3Ur2/AgrjW4z7nSd7xtGP+Zc2s87npWNF2LdffmV/yrlsfAdldO5CXDXmoXc0cbc0baSOPAOFQKFiTPAMVAOPaa5pzLL4rKysMAqwIYHqIO8Grw/qd65E4n0o6hbWy3ekx2eBzsduLuDrYh3WRB7sf+3sqk8lVCNLdMAVtY+dAPBpj4sCn+9v/ALtWO/uptNk0q4aN1EduoYFWGQXYyRnPBtk5wd/CsPdCsY4D3pZZkE7m6YICxIYYt41A3kKDI2P7VYjtv8ZuSTdvoY+64T4ROTk81Fv6/Er13PbdpLXVkQZZrdABkDJ23xvJAHvrJ3YbZ1v9oqwVoowGIOCQuCA3AkY3ijkBp0sllquxE7B7dVTCnx2DOSq/zEdQq/4l+xF/VYmu9OurK2POYVLomMx7QfIi2XD+KxUHLY6+NK9D85t/+9F8xaaadyYunRxLFPDBErzMZI3RQwTG4MBlmwo91aHJu3eS6twiM552M4UE4AkUknHADpNdE8mYp2i+3unXKcoJLhUkiiWcM87ho4+aCLt5kOFIIyMb9+KonKq6ikvLmSDHNNIxTAwCOsDqJyffXQtS1bmdXvbe82xZ3Z2Dt7QVcoAsqE7gASQSPZnhXOte0SW0meKZSMHCvghZF6GQ8CCN+7hWOFqr2Rri6Zbln5Sg2NhZ28R2TdRme4cbmkyQETPHYGTu6d1U/Trx7eRZYWKOpyCu7h0HrHsq7ahH4VsLYweNd2aGOSEeXJEcbMiLxbGz0dZ9lVbT+TtzM+yIXQDy3lVo0jXpZ3YAKB+dWDSi1LXqSad+k0b+6MsskrABpGZyBnGWJY49mTV55TaLPc2WkmGPb2bZgfHjXBLLjy2HVVGvIlWR1jbnFDFVcA/eDOAwHt6KvHLXQbh7PSQttM5S3dXCxuxQlkIDADKnHXVm8418yHD0dlX5Tc6kve8zB2thzQIzwztYJJ34LEUop3rujzxRRT3QkWWd3wsgwxSNU8ds7wSWxg9ApJW4aHOeo31Lzax7J/nLRRqXm1j2TfOWirDT3LI86b5re/gfNelVNdN81vfwPmvSqi1ZJ9AphFrlyq7K3E6r1CSQAdm/dS+iq0mZto9O5JJJJJ4k7ye015oooDZtNQlizzUskeeOw7Lntwd9YZZWZizEsx4liST2k7zXiigtmSKZl8lmXPHZJGe3BoMzZ2izFuk5OTuxvPHhV+5I29rLp17PLZwtLaKuycygSZBwZBt8cjoxXnklY2eqs9s1slrcbBeKSBpNlscQ6MSOkf41yfESu1odf03lmUSK5dRhXZRxwrMBnr3GvDyEnJJJ45JJOevNQ6kEg7iCQe0HBoVSSABkk4A6ydwrocs9DJNcu/lu7dPjMzb+veeNQJmBDBmDDgQTkdG48RRcQtGzI6lWUlWU7irA4IPtr3Z2ckrbMUbyNjOEVnOOvAGaZFzs8y3DtuZ2YDgGZjjsyalLpwAA7gDgAzAD3A15nhZGKurKwOCrAqQeog7wa2YdIndOcWCZkwTtrG5XA4naAxupkMzC15IQQZJCDxBdiD/jWOKZlOVZlPWpIOOrIr3a2rytsxI8jcdlFZzjrwATis0ulzoyo8Mqu/kqyOrP/SCMn3UyGepryzs2NpmbHDaJOOzPCplunZVVndlXyVZmIX+kE4HurLe6dLDjnYpY9rhziOmcccbQGa1aKg7PUblSCpII4EEgjsI4VsXepTSjEs0sg6nd2H5E1q0VaJbJB6az9/y+lk/93/3rXopQtmSWdm8pmbH8xJx+dY6KKAb6l5tY9k/zlqKnUvNrHsm+ctRUhp7m5Eab5re/gfNelVNdN81vfwPmvSqi1ZJ9AoooqmAooooAooooDo/c3jRtM1YSuUQrHtMF2iow28L01n5FadComfS7kT33NlUSZTDsofKdAc7bcBxwK8cgdMmbSdVxG/3iqE8VvH2VJOz/ADcRwpP3NdNmW/hmZHiihy8sjgoqpsEYJbA3noryyzx5/KPWssORTpUKkqwIYEhgeIYHBB9uad8kIwJWuHAKWqGYg8C43Qqe1yPyrW5UX6XF5cTR+RJKzL7RnAOPbjPvp7HLNpthEyKY5ruQuxeMHEEQ2Y0IcEAszs3XurtJ+murOMV6m+iPPdGhV5IL2PyLyISHHATKAso9h3g0g5OsRd22CR9/GNxIODIuaummXE+q6fdwyAyS25W4gZUVcjBWSMbIAzjo4+N7KqPJa2Z721UKxPPx5GDkASKTkdGKzB1FxfQ1JepSXUufKSBdXjmnhUC9tWZZol/68KuQsijpYAf5jqqtaTeMNMvkDtsmW23AnGCZdr88DPZWGTUJ7DUJZY8pIk0m5gQGUyHKsOlSP96tHKq3tmsJry0IEd1LDtRdMMyc6XXsO0D/APtZ+ml0yo1q2+uZSeTzkXdsVJB5+LeDj/qrmr5yxtOYv7q/ulZ41lC20Z2sTShFO8/wxId54bR3DpqicnYi13bBQWPPx7gCTjnFyd3RXQuUXKER6ne2t/tvZTsB42cw4RdmWLqAJ34q8S8WW3/CcP6czm+p6lLcSNLO7O7HJJ/yA4AewVqU75U8mZbGUo4LRnfHKAdiRDwII3Z9lJK6xaayOMk7zCiiitGQooooAooooBvqXm1j2TfOWoqdS82seyf5y1FSGnudJEab5re/gfNelVNdN81vfwPmPSqi1ZJ9AoooqmAooooAooooBjFrtyoAW4mAUYAEjgADgAM7q83+tXE42Zp5ZF6mdiPyzg1oUVMK2NYnuSGrbvNWnmGzLNJIM5w7Mwz14NadFWkS2blnq08S7MU0ka5zhGZRnr3GvMWpTLIZFlcSNnLhiGOeOTxrVoqUi4mZru7eVtqV2duGWJJwOG815WdghQMdgkErk4LDOCR1jJ31joq0S2ZrS7eJtqN2RsY2lJU47RXq8v5ZiDLI8hAwC7FsDqGa16KUtRb0NubVJnQRvLI0YxhGZioxwwCeitSiiiSWgbsKKKKECiiigCiiigG+pebWPZP85aip1Lzax7JvnLUVIae50kGjSRc1cxyyiLnBFssVdwSjsWHiAngRR4Nt/XY/g3P0V3H7JtL9DJ8af6qn7JtM9DJ8af668vMw7+D0foM4b4Nt/XY/g3P0UeDbf12P4Nz9Fdy+yXS/QyfGn+uj7JdL9DJ8af66czDd+Ccu+xw3wbb+ux/Bufoo8G2/rsfwbn6K7l9kul+hk+NP9dH2TaZ6GT40/wBVOahu/A5d9jhvg239dj+Dc/RR4Nt/XY/g3P0V3L7JdL9DJ8af66Psl0v0Mnxp/rpzMN34HLvscN8G2/rsfwbn6KPBtv67H8G5+iu5fZLpfoZPjT/XR9kul+hk+NP9dOZhu/A5d9jhvg239dj+Dc/RR4Nt/XY/g3P0V3L7JdL9DJ8af66Psl0v0Mnxp/rpzMN34HLvscN8G2/rsfwbn6KPBtv67H8G5+iu4/ZNpfoZPjT/AFVP2S6X6GT40/105qG78Dl32OG+Dbf12P4Nz9FHg239dj+Dc/RXcvsm0v0Mnxp/qqPsm0z0Mnxp/rpzUN34HLvscO8G2/rsfwbn6KPBtv67H8G5+iu5fZLpfoZPjT/XR9kul+hk+NP9dOZhu/A5d9jhvg239dj+Dc/RR4Nt/XY/g3P0V3I9ybS/QyfGn+qo+ybS/QyfGn+qnNQ3fgcu+xw7wbb+ux/Bufoo8G2/rsfwbn6K7l9kul+hk+NP9dH2S6Z6GT40/wBdOZhu/A5d9jhvg239dj+Dc/RR4Nt/XY/g3P0V3IdybS/QyfGn+qj7JdL9DJ8af66c1Dd+By77HDfBtv67H8G5+ijwdb+ux/BuforuX2S6X6GT40/10fZLpfoZPjT/AF05mG78D9B9jh2syRc3axxSiXmxJtMFdBl5AwADgE7hRXcR3JtM9C/xp/qqaq/i4LcPgSZsQWjNc3Fplua2kuC222VR8/cg5yMtGx9ikimVhr4eWOMIQknOc22d7CEqrMV6FJO4/wC9KuTMrHVdRBJIAiwCTuwDj/M/nXjkNvubvO/YYqmf4FMshKr/ACgkA4HVXklHW+x3TG9nyj25FjMeHaWRANoHxIl8eTd0Biq46zWa21iR7mSFYfFiK7UhdceMpYADiW4buoiqRybOb6DPrF8PcGjIHZkn86uvJwePd/8AkN/oQVJxUfncRk2b2sQyPBKkL83IyEI/8rEYBpLoN2qQ3EgikjliGzNC7lgrom1lWJIKsrA7Q4jGd4NT3QpWSyZkYqwkjwVJBH3q8CKW6edrSrtm3syzFmO8sQpAJPE7gB7qkV6St5jzTOUIl2tpdgRwxyyEnOwZFZtj2kKuT2ivcOtEQvcTR81CIxKDnabZwThlA3NjG7fxxVY5GDaa72t+1awE535LRPtE9ecDPXisXJZzJos5kJcmJgS3jZAi3Df1Vp8NLwRSf5LdLq7RQyS3EXNhQCFVg7MW4JgDc+SB1b+NY11xhbSTvEVCE7vGO0oIBceLtbIyejOFJGd1VtJWbRXkYlnxtbZJLbQcYba47QwN/so1+5ddNtnVmDFxlgSCcq2cnic9NFBadxi6lmvtZaKGOQouXYL5eUXa8li4Hkndvx/EKbxMSASMEjeOOD0jPTVB5XnZXT0XcjIVZRuVk+58UjgV9ldArElSTNJ5ijTbwvNdbn+7KoBtAqTsbeVH8LeMM59lZOT+qG5i53ZCgncMkkY4hwQCrg5Ur1iqm0hA1sgkEMMYPD/h1O7q30/5CnNorHezM5YnixLHJJ6T7aso0r+34InbI5Quz3Npb5ZYpedaQqSpbm1QrHtDeA20ScYJCdWa8BuYv4oYieblhkd0ySEaNowjrnydrbYEcDgdVZOXG61ZxuZGUqw4qc4yp4g4J3jrpb3PmLtdSP4z84F223tsBchdo79kEk49pqpemyP6qGdtyj2pEiMeGeWRANoHxIlBeTd0AkLjrNZrfWJHuZIFhOzEV2pCwxhlJAA4ltw3dAIz0VSdBP8Ax8X/AJV6PcGUgdmSTj21dOTvl3n/AJB+VHScVH53EZNm9q9yI4JpG4JGzHsCk1VuRXORyiKXnFItImKu3Oc82SGlzk7JB8XG4nPsrd7prEaZc4JHiY3dRIBHZWp3PHLm4kclnyi7Tb22QuQu0d+MknHtNEv5bYb9dDXS+UfPPHHzeyz86SNoNspE4TaJH8zEAe/qrbsNVMs00YQARHZOT42dxXKkeSwJIYE8DVD5DHN1a59HdD3LcKF/Lopx3NJC3fDMSzbSrknJ2VL7K5PQMnA9pqzglfzqIyboYprxjspbrYZsM52WcNuEmx4hx5O7cB11upr4EVxLKhRYWIx5RbCqdwH8WW2cdYqraFv0q3z6zGPd30BjsoHmWrHpE82D1YbIx1YO+mBeSYmWeLXW73lneFxzecKNol1ABLKMZwMkcP4TjO6vV3rZjt0mZV8YqMhsoAxwrlwNyHdvxuzvqt6rcuulwyK7BzIpLgkMSWOSW45Na/K07Frp6L4qsuyyjcGQxplSBuK+yigm/wByuTSOhQuSoLDZJAyM5wcbxnp7aikuoykahaKCQpiuCRk4JBhxkdOMn86muVG7P//Z"/>
          <p:cNvSpPr>
            <a:spLocks noChangeAspect="1" noChangeArrowheads="1"/>
          </p:cNvSpPr>
          <p:nvPr/>
        </p:nvSpPr>
        <p:spPr bwMode="auto">
          <a:xfrm>
            <a:off x="0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3764" name="AutoShape 4" descr="data:image/jpeg;base64,/9j/4AAQSkZJRgABAQAAAQABAAD/2wCEAAkGBw8OEBQUERITEBIWFxcRFhETEx4ZHBgeGhgcFxkYFxgdHSggGhslGxgaIz0hJSorOi4uGCIzOD8vNygyLisBCgoKDg0OGxAQGzImICYrLS80LywvLC0sLDQrLCwtNC8sLCw3LDQsLC8sNCwsLCw1LCwsLCwsLCwsLCwsLCwsLP/AABEIAIwBaAMBIgACEQEDEQH/xAAcAAEAAgMBAQEAAAAAAAAAAAAABQYEBwgDAQL/xABLEAABAwIDAgcMCAQFAgcAAAABAAIDBBEFEiETMQYUFkFRVNMXIjNSU2FxkpSktNIHIzJic3ST0RVCgZEkcoKh8UPhJTQ2Y3Wxs//EABkBAQEAAwEAAAAAAAAAAAAAAAABAgMFBP/EACkRAAIBAQYFBQEBAAAAAAAAAAABAhEDEhMxUaEUIUFh8ARxgbHhIsH/2gAMAwEAAhEDEQA/AN4oiIAiIgCIiAIiIAiIgC17iP0vYdTzSxPhqi6KR8Li1kdiWOLCReUG1x0LYS5rxCd0VTi8jMudtQ8Nc5jXWvVuBsHAjULfYWcZ1qa7STiuRsru1YZ5Gs9SPtU7tWGeRq/Uj7Vad5RVfjs9ni7NOUVX47PZ4uzXq4aOm/4efHeuxuLu1YZ5Gr9SPtU7tWGeRq/Uj7Vad5RVfjs9ni7NOUVX47PZ4uzTho6b/gx3rsbi7tWGeRq/Uj7VO7Vhnkav1I+1WneUVX47PZ4uzTlFV+Oz2eLs04aOm/4Md67G4u7Vhnkav1I+1Tu1YZ5Gr9SPtVp3lFV+Oz2eLs05RVfjs9ni7NOGjpv+DHeuxuLu1YZ5Gr9SPtU7tWGeRrPUj7Vad5RVfjs9ni7NOUVX47PZ4uzTho6b/gx3rsbi7tWGeRq/Uj7VO7Vhnkav1I+1WneUVX47PZ4uzTlFV+Oz2eLs04aOm/4Md67G4u7Vhnkav1I+1Tu1YZ5Gr9SPtVp3lFV+Oz2eLs05RVfjs9ni7NOGjpv+DHeuxuLu1YZ5Gr9SPtU7tWGeRq/Uj7Vad5RVfjs9ni7NOUVX47PZ4uzTho6b/gx3rsbi7tWGeRq/Uj7VO7Vhnkaz1I+1WneUVX47PZ4uzTlFV+Oz2eLs04aOm/4Md67G4u7Vhnkav1I+1Tu1YZ5Gr9SPtVp3lFV+Oz2eLs05RVfjs9ni7NOGjpv+DHeuxuLu1YZ5Gs9SPtVkYd9L2HVE0UTIaoOlkZC0uZHYF7g0E2lJtc9C0ryiq/HZ7PF2amMPndLVYRI/LndOzM5rGtvlqwBcNAGg0Ufp4LpuWNs28zpRERc89YREQBERAEREAREQBERAEREAREQBERAEREAREQBczYz4bGPzLvi3LplczYz4bGPzLvi3L1elzfx9mm2y80KuiIuic8IszB8NlrKiOCIXkkdkbfcOck+YAE+gKfxeooMOkdT09PFWyRnJLV1WZzXPGjxFC1wDWg6XJJ0PpOLlR0M1Gqq8iqIrPS1+H1Uc7ailipphDLJBNTOcxpe1hc2N8bnOBzEWuLdHPdVhVOpJRpkwinOSGI2adho8XYdtFZw6WnPqPQovEKGWmldFMwxyMsHMJBIuARuJG4hFJPJhxazRjos+iwaomZtGtDYr5drJI2Nl+gOe4AnzC6/OJ4VUUpaJozHmGZjtC146WPaS1w9BS8q0F10qYSKQwvBKqrDzBHtAwZn2ewZR4xDnDvfPuXzEcFqqVrHzRFjH6MkBa5jiN4D2Etv5rpeVaVF10qYCL9wxOkcGsaXuccrWtFySdwAGpKmOSddmybNu08jt4tp6NnnzX81ro5JZhRbyIRF61NO+J7mSNdG9pyuY4WIPQQdyzncH6sU/GTF/hz/1doy3otmvm+7a/mSqCi2RiIsiuoZYC0StLC9jJmg87XjM139QrUlDHREQgVpwXw2D/jt+MVWVpwXw2D/jt+MWE8vNGbbLPzU6YREXHOiEREAREQBERAEREAREQBERAEREAREQBERAEREAXM2M+Gxj8w74ty6ZXM+M+Gxj8y74xy9Xpc38fZptsvNCrIiLonPLt9DcjW4vHmIBdHKxl/Gy30/0hyqOIQvjmlY++dsj2Ov0tcQf9wV+aKqkgkZJE4skY4Pa4bwRqCrdi+K4Xi311QZMPrCAJHxxbWGUgWzFgIc11h/zvWt1jOvQ2qko3epG8GODLMQjmfxlsJgY6eRjonOtG0XLmlu87+93qAma0OIa7O0EgOtluOY25r9Ct+FYth+Gw1bYpZqyWpgfS3EOxjYHAjMczi4nXmCpqsW23oSaSSRfMXw6Coo8HbNUxU7TFIw52SOJBmAJGVjmi33iP7KoVt5Jy0vLrOEAebXystEwkjQ2Y0a89lYsZrcNqaejhFTOw00b4i7iuYPzuDrgbUFtiDvUDjhpc0baXO6NsbWufI0Nc993Oc4gE2GoA13NCxs6/f2Z2jRM/Sa3Z4i+naMsNMyKCFnMG7JjyR53OcSTzr34JkVGG4lTyd8yGIV0N/8ApyNJDsvRmFgR6elY2JYrS4myN1VI6mrI2CJ04jMkc7W6NL2tOZkgGlwCD/8AWNJikNLSy01K58jpy3b1Lm5LtYbtiiZckNublx1O61lKO6o9eRaq85V5Gf8ARvHnmrG3a2+H1QzPNmi+TVx5gvXFIv4bhZpZXNlkq5I6yN0RLo2xtFs7ZCAHPdYCzdwOvnweBeJUlKal1RJI0y08tI1scWa20t35OYaC27nulPitPPRcTqnvbsXmSlqhHmyg/biey+YMd9oWvY+hJJ3q9OQi1dp1MngcDDRYlVR/+YiiiijcN8YmkySPb0Oy843aqrUlI+Z7Y425nuNmtuBc795IF/6qV4L49xCV+Zgnp5mGCeEm2dh6D/K4bwfT03WRxXCmytkjrJhGHB4hfSEyCxvlzB4YTpbNcLLmmzFc0iP4RQ1bKh3HGubUOs94cW5jpYF2UmxsOf086mqj/wBPxf8AyD//AMFEcKsUbW1s9QxpY2V+cNda40A1tpfRSU2I0ZwllKJZNu2c1Z+p7wlzMmzDs19N+a3Mo60iFSsiK4N4ZxyrhhP2XOu87rMaC+Q33DvGnUq38Naaerw9lVMxrJoJnwPa2Rj/AKmV5fB4NxADC7Zi6rmC1NLDTVOaV7amaIwMAiu1rS8OeC7Nve1uW9tATvuvbgZiVLTcZbVOeIZ4TA6OOPMSTq14JcA0sOo371JVbvLoWFErr6lbRelQxjXEMcZGg6PLctx05bm3ouvNbjSFacF8Ng/47fjFVlacF8Ng/wCO34xYWmXmjNlln5qdMIiLjnRCIiAIiIAiIgCIiAIiIAiIgCIiAIiIAiIgCIiALmbGfDYx+Yd8W5dMrmbGfDYx+Yd8W5er0ub+Ps022XmhV1MYVwcmqIjOXRU1M05DUVD8jC7xWaFz3eZoKjaKn20scYNjI9kd+jM4Nv8A7q3/AEtS5a8UzBkgpYo4Yoxubdoc4jzm4F/uhe6UnVRR44xVHJkbT8EzUOyUlXS1UmtoQ90b3W1OQSNaHf0Kr88Lo3uY8ZXsc5jmnmLTYj+hBXyKRzHBzSWuaQ5rhvBBuCPOCvSV8k8pce/kleXHmzOe6/oF3H/dVJrNkdGuS5niitGPCLC5jSxwwzyxhonnnj2mZ5aHFsbT3rGNzW3XJBN19qcPgrqCSrgjbBNTuY2pgjJ2bmv0ZLGCSWaggtvbS/pl/r0Lh9K8yrIrn9HWHU1bxiCoZGM0dopy3v2SPc2OPvr/AGbndbeq3Q4VJJVNp3fVv2hikv8AyZCdoT/lDXH/AEq31VrQlx0T1MBFbfpGjpop4WUsEcERp4ZwQDncZAT37iddAP8AdZfB3B4a/CqgCKMVcbnOgka2zpBGxsj43G9nEtcbf9ljiK6pGWH/AE4lHRTPBGgjqKpplGaCP62QXtmAIa1l+l73Mb/qK9eHLI48QqI4oo4Y4nmJrIxYWad7rk3celZXv6umN3+bxAorvjE0UNNhz4qKjdLUxyF4dE45nNk2bcoEgtfo6Sqvj0sclRI6KIU7DlGxG5jgxrZGjU6bQPUjO90LKF3qYCK64zVwU1Jh8woqR7p45XzNMZ77JIGANIddhI6Oc/0UVw8wiGhr5YYSdmAx4a43LMzQ4sJ5yL8/mSM6unnISs6KpX0Vpq6aHDKenL4Y6irqIxU2mBdHDG7wYEdxmkcBcl2g3WWBLilNPBK2WlijnsDDNTtMYvmbmbJGDlILM1iALEDpRSrkg4UzfMhUVq4ARQyyVDJoIZg2lnqGmRpJa6NoLdQR3uuo51g1WJRzUjs9HBC9z27GeCNzb5LbVjrvPM9h0/4X+dKC5/NakGrTgvhsH/Hb8YqsrTgvhsH/AB2/GJPLzRlss/NTphERcc6IREQBERAEREAREQBERAEREAREQBERAEREAREQBczYz4bGPzDvi3LplczYz4bGPzDvi3L1elzfx9mm2y80K1BK6NzXtNnNIe09Babg/wBwtgcO6P8AjAZiNC0zZmNjqoGDNJC9ugJYO+LSNLjxQdx014vWmqZIXZonvid48bi0/wBwQV7pRq01meOMqJp5EjhXByrqX2bE5jBq+aVpZHGOdz3usAB0bzzLF2jaepzRO2rIpg9j7WziOS7XW5swaD/VK3FqqoFpp5pgOaSVzx/ZxIWGqk+pG0si3/SDRGapdW04dNS1OWVsrW3DHZQHxSW+y8OB0Nt/mK+YcXYfhdXtgWSVuyghicLOLGOLpJS06hmuUE7zuVZo6+eC+xllhvv2cjmX9OUi6855nyOLnuc9x3ue4uJ9JOpWNx0UehlfVarMn+D9PLxGvlja/vG0xEjWnQioa64PSMt/NZTvCiaJ0H8RjI21fE2mMTRqyQd7VuA6CGNYPxiedUOPEHsblbM5rDe7WyEA30NwDY3Xxszu9s42aczbE96dNW9B0Go6AjhzqVToqULb9JlO9k9KXNc0cRpW3c0jUNII15x0L84NVVFBQ09Wxj7R4g6QHKQHNEDGkX3WcC5t/SqvPVyyACSSSQDUB7y63nFyhq5SzIZJCzdkLzl01He3tvRQd1JjEV5svWO0MNJUxRUh2jayohrQI7ktgDg6Flh990p9EbFBfSJC5mK1eZpbeVzhcWuDqCOkedQLKmRpDg94c0ZWuDiCB0A3uBruXyeokkIL3veRoC9xcQOgElIwadRK0UlQ2Dik+JUtBhJphUstHK5zY2vsTtszc7QNbg7jvBVKxugmp3tM7SySVnGTGWlpbne8AOB3E5c1uhwXl/FKny836rv3XhNM+Q3e5zzuzPcXH+5SEHEk5qRsyPF34bTYM+aHNT5JxLmhBc28ujmPLczHgHMMpF7KkcLcGlo6qRj3Ola47SOocc22Y7Vsmf8AmJG/zgqOmrppBZ8sj278rpHEabtCV+H1UrmBhkeY26tjLyWt84bew/opGDi6llaKSoXDhdA7EaekradplDII6SpYwXMMkdwC5o1DHXNnbtB0qtR4POYXzOaYomAd/IC3O4kAMjvq92pOm4Ak2WLS1UsLs0Uj4nbs0by0/wBwQV9q62ac3lkklcNAZHl5HoLiVlGLXIxlKL5vMtf0XRTGoqXRNeXCiqQHMBuHFoygEfzE7lH1MOJ1sJNSJzHSskm2s7Hi2cxtLA9w1JLW2HpUHBVyxghkj4wdSGPLb+mx1X6lr53gtdNK5p3tdI4g+kE2UuO9UqmrtDHVpwXw2D/jt+MVWVpwXw2D/jt+MVnl5oxZZ+anTCIi450QiIgCIiAIiIAiIgCIiAIiIAiIgCIiAIiIAiIgC5mxnw2MfmXfGOXTK5mxnw2MfmHfFuXq9Lm/j7NNtl5oVdERdE54REQBAiIDZON4/VR4Ph87JAyaV8zZJRGy7wxxDc1266f3UXww2VRhtDWGOOGrmdLHJs2hglbGS3alo0vdrdR43oWfXYm6mwLDS2OCW8lRpPAyUCz3fZDwcp9Cx+EmzxPC24hkENRDK2jlYwnZublGUxsJOztmboNPtLzR5Ncur/09Uuaa7Ioak8bwOaiEBlFtvC2obpuDiRlP3hYE/wCYL5wcw9tTVRskIEQJkmcdwijBklJt9xpHpIVvxMtxHD6m1RFUz00z65gjbI3JDIQJWfWRtu1ps7S+5bZTo0aowrFlOwLDOOTshErIXvIawyB1i4mwbdrTb0nTRfjF8Kmop3wTtySMNjzgjmc087SNQVmcDBfEKUf+61TeFPGOUjKZ5/8AEKdn+GkcfDxgXMDj44GrSej/ADXSk0+wjBOPcgMbwbigiO3im20YnaIw/Rjr5XOzsbYmx03iy9Rwf/wJrOMQ7MP2OztJn2mXPs7ZMv2dc17L7woBHFA4FpbRwtLSLEEF9wRzEFWfgg2iOFDjrssX8S0uzMwu4sA3ai4+qB1PSBbcVHJqKZkoJyaKpiGB8XgilfPFmmYJWU4D9plJtdwLMrRvsSe+tpdRCluFVLVQ1kras5pycxfzPB+y5h8QgaW3AW0tZRKzjkapZ0CIiyMQiIgCtOC+Gwf8dvxiqytOC+Gwf8dvxiwnl5ozbZZ+anTCIi450QiIgCIiAIiIAiIgCIiAIiIAiIgCIiAIiIAiIgC5mxnw2MfmHfFuXTK5nxnw2MfmXfFuXq9Lm/j7NNtl5oVZERdE54REQBfRv13L4iAt9XwtpJ6SGkfQERQEujcyrOcF181yY7G9zzKKxbHzNAymhiFNSscZREHl5e8i2eR51cbGwAAA6N1oVFgrOKNjtJMmMHxeKmhnYYHSSTxmEzCbLkaSCQ1uQ7y0XudRpov1wTx1uHzOldDxi8botmZMjS14s8PGUlwItppu51Coq4J17kU2qdiYwTF4aOsbUNp3PbGc8cLptx5sz8l3Aa6WHNc6ax4qNnKJIM0OVwfH3+ZzLajv7C9umyx0Vuol5kvwox5+JTiaRoa/Zsjdl3EtGrgOa5N7edewx2H+HGj4u7WXjO32+u0yZL5MlsmXTLf+qgkUuKlC33VsnpuETZ6NlPUQbZ8OYQVO1yvjaRpGRlIewHWx9AsoFEVUUsiOTeYREVMQiIgCtOC+Gwf8dvxiqytOC+Gwf8dvxiwnl5ozbZZ+anTCIi450QiIgCIiAIiIAiIgCIiAIiIAiIgCIiAIiIAiIgC5mxOaHjmKRyyGLaVEuV4jL9WVTnEEA33LplViqwfBHOlfJTUbnNkDZXOhaTtJCCA42vmcXtPnzjpW6xtFCprtI3kc9cRouu+6v+ZOI0XXfdX/ADLo7kZhPUKT9Bn7JyMwnqFJ+gz9l6OKXfY1YHsc48Rouu+6v+ZOI0XXfdX/ADLo7kZhPUKT9Bn7LF5PYHtdlxSj2l8uXYM35c+W+W2bL32XfbXcnFLvsMD2Oe+I0XXfdX/MnEaLrvur/mXR3IzCeoUn6DP2TkZhPUKT9Bn7JxS77DA9jnHiNF133V/zJxGi677q/wCZdHcjMJ6hSfoM/ZORmE9QpP0GfsnFLvsMD2OceI0XXfdX/MnEaLrvur/mXR3IzCeoUn6DP2X4dwRwcODTRUYc65DTCy5ta5Atra4/unFLvsMD2OdOI0XXfdX/ADJxGi677q/5l0dyMwnqFJ+gz9ljVfBvBISA+jpA518rRTtLjbeQ0NJIFxrzXCcUu+wwPY564jRdd91f8ycRouu+6v8AmXRVPwSweRocyio3tOoc2BhB9BsvTkZhPUKT9Bn7JxS77DA9jnHiNF133V/zJxGi677q/wCZdHci8K6hSfoM/ZYlHwfwKdxbHSUT3DNdogZfvXZXaZeZ2h6DoU4pd9hgexz5xGi677q/5k4jRdd91f8AMujuRmE9QpP0GfsvzLwQwdgLnUVG1o3udCwAekkJxS77DA9jnPiNF133V/zJxGi677q/5l0dyMwnqFJ+gz9k5GYT1Ck/QZ+ycUu+wwPY5x4jRdd91f8AMpPC5oeOYXHFIZdnURBzzGWauqg8AAm+4rffIzCeoUn6DP2XpBwRwyNzXsoqZj2kPa5sDAWkG4INtCCL3UfqYvXYqsWiaREXiPQEREAREQBERAEREAREQBERAEREAREQBERAEREAUG2hLsQkkLHCMRRkH+R8gLxm6czWFov97nLdJxFU6EoVmhFfsp3P2mfYAhl2gmb6xzxHfRrBeNgPPa/3j8jFeaeqBEolytjpyXNubRNGfnsTIXE9FtNys6K3uxKHhRU5iYGue+U8732uTznQAD0Dcoigp5G1bnsbIyKTO6aOQDKJGkMZJEb3Be0agaWsdDe88ilS0K1hBrxKdo2QsaydzS9ze/c6Y5GutuDY2tA/zO3WC9G8aFKHDbbZxiEmbLcAubtnxtvYWaXWH3RYHnsKK3hQr2KQ1bhDHCZY2OEjpJbh0jDduRhObmDnm5J8EAc17HL+vNZe0mxbGeewzDzXs8OD+exaYuhylkS8KEVgAntKZs9zI4sz6Xae+b3lzkIzZDY2JjzD7S+yiYVmazzCIDoMuUvL92uodZvo77zKURSooReANmDHmYvLi91i/nb/ACnL/IbGxG67SRoV5OgfFWyTFrpGSQxxNLRcsLHPcRbfZ+cajnZrzKZRKihV2UlWymcWNfFJJVifZRlt2RumaXNcd13MBcbHRzzqRv8ARsNdLTwgulgmdOXyuGU5GZ3PLecFuUCMekEqyIreFD8MbkaBq7KLXOpNhz9JVT4LYbUNlikka9v1Eu0EmW8cs0zZXMitvBs7MTcd5HbnVvRFKgoVnBH1oLjMybK2G7blhc57pHucCAbFzW5GjmtfpQQ1nE4gdoZtvHtCCDdjZgHus77LXsbmy373aW5rKzIl7sShXK2Kt45mY6XYZ4G5GlttBI6R+v8AIbsbbfvPMLe9KKo1Mr5M4jZnDImgWcLNy6l1i4kOO4WvYmw1nES8WhW7VgpJPCmdzzld0gG4Jbe8YeG5Tl+yXEiw3TlM4tDGEPJyXLnEHUWFnO53a9GtishFG6igREUKEREAREQBERAEREAREQH/2Q=="/>
          <p:cNvSpPr>
            <a:spLocks noChangeAspect="1" noChangeArrowheads="1"/>
          </p:cNvSpPr>
          <p:nvPr/>
        </p:nvSpPr>
        <p:spPr bwMode="auto">
          <a:xfrm>
            <a:off x="0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3058" name="AutoShape 2" descr="data:image/jpeg;base64,/9j/4AAQSkZJRgABAQAAAQABAAD/2wCEAAkGBhQQEBUUEBQWFRUWGRYYGBUWFhgYHhgfHBYXHhYhHBgfHCYgGB8kHRoZHy8gIygqLC0sGh4xNTAqNScrLCkBCQoKDgwOGQ8PGi8kHiQsLSwuLCwsKywyKSktLCwtLDUtKjUsKS0pLCwpMiovLC00LC0sLCwwLCksLCksLCwpLP/AABEIAL4BCgMBIgACEQEDEQH/xAAcAAEAAgIDAQAAAAAAAAAAAAAABQYEBwECAwj/xABLEAABAwIDBQUDBwkGAwkAAAABAAIDBBEFEiEGBzFBURMiYXGBMpGhFCNCUnKxsjM0U2JzkrPBwhVDgtHS8CQ1RBclY4OEk5Sio//EABoBAQACAwEAAAAAAAAAAAAAAAABAgMEBQb/xAA2EQACAQIEAwUHAwQDAQAAAAAAAQIDEQQSITETQVFhcaGx0QUUMoGRwfAiYuE0QuLxIzNSBv/aAAwDAQACEQMRAD8A3iiIgCIiAIiIAiIgCIiAIiIAiKPxTaGnpReomjj8HOAJ8m8T7kJjFydkiQRVWLeRSyEinbPUW0+ZgkcPfYBZsO073f8ARVYHVzIh8O1uhldCot1bv0J1FgQYtm9qKZn2oz/SSs1jwRcIYnFrc7IiIQEREAREQBERAEREAREQBERAEREAREQBERAEREAREQBERAFGbQbRwUMXa1L8o5AaueejW8z8Bzsuu020cdBTOnm4DRrRxe4+y0efwAJ5LQ7HVOPYgA53ef8AuwsHGw6D4k+Khs6GDwfGvObtBbstb9s8RxqYw4e3sIh7TwdQOr5Po/Zbr5q2bPbqaWn79ReqmOpfLq2/gzn5uuVZcBwGKigbDA2zW8TzcebnHmT/AL0UiliK2L/sorLHs3fezxyZGhsbRYcB7IHoAsWVtQfZMTfRzvjp9ykEVJQzc38tDSUrEHLDWjg+N3gAB94WK7HqiE2mjHqCPcQSFZl1kjDhZwBB5HVa0sLLeFSSfa7oyqqv7oojKHaOOTR3cP63D3/5qUuqvjez/Zgvi9n6TeniPBeWD48YiGvJLPi3y8PBa8MZOlPh4hfMySoxnHNT+hkYvtE8SFkZsGmxNrknn5BZmA40ZiWP9oC4I5jndRuM7PvdIZILPa/vWBGl+PmDxWXgeFmmDpZyGm1gL3sOfqdNAsFOeJ95ea+Xwt5F5Klw9N/G5YCbcVxG/MLjgeChYKo1clgLQt1I+t0B/wAlOLrUqvE1jt5mpKOXR7hERZigREQBERAEREAREQBERAEREAREQBERAERYGO4j8npZpv0cb3jzDSR8UJinJ2Ro/extOautMbT81T3Y3oXf3jvf3fJvirzuW2fEVI6pcO/OSAejGmw97rn0HRaRe8uJJNybknqea3piNbUYXhlJPTAPjiiibPC7gQ5o77XDVpDiQeIs7UaJCOZ2PQe02sNhY0o7en8mwEVLwDezQ1QAe/sJD9GawHpJ7J9beSuMUocAWkEHgQbg+qtKLjujzkZKWzO6IiqWCIiA4IVGxuh7GYgeye83yPL0Kt+IYtDTtzTysjHV7g33XOqpWJ7Y0tc/JSuc8xAlz8pDbEgWBNiTe3Jc/wBo0HOg5pfDr6mfDVVGoo33JTBMfETHNkuQNWW+I/n71hVuIvqHi/WzWDgL/efFRuZWLZTDszjK4aDRvnzPpw964lGpVxGWhfT7fxyN+cYU71Lak9hlCIYw0ceJPU81loi9TGKglFbI5TbbuwiIrEBERAEREAREQBERAEREAREQBERAEREAVT3ouIwqfL0bfyzC6tii9p8N+UUc8Q1L43hv2spy/GyGahJRqRk+TR8vL6fwdjKigiDgHMkgjBaeYdGLj3Gy+YF9A7pcXE+GRtv3oSYj6as/+pHuVUeg9sQvSjLo/M0vtpsnJhtU6J9yw6xSfXb/AKhwI668CFG4fjM9ObwTSRfYe5vwBsvpDbWKI0b3T0/yiNneez6QaPacz9Zo14jQHVagk2Cpa3vYTWMcTr8nqDkePAH6Xu9V06dZSj+o8PUouMv0kfSb18SjFvlGcfrsY745b/FSLd9leP0B84z/ACeoHEd39fBftKWUgfSYO0HvZdQr6VzDZ7S09HAj7wsihTlskYnUqR3bLnNvlxF3B0TfsxD+olR1TtziNRo+qlseTCGfhAUNSwsPtPaPVWbBqKNx+bZLMekUL3/G1h6lWyQjyKZ6k9LkbR4G+Z2aS7nHm4lx95WwNmtnjBDM8iwysH/6NWVh2AVWXMIYqVg4y1Tw4gdREw2H+J6y6VtOYah8VU6rlb2cb5Ce427w7LGxoEbR3b92/mub7Rq3w1RftfkdDB0ctWLe9zHpYDI9rG8XGw/34cVsSkphGxrG8Giyrux2G6GZw491v9R/l6FWhcL2Th8lPiS3l5fz6HWxdTNLKuQREXYNMIiIAiIgCIiAIiIAiIgCIiAIiIAiIgCIiAIiID5x3jbOmir5GgWjkPaRnwcdR6OuPd1WZus2rFDWZZDaGezHk8Gm/cd5Akg+DieS2vvF2OGI0tmD56O7oj1+s0no74EDxXzvLEWOLXgtc0kFpFiCDYgjkVXY9XhascZh+HPe1n9mfWTmgix1B4hfN+8HY92HVbg1pEDzmhfysdct/rN4dbWKv267eSHtbSVjrPFmxSOPtjk1x+sOAPPhx47Exyk7WnkZ2bJrtNo5B3XkagHpfhm5HXks9GrkZ5XG4OUHknutn1PnHDNuq6msIqmQAfRcc49zrhWGn3yV9rPEEn24j/S4D4LxfgOG1h/4WoNFLexp6r2AeYbLy6a38lw/drWxa9h2zeToHseD6Eg/Bb//ABv4lY5D4sfh1JKHepVu9mmowevZv/1LIdtvic2gmjiH/hQj73XsoqDCJIzaSmqW/wDp5D8Q0hTFELcKeqcejaWb+bQFDjTWyLxdR7sx24G+pINXLLUHpK8lv7g0Vxw7CMtOIYwG9pKwAAWAAa4k28OKwoHVIF46F7QPp1MscLR5gFzvuVo2SjkkZ2s0sEmpDPk4ORttH98kmQ3Fr+BWjjI8Wk6fJ6fLn4G5h/0TUidpqcRsaxugaAB6Ls6QAgczw92q6VdWyFjpJHBjGi7nONgB4lROztU6qvVOBax/dgYdD2d/bcORkOtuTQzndYUklZG0otpyf4ycREUlAiIgCIiAIiIAiIgCIiAIiIAiIgCIiAIiIAiIgC19vH3aCtvPSgNqAO83gJbfc/oefA9RsFEM1GtOjPPB6nydVUr4nuZI0se02c1wsQfEK/bH73ZqUCKrBniGgdf5xo8z7Y8Dr4rae1OxFNiLfnm2eBZsrLB49fpDwN1qLaHdDWUxLoR8oj6xiz/WPj+7dVPQwxeGxkclXR9v2ZnY5snBik76nC6mEuk7zqaQmNwd9K1+p1ta1ydVDs2Sr6Q6wVMducJcR743EKqTQujdle0tcOTgQR6HgpSh2urINIqmZo6Z3Ee43C2YYmSVnqc6v/8AOwlLNSnYs9PjdU3R1TXM8Hdr/VGVJ0+JyyHWqxB/hG2X+mIKrs3oYiP+pcfNkZ/pXSbeXiLuNU8fZDG/ENUvEL/yYV7Arr+9eJfBs2ZmOtRzFxFvlNdJdsV9C8Rve4uIFyBlGtlN1+8HD8MgbDC/tTG0MbHEQ7gLDM/2R48T4LUNLR4hibrN7eo19pznFo83OOVq2PsjuZZERJXkSuGohb7A+0eL/LQeawyqORl9ww+F1rTu+iOmC01Vj0rZ60dnQsOZkAuBKRwvzeBzcdOQHEraLW2FhoByXDGBoAAAA0AGlumi7Kho1q3Eeislsun8hERSYAiIgCIiAIiIAiIgCIiAIiIAiIgCIiAIiIAiIgCIiAIiIDFrsKhnFpomSD9dod94Veq91+HScaYNP6jns+AdZWtEMsK1SHwya7mUsbocO/RPP/myf5qVodgqCGxjpYrjm4Zz73XU+iFpYmtLRzf1Z1jjDQA0AAcABYD0XZEQwBERAEREAREQBERAEREAREQBERAFUdrt5FPh57MXmn/RMPC/DM76PlqfBdt5G1xw+kJj/LSksj8NO8636o+JCom5zZsVE8lZP3+zdZmbW8h1c4k8SAR6uvyUHRw+GjwnXq/Ctl1ZaqOTGq0ZyYKJh4NLC+S3iDe3rY+CzG4Ni0WrK6CY/Ulgyg/4mm4VxRLGB4l8oxS6WXnuaz2g3o1FHG+KppHRVJaeze1wdGeWYHnbjbXxsr9gdWZqWCRxuXxRuJ6lzAT96wtsNmWYhSvicBmteN31Xgd0+XI+BK42Jv8A2dTBwIc2JjSCLEFoynT0QtUdKVFOMbO+v0JxdJZmsF3uDRcC5IGpNgNeZJAXdah317SkvjpIibMtLKRyJ/Ji/K2rvVvRGY8NQdeooI28uC5QWw+0Qr6GKW/ftlkHR7dHe/R3k4KubT7HDE8WAlc5sUMEZfl0Li6SXKAeXAknw8VIjRWeUKjta9+ZsDOEzhU4bpMO/Qu/92T/AFLU277A4qvERDO0ujIkNg4j2QbajVRc2aWFpVYylGbtHV/p/wAj6KzhAVSqjc/h7mkNZIw8nNkcSPR1wfULvuzwd1FHVUzzmMVQbOtbM10UTmm3K4PvuhrypUsjlCTbXJq33ZcXvDQS4gAC5J0AA43KRyBwDmkEEAgg3BB4EHmFRd720Zp6PsI/ylRdunEMAvIfXRvqei89zm0nyijMDz85T2A8WH2Pdq30HVLlvdZcDj8r+HX6mwFxmXKq222ytNNSVD3Qx9oI5HiQNAdmawkEuGp4DipMFOMZSSk7ePoWfOFyCtCbpNn4aysf8oYJGxx5gw8CS5oFxzsL6LedDhsUDS2GNkbSbkMaGgm1rkAamwGqhGxi8PHDzyZrvut9zILlxnChNpNi6avae2jGciwlaLPb073O3Q3C0LU4P/Z+INirm5o2SNLwL2fHfiOoI5eYS5kwuEhiE7Ss1yt5an0sChKw8IpYI4m/JWRtjcA4dm0AOuBY6cbi2q9q2ljlYWzNa9h4teARprqDppxUmi0r2PXOFyCtObNbAQYhXTzsaW0LJC2NoJHakWvlPEMvc+oHW03vFxxuEUzKfD2MhfNe7mNALWtsCb83G4GY3sL+FoubrwidRUoSvJ9lrd+r2L9V4tDEbSyxsPR72tPuJXrTVjJRmje146tcHD3hVPAN2VJFEDURiomcAZJJbuuTqbA8B8fFeOObsospkw5zqSoA7pje5rXeDhfQHqPcUMfDoN5cz77aedy6sma6+Ug5TY2INj0PQ6jTxXbOFqPCIJZcAqInXM0tV2Zzk3L3TRA5jxvfiVYsO3OULIwJQ+V9u88vc2552a0gAJcvPD06d88+dtFfa2u6LznC5zhfP+9TZyCgqo46Zpa10WYguLtc7xxJ6ALYmE7rMPkp4nuicXPjY4ntZOJaCfpdUuXqYSlTpxqObtL9v+RfA5crWE+wMeG4lRz05cYnyiNzHG+RxacpDuYNjx524302epNWtTjCzhK6a6W9TR2++tLq6OP6LIgQPFznZvgG+5Xvc/ThuFRkfTfK4/vlv3NCpO/HDS2rhmt3ZI8t/wBZjjf4OHuKuO5muEmGBnOKSRpHmcw/F8FHM62I19nwy9V9/uXtERScIIiIDExbE2U0Ek0hs2NpcfQcB4k6eqomzmyJrcOqZKr8tXky3P0ALmC3gOPkQFxvQxcSzQUIbJIwls1Q2Fhe7IHd0WHU6/ulTDN4UYAAoq4ACwApXadOag6NOnUhSTgtW7/JbfV6/QoG6LHHUlc+km7olJbY/RlZfT1F2+Yat2gL593gzg1oq6eKogzlriZojH843m3kbgA+d+q3dsvjra2kinb9NveH1XDR49CD6WRGb2jTzZa6Xxb95KlaC3S/84b9mb8JW/StBbpf+cN+zN+EoyMD/wBFfu9Tfq6mwufeV2VO3oY86no+yhuZqkmJgaCXWP5QgDU6G2nNwUnNpU3UmoLmYGy1OMTrqmulGaFodTU7TwLbWkd/iuf3nDkqDhkzsDxoseT2YdkcfrRPtld6d13m0hbCwLa6GkpooI6OvyxtDb/JXani48eZJPqqdvUrWVojnjpqqN8d2vdLA5jSwnu3d1Djp9oqp28PmdWVOS/RJW7rbfnVm7GuvwUdtL+ZVP7GX+G5V3dTtL8roGtebyQWjd1It82f3dPNpVi2l/Mqn9jL/DcpORKm6VbI+TNT7i/zuf8AYj8bVupaV3F/nc/7Efjat1Itja9qf1D+XkFT95OxQxGnzRgfKIgTGfrDmwnx5dD5lXBcKTRpVZUpqcd0ag3RbaGJ/wAgqSQCT2JdpldfvRm/C5uR43HMK1bZYhJVzNw2kdZ0gzVMg/uouY+07hboR1uqVvnwFlPUxVMPddOXZgNO8zIcwPInNr4i/NXvdfhzW0LagkvmqSZJZHalxzEAX6D+ZVew62IVPKsXFb8v3dfzmWfDcOZTxMihblYwBrQOg+88yeZVC3w7JSVUUc8DS98OYOYNSWGxuBzII4dCei2MuucXtcX42VjmUa8qVRVFuaX2K3vup2thrWmSNtmtlb7bQOAcPpgdePmtt4RjsFWzPTStkbzynUebeLT5qA2q3ZUtdd9uxmP95GBqf1m8Heeh8VqfG9j67B5O2Y52UHSeEm3k4cW36HQ+KrsdPh4bGaweSfTk/wA/Eb4w3CWQdpkv85K6Ug20c617eov6rOVG3Z7fHEWOjnsJ4wCSBYPbwzW5EHQjhqLcbC8qxy69OdObjPc0jvz/AD2H9gP4ki2/gH5pT/sovwNWoN+f57D+wH8SRbfwD80p/wBlF+BqhbnQxX9LR+ZnFq5RFJySB2z2VbiNK6FxyvHejf8AVcOHodQfArT2yWPzYHWvjqmODHWbKznoe69v1ra8NCCfBb/UZjmzdPWsy1MTXgcCdHN+y4ahQ0b+GxapwdKorwfh3HvheMQ1UYkp5GyNPNpvbwI4tPgVmLXb9zELH5qWpqID4OBt6jKfeVmwbtnnSfEKyRv1RIWA+epKFJUqG8amnanf0JjHdqmxO7CmAmq3ezC06N/WlI/JsHE31PJZMDvkNIX1UxeWB0ksrjxJ1dlH0RfRrBw0C9ME2dgomFtNGGA+0eLnfacdXeqwNodi4q8nt5Z8mh7JsmVgI4HLl19boUTpNqO0eb5v0IndrSOmbNiE35SreS0fVjaSGN+HuDVd1X8B2NjosogmqMjbnsnSBzNeOhbp10I1VgRFcRNTqOUXpy7Fy8Cv7dbPitoZYrd8DPGej23I9+rfJxWuNyu0/ZTPpJDZsvejvyeB3h/iaL+bfFbWxjBvlLcplmjbYgiJ4ZmB6mxPusqqzc1QtILTOCCCCJbEEcCDl0Rm3h69JUJUqj3202ZeitBbpXD+12eLZvwlbfl2SzRmN1XVlpFj8625HMZsl/ioek3RUcL2vifUMe03a5stiD4HKjGGrUqVOpBv4lbbvLsSqDs1KMTxWasvmhph2FP0JIPaPHoePRw6KwV2yImj7OSpqi03BAla3MDbQkMFx4eJWHg+7qGkJ+TTVMdyCQ2UWdbqC2yGGm6cIS/V+p6bcuf1LWsbEaFk8T4pBdkjXNcPAixWSsbEKMysyiSSP9aMgO95BUmpHRo0VsXipwjFnRTOtGXOglPLR3cd6Gxv0JW6tp3gUNSTw7GX+G5Vqfc7RSOL3unc5xJc50tySeJJy6qQfu+jdB2DqirMNrdmZtLch7N7eF7KDqYmtQrTjUTd1a+m5rzcZIBWTC+ph0HlI2/3rdiosW5uhabtdO0jgRLY+8NWV/2YU/6er/8Aku/yTUpi6lGvUzqTXy/kn8bx6GjiMtQ8MaOA5uPRo4uPgvDZSeSWmbNNfNMTLlJvka78m0eAZl9bnmq9Ludonm73TuPV0t/ja6uctPdhY0llxYFlgW6aW0IFvJDWnwlBRg7t7tq3qas38nSkHjN90Sue7U/91Uv2D+NyxsV3Y09W8PqZamRwFgXSjQdAA2w9FmYLsTHRgNgnqWsBzdmZAW8bnQt0B52snM2alalLDRop6p327yxqh7dbRigxGglf+TLZ2SeDXGPX0IafQq+KExzZGCtljfUt7QRte0RngS4t1Nje4y/FSauHnCE71NrPxRLU1S2RgfG4Oa4XDmm4I8DzXhiz4mwSGoy9lldnzcMttbquDdvHESaKoqaW/Fscl2H/AAOv968pt2onI+W1lVUNBv2bnhjT5ho+6ygsoUb3z6d2vp4lL3I4Q91VLUAERNYYwernOabeNgLnzHVboWPQYfHBG2OFgYxosGtFgP8AfVc1tMZGFoe+O9u8wgEWPUgj4Ihiq/vFVz2X2NL78z/x0P7AfxJFt/Z516Ont+hi/A1VvEd1NLUSGSeSokeeLnS3Ph9HQeAUzguyraQMbFPUFjOEb5A5tuns3t4XQ2K9alOhCnF6x7CbREUnNOCbcVhMxqFxAD73NgQHWJv9a1vivPHTdjGn2XyRtd9knUevD1Ui1oAsNAOSwOU5TcY2Vrb67/NF7JK7OUUVB2k+dwlMYDnNY1rWn2TYl1wb3I4aaLwbiEkop8rgwydoHkAH2QQSL+I08+ap7yuj12211S69q3LcJ9ScRRPzhnMQlIa2NhLrNzElzh0sOHTkvM4hI1r48wLxK2JryOTwCCQNCQCfOwR4lLdPmuW65bjhvkyaRRhL4ZIwZDI2QlpDg24OUkEEAaaWsulDM9wfI+WzWulAFhazXEAuPHT+Sn3hXy2d/lpt29pHD0vcll1a8HgeHFQlPXO7WNofI9smYEvjDRcNJBb3R04arpSyOgZUSF5dle/ukNAJ7tibC/uWP3yL1tprfbSyv110LcF9SwLyqKlsbS55s0cT62UTTVcgkZ3pX5jZ4dCWgaHVpyiwB0sSdCsnaE/8M/8Aw/jarvEXpSnFbJ+V+RHDtJRfMyKXEo5SQx1yBfg4feFlKNnxGSOKR74w3K0kd/Nc+7RY1NVyB7O9K/MbPDoi0DQ6tOUWsdLEnQqPeVFqMtW+y3O2zdxw76r1JiWQNaXHgASfRIJg9rXN4OAI8iLhQxMk0D5e0LQRJlYAMuUZhrpck2ve4tddBXENgjaXtHZNe5zGZ3cAABobc9bdFR4tJ3a0tdba3enPzJ4X1J9FBOxCURGxNxKxrXvZlzNc5vFth1I0twWTVuMYa10z8xLj3WBzneQDTYDrZZFiotXs/Dm7dSOEzPqakRgF3AlrfVxAHxK9VXjVOkg79yW1EbbkZSQJGWuOR1Uti0pZBI5vEMcR7khiFJOXJJPz9A6drLtOs2MxNJBfqONgXW8yAQFmNcCLjgV4YfA1kTAzhYW8dOPjfjdYkz5H1Bja/I0RsdoATcucOfkp4k4pOWt9kvVvXwIyp6LxJNFXX4nI8Pe10gILgxjYi5pykgZnZdb25EWv4LNEz5pC1rjE1jWE2AzEuF7ag2AHhxVY4uMtIp9m2u/b2cyXSa3Ms4iyzjr3HZDZpOunIceI1WRnF7X142UDDM+OKY5u8JwC4Djcxg6crgrIZA75a49o72GG1m8M7+7w4ePHVUjiZO2m/h8Xb2FnTWuv5oSk87WDM42Ggv5mw+KT1DWNLnmwFrnzNgsLHvyB+1H/ABGpj/5u/wA2fjastSq457co38/QpGCdu128iRXlNUBlr31IaLAnU8OHAeKwJXSPqHRiQsaGMdoBe5LuBINuC8WV8nZsu67hOInOsO8MxHDlcWUSxKV9Hz17nZ8yVTJpFFsMkz5LSGNrHFjQ0N1IAuSSDzPAdF4f2hI5kQDg15ldG42uDlD7kD0B80eJiuT7NtdbdRw31JtFHUkj2Tuic8vGQPBcACO8QRoADwupFZqc86uUlGx5VVM2RhY8XB4/75FYsWHPaReeQtB4EMubci61ys9ElSjJ5nv81/sKTSsYDsLIc4xyOjDzdzQGnU8SLjukruzDGtMWW4EV7DrcWN/vWYiqqMFy/L3+WpOeRES0znVbi1zmERM1ABB7z7ggixWQMIb2ZYS4lzs5ffvZtLOvyIsLeSz0VVh4K99b38SXUfIwocOOcPkkdIW3y3DQBcWJsBqbaXXLcMb2b4ySQ8vJ694km3ldZiK6owXL77lc7I+PCjnY98jnmO+W4aBq0jUAanxXYYULyXcSyS5cwgWuQASDx5LORQqFNcvPpbyJzyMOmoXsIvK9zW8GkN100uQLlelbSCWMsJIBtqPAg/yWQisqUVFx5PtZGZ3uec8Ae0tcLhwII81j01C9hF5XuaODSG+lyBcrMRS6cW8z3/PqFJpWI04Lo5rZHtjdmJYLaZr3s61wLm9l3fhWkeR7mujblDhY3FhcEEWPAFZ6LH7vT6efh0+RPEkYT8OzMDXvc4h7X5jYeyQQLAWA0XNVQZ3h7XljgC24ANwdbEEdVmIrOjBq1unXltqRnZHswZoYW5nG8gkubE3BB+8fFZ5F9CuUVoU4w+FByb3I1mEOYMscz2M5Ns12XwBIJAWVHRgSF9ySWNZr4Em/nqshFWNGEdl4vTu6EubZH/2WWl3ZyuY1xLi0BpsT7WUkXbdd6jDiX52PdG4jK6wBDgOFwRxFzqs1FHBha33end0+Qzsjm4M0MczM45nh5JsTcFp+JHxXtJQ3lEjXFpsGuFgQ4A3HHhxOo6rLRFQgtl+L/bGeR5VVM2RhY8XDhYrDbhJJb2kr5GtIIaQ0XI4ZiBd1uKkUUypQm7tfnb1IUmtEeDKQCV0lzdzWtt5En+a8BhTbWufyva8uN728lnIpdKD3X4xmZgyYac7nRyOjz6uADSCbWuLjQ2XLcKaBGBcCN2Yc7mzr3PO+YlZqKODC97fm/wAtSc8jHFIO17S5vkDLcvaJ/mshEV1FR2Kt3P/Z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882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57768"/>
            <a:ext cx="80772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Freight Shipments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200" dirty="0"/>
              <a:t>(Source: </a:t>
            </a:r>
            <a:r>
              <a:rPr lang="en-US" sz="1200" dirty="0" smtClean="0"/>
              <a:t>Cass Freight Index)</a:t>
            </a:r>
            <a:endParaRPr lang="en-US" sz="12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21267152"/>
              </p:ext>
            </p:extLst>
          </p:nvPr>
        </p:nvGraphicFramePr>
        <p:xfrm>
          <a:off x="457200" y="1104900"/>
          <a:ext cx="8382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299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Consumer Sentiment</a:t>
            </a:r>
            <a:br>
              <a:rPr lang="en-US" dirty="0"/>
            </a:br>
            <a:r>
              <a:rPr lang="en-US" sz="1300" dirty="0"/>
              <a:t>(source: University of Michigan, Survey Research Center)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448699"/>
              </p:ext>
            </p:extLst>
          </p:nvPr>
        </p:nvGraphicFramePr>
        <p:xfrm>
          <a:off x="228602" y="838200"/>
          <a:ext cx="8512967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4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381000"/>
            <a:ext cx="5372100" cy="571500"/>
          </a:xfrm>
        </p:spPr>
        <p:txBody>
          <a:bodyPr/>
          <a:lstStyle/>
          <a:p>
            <a:r>
              <a:rPr lang="en-US" dirty="0"/>
              <a:t>Retail Sales</a:t>
            </a:r>
            <a:br>
              <a:rPr lang="en-US" dirty="0"/>
            </a:br>
            <a:r>
              <a:rPr lang="en-US" sz="900" dirty="0"/>
              <a:t>(source: U.S. Bureau of the Census, annual rate of growth) </a:t>
            </a:r>
            <a:r>
              <a:rPr lang="en-US" dirty="0"/>
              <a:t/>
            </a:r>
            <a:br>
              <a:rPr lang="en-US" dirty="0"/>
            </a:br>
            <a:endParaRPr lang="en-US" sz="1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295400"/>
          <a:ext cx="7467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825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381000"/>
            <a:ext cx="5372100" cy="571500"/>
          </a:xfrm>
        </p:spPr>
        <p:txBody>
          <a:bodyPr/>
          <a:lstStyle/>
          <a:p>
            <a:r>
              <a:rPr lang="en-US" dirty="0"/>
              <a:t>Retail Sales</a:t>
            </a:r>
            <a:br>
              <a:rPr lang="en-US" dirty="0"/>
            </a:br>
            <a:r>
              <a:rPr lang="en-US" sz="900" dirty="0"/>
              <a:t>(source: U.S. Bureau of the Census, annual rate of growth) </a:t>
            </a:r>
            <a:r>
              <a:rPr lang="en-US" dirty="0"/>
              <a:t/>
            </a:r>
            <a:br>
              <a:rPr lang="en-US" dirty="0"/>
            </a:br>
            <a:endParaRPr lang="en-US" sz="1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267435"/>
              </p:ext>
            </p:extLst>
          </p:nvPr>
        </p:nvGraphicFramePr>
        <p:xfrm>
          <a:off x="914400" y="1066800"/>
          <a:ext cx="7239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31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1" y="304801"/>
            <a:ext cx="5829300" cy="4000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Inventory/Sales Ratio</a:t>
            </a:r>
            <a:r>
              <a:rPr lang="en-US" dirty="0"/>
              <a:t/>
            </a:r>
            <a:br>
              <a:rPr lang="en-US" dirty="0"/>
            </a:br>
            <a:r>
              <a:rPr lang="en-US" sz="1351" dirty="0"/>
              <a:t>(Source: Department of Commerce, in </a:t>
            </a:r>
            <a:r>
              <a:rPr lang="en-US" sz="1351" dirty="0" smtClean="0"/>
              <a:t>months)</a:t>
            </a:r>
            <a:endParaRPr lang="en-US" sz="135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224987"/>
              </p:ext>
            </p:extLst>
          </p:nvPr>
        </p:nvGraphicFramePr>
        <p:xfrm>
          <a:off x="457200" y="1066800"/>
          <a:ext cx="809206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5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1" y="304801"/>
            <a:ext cx="5829300" cy="4000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Inventory/Sales Ratio</a:t>
            </a:r>
            <a:r>
              <a:rPr lang="en-US" dirty="0"/>
              <a:t/>
            </a:r>
            <a:br>
              <a:rPr lang="en-US" dirty="0"/>
            </a:br>
            <a:r>
              <a:rPr lang="en-US" sz="1351" dirty="0"/>
              <a:t>(Source: Department of Commerce, in </a:t>
            </a:r>
            <a:r>
              <a:rPr lang="en-US" sz="1351" dirty="0" smtClean="0"/>
              <a:t>months)</a:t>
            </a:r>
            <a:endParaRPr lang="en-US" sz="135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868038"/>
              </p:ext>
            </p:extLst>
          </p:nvPr>
        </p:nvGraphicFramePr>
        <p:xfrm>
          <a:off x="381000" y="1066800"/>
          <a:ext cx="816826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41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4371975" cy="300038"/>
          </a:xfrm>
        </p:spPr>
        <p:txBody>
          <a:bodyPr>
            <a:normAutofit fontScale="90000"/>
          </a:bodyPr>
          <a:lstStyle/>
          <a:p>
            <a:r>
              <a:rPr lang="en-US" dirty="0"/>
              <a:t>Inventory/Sales Ratio</a:t>
            </a:r>
            <a:br>
              <a:rPr lang="en-US" dirty="0"/>
            </a:br>
            <a:r>
              <a:rPr lang="en-US" sz="1013" dirty="0"/>
              <a:t>(Source: Department of Commerce, in months)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468849"/>
              </p:ext>
            </p:extLst>
          </p:nvPr>
        </p:nvGraphicFramePr>
        <p:xfrm>
          <a:off x="609600" y="990600"/>
          <a:ext cx="7848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0409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5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4676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Leading Economic Indicators</a:t>
            </a:r>
            <a:br>
              <a:rPr lang="en-US" dirty="0"/>
            </a:br>
            <a:r>
              <a:rPr lang="en-US" sz="1200" dirty="0"/>
              <a:t>(source: Conference Board, % change in last 6 months)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609600" y="1397000"/>
          <a:ext cx="76962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3065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</a:t>
            </a:r>
            <a:r>
              <a:rPr lang="en-US" dirty="0">
                <a:solidFill>
                  <a:srgbClr val="FFFF00"/>
                </a:solidFill>
              </a:rPr>
              <a:t>#2: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abor market concerns were about availability – then unemployment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now, where are the workers</a:t>
            </a:r>
          </a:p>
        </p:txBody>
      </p:sp>
    </p:spTree>
    <p:extLst>
      <p:ext uri="{BB962C8B-B14F-4D97-AF65-F5344CB8AC3E}">
        <p14:creationId xmlns:p14="http://schemas.microsoft.com/office/powerpoint/2010/main" val="10827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2386012" y="5014913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350" dirty="0"/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3757613" y="5014913"/>
            <a:ext cx="16287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350" dirty="0"/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579783"/>
            <a:ext cx="7162800" cy="38576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Change in Payroll Employment </a:t>
            </a:r>
            <a:br>
              <a:rPr lang="en-US" sz="4000" dirty="0"/>
            </a:br>
            <a:r>
              <a:rPr lang="en-US" sz="956" dirty="0"/>
              <a:t>(Source: Bureau of Labor Statistics)</a:t>
            </a:r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2470846" y="2287787"/>
          <a:ext cx="1109960" cy="58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846" y="2287787"/>
                        <a:ext cx="1109960" cy="584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3362929" y="4052299"/>
            <a:ext cx="184731" cy="300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350" dirty="0"/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690160" y="1295400"/>
          <a:ext cx="761564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690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</a:t>
            </a:r>
            <a:r>
              <a:rPr lang="en-US" dirty="0">
                <a:solidFill>
                  <a:srgbClr val="FFFF00"/>
                </a:solidFill>
              </a:rPr>
              <a:t>#1: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After 10 years of growth, COVID-19 sidelined the economy . . .  But for how long . . .  And what parts of the “new normal will be “new”?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2386012" y="5014913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350" dirty="0"/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3757613" y="5014913"/>
            <a:ext cx="16287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350" dirty="0"/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579783"/>
            <a:ext cx="7162800" cy="38576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Change in Payroll Employment </a:t>
            </a:r>
            <a:br>
              <a:rPr lang="en-US" sz="4000" dirty="0"/>
            </a:br>
            <a:r>
              <a:rPr lang="en-US" sz="956" dirty="0"/>
              <a:t>(Source: Bureau of Labor Statistics)</a:t>
            </a:r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2470846" y="2287787"/>
          <a:ext cx="1109960" cy="58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846" y="2287787"/>
                        <a:ext cx="1109960" cy="584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3362929" y="4052299"/>
            <a:ext cx="184731" cy="300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350" dirty="0"/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690160" y="1295400"/>
          <a:ext cx="761564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997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2386012" y="5014913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350" dirty="0"/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3757613" y="5014913"/>
            <a:ext cx="16287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350" dirty="0"/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579783"/>
            <a:ext cx="7162800" cy="38576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 smtClean="0"/>
              <a:t>Employment Below Peak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956" dirty="0"/>
              <a:t>(Source: Bureau of Labor Statistics)</a:t>
            </a:r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2470846" y="2287787"/>
          <a:ext cx="1109960" cy="58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846" y="2287787"/>
                        <a:ext cx="1109960" cy="584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3362929" y="4052299"/>
            <a:ext cx="184731" cy="300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35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54093007"/>
              </p:ext>
            </p:extLst>
          </p:nvPr>
        </p:nvGraphicFramePr>
        <p:xfrm>
          <a:off x="690160" y="1295400"/>
          <a:ext cx="761564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9543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2386012" y="5014913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350" dirty="0"/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3757613" y="5014913"/>
            <a:ext cx="16287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350" dirty="0"/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579783"/>
            <a:ext cx="7162800" cy="38576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 smtClean="0"/>
              <a:t>Drop from Peak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956" dirty="0"/>
              <a:t>(Source: Bureau of Labor Statistics)</a:t>
            </a:r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2470846" y="2287787"/>
          <a:ext cx="1109960" cy="58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846" y="2287787"/>
                        <a:ext cx="1109960" cy="584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3362929" y="4052299"/>
            <a:ext cx="184731" cy="300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35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14858157"/>
              </p:ext>
            </p:extLst>
          </p:nvPr>
        </p:nvGraphicFramePr>
        <p:xfrm>
          <a:off x="457200" y="1295400"/>
          <a:ext cx="7848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5259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2386012" y="5014913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350" dirty="0"/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3757613" y="5014913"/>
            <a:ext cx="16287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350" dirty="0"/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579783"/>
            <a:ext cx="7162800" cy="38576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 smtClean="0"/>
              <a:t>Recover from Bottom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956" dirty="0"/>
              <a:t>(Source: Bureau of Labor Statistics)</a:t>
            </a:r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2470846" y="2287787"/>
          <a:ext cx="1109960" cy="58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846" y="2287787"/>
                        <a:ext cx="1109960" cy="584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3362929" y="4052299"/>
            <a:ext cx="184731" cy="300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35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59825431"/>
              </p:ext>
            </p:extLst>
          </p:nvPr>
        </p:nvGraphicFramePr>
        <p:xfrm>
          <a:off x="457200" y="1295400"/>
          <a:ext cx="7848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4242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620000" cy="762000"/>
          </a:xfrm>
        </p:spPr>
        <p:txBody>
          <a:bodyPr/>
          <a:lstStyle/>
          <a:p>
            <a:r>
              <a:rPr lang="en-US" dirty="0" smtClean="0"/>
              <a:t>Employment: Alabama (thru 2/20)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90600" y="1295400"/>
          <a:ext cx="7848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98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620000" cy="762000"/>
          </a:xfrm>
        </p:spPr>
        <p:txBody>
          <a:bodyPr/>
          <a:lstStyle/>
          <a:p>
            <a:r>
              <a:rPr lang="en-US" dirty="0" smtClean="0"/>
              <a:t>Employment: Alabama (thru </a:t>
            </a:r>
            <a:r>
              <a:rPr lang="en-US" dirty="0"/>
              <a:t>7</a:t>
            </a:r>
            <a:r>
              <a:rPr lang="en-US" dirty="0" smtClean="0"/>
              <a:t>/21)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90600" y="1295400"/>
          <a:ext cx="7848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0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20000" cy="6286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US Employment by Sector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/>
              <a:t>post-</a:t>
            </a:r>
            <a:r>
              <a:rPr lang="en-US" sz="4000" dirty="0" err="1"/>
              <a:t>Covid</a:t>
            </a:r>
            <a:r>
              <a:rPr lang="en-US" sz="4000" dirty="0"/>
              <a:t>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975" dirty="0"/>
              <a:t> (Source: Bureau of Labor Statistics)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630036"/>
              </p:ext>
            </p:extLst>
          </p:nvPr>
        </p:nvGraphicFramePr>
        <p:xfrm>
          <a:off x="914400" y="16002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76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57768"/>
            <a:ext cx="80772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Employment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200" dirty="0" smtClean="0"/>
              <a:t>(Source</a:t>
            </a:r>
            <a:r>
              <a:rPr lang="en-US" sz="1200" dirty="0"/>
              <a:t>: Bureau of Labor Statistics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07058785"/>
              </p:ext>
            </p:extLst>
          </p:nvPr>
        </p:nvGraphicFramePr>
        <p:xfrm>
          <a:off x="457200" y="1104900"/>
          <a:ext cx="8382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284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257" y="228600"/>
            <a:ext cx="7162800" cy="838201"/>
          </a:xfrm>
        </p:spPr>
        <p:txBody>
          <a:bodyPr/>
          <a:lstStyle/>
          <a:p>
            <a:r>
              <a:rPr lang="en-US" dirty="0" smtClean="0"/>
              <a:t>Labor Force Participation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080080"/>
              </p:ext>
            </p:extLst>
          </p:nvPr>
        </p:nvGraphicFramePr>
        <p:xfrm>
          <a:off x="990600" y="1295400"/>
          <a:ext cx="7162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47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257" y="228600"/>
            <a:ext cx="7162800" cy="838201"/>
          </a:xfrm>
        </p:spPr>
        <p:txBody>
          <a:bodyPr/>
          <a:lstStyle/>
          <a:p>
            <a:r>
              <a:rPr lang="en-US" dirty="0" smtClean="0"/>
              <a:t>JOLTS: Job Openings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208392"/>
              </p:ext>
            </p:extLst>
          </p:nvPr>
        </p:nvGraphicFramePr>
        <p:xfrm>
          <a:off x="990600" y="1295400"/>
          <a:ext cx="7162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29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Three Questions . . .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that Dominated the Economics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are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dynamics of the infection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Another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surge? Can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 get re-infected? Will COVID-19 mutate?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 we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separate the effects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voluntary behaviors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from government mandated behaviors?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 we respond with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government supports end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about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end of forbearance agreements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9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</a:t>
            </a:r>
            <a:r>
              <a:rPr lang="en-US" dirty="0">
                <a:solidFill>
                  <a:srgbClr val="FFFF00"/>
                </a:solidFill>
              </a:rPr>
              <a:t>#3: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Oil prices </a:t>
            </a:r>
            <a:r>
              <a:rPr lang="en-US" dirty="0" smtClean="0">
                <a:solidFill>
                  <a:schemeClr val="bg1"/>
                </a:solidFill>
              </a:rPr>
              <a:t>plunged, then surged. </a:t>
            </a:r>
            <a:r>
              <a:rPr lang="en-US" dirty="0">
                <a:solidFill>
                  <a:schemeClr val="bg1"/>
                </a:solidFill>
              </a:rPr>
              <a:t>Okay, gas </a:t>
            </a:r>
            <a:r>
              <a:rPr lang="en-US" dirty="0" smtClean="0">
                <a:solidFill>
                  <a:schemeClr val="bg1"/>
                </a:solidFill>
              </a:rPr>
              <a:t>were cheaper – that was good for North Carolina but bad for Texas – but now what?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And what about wood . . . Brother, can you spare a 2x4?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. . . and, are the inflation worries on </a:t>
            </a:r>
            <a:r>
              <a:rPr lang="en-US" dirty="0" smtClean="0">
                <a:solidFill>
                  <a:schemeClr val="bg1"/>
                </a:solidFill>
              </a:rPr>
              <a:t>the table to stay?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2004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Prices: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Still talk of Deflation/Inflation?</a:t>
            </a:r>
            <a:r>
              <a:rPr lang="en-US" sz="1300" dirty="0">
                <a:solidFill>
                  <a:srgbClr val="FF0000"/>
                </a:solidFill>
              </a:rPr>
              <a:t/>
            </a:r>
            <a:br>
              <a:rPr lang="en-US" sz="1300" dirty="0">
                <a:solidFill>
                  <a:srgbClr val="FF0000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(source: Bureau of Labor Statistics)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16280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CPI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was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up 0.5% in July –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after being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up 0.9% and 0.6% in June and May.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Core CPI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up 0.3% in July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after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being up by 0.9% and 0.7% in June and May.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Overall CPI up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5.4%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over last 12 months. Core up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4.3%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over same period. 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Supply chain disruptions, hoarder behavior was at play in food prices in early 2020, easing in recent months.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Energy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component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up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23.8%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over the last 12 months.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21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r>
              <a:rPr lang="en-US" dirty="0" smtClean="0"/>
              <a:t>CPI &amp; PCE: Core</a:t>
            </a:r>
            <a:br>
              <a:rPr lang="en-US" dirty="0" smtClean="0"/>
            </a:br>
            <a:r>
              <a:rPr lang="en-US" sz="1200" dirty="0" smtClean="0"/>
              <a:t>(source: US Department of Labor)</a:t>
            </a:r>
            <a:endParaRPr lang="en-US" sz="1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402608"/>
              </p:ext>
            </p:extLst>
          </p:nvPr>
        </p:nvGraphicFramePr>
        <p:xfrm>
          <a:off x="685800" y="1066800"/>
          <a:ext cx="7467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8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2004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Inflation Transitory?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16280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Supply Shocks vs Demand Shocks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Productivity &amp; Unit Labor Cost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Globalization &amp; Value of $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Labor Shortages &amp; Age Demographics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Capacity Utilization 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09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Crude Oil: West Texas Intermediate</a:t>
            </a:r>
            <a:br>
              <a:rPr lang="en-US" sz="3200" dirty="0"/>
            </a:br>
            <a:r>
              <a:rPr lang="en-US" sz="1600" dirty="0"/>
              <a:t>(Source: US Energy Information Administration)</a:t>
            </a: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16878496"/>
              </p:ext>
            </p:extLst>
          </p:nvPr>
        </p:nvGraphicFramePr>
        <p:xfrm>
          <a:off x="457200" y="1295400"/>
          <a:ext cx="815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" y="302581"/>
            <a:ext cx="8540750" cy="1069019"/>
          </a:xfrm>
          <a:noFill/>
          <a:ln/>
        </p:spPr>
        <p:txBody>
          <a:bodyPr lIns="82048" tIns="41025" rIns="82048" bIns="41025" anchor="b" anchorCtr="1">
            <a:spAutoFit/>
          </a:bodyPr>
          <a:lstStyle/>
          <a:p>
            <a:pPr>
              <a:buClr>
                <a:srgbClr val="800000"/>
              </a:buClr>
            </a:pPr>
            <a:r>
              <a:rPr lang="en-US" dirty="0"/>
              <a:t>Who Gets Hurt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Lower </a:t>
            </a:r>
            <a:r>
              <a:rPr lang="en-US" dirty="0"/>
              <a:t>Energy Prices?</a:t>
            </a:r>
          </a:p>
        </p:txBody>
      </p:sp>
      <p:sp>
        <p:nvSpPr>
          <p:cNvPr id="2116611" name="AutoShape 3"/>
          <p:cNvSpPr>
            <a:spLocks noChangeAspect="1" noChangeArrowheads="1" noTextEdit="1"/>
          </p:cNvSpPr>
          <p:nvPr/>
        </p:nvSpPr>
        <p:spPr bwMode="auto">
          <a:xfrm>
            <a:off x="1316038" y="1295400"/>
            <a:ext cx="6650037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14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010400" cy="482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3378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457200"/>
          </a:xfrm>
        </p:spPr>
        <p:txBody>
          <a:bodyPr/>
          <a:lstStyle/>
          <a:p>
            <a:r>
              <a:rPr lang="en-US" dirty="0"/>
              <a:t>Construction Cost w/o Energy</a:t>
            </a:r>
            <a:br>
              <a:rPr lang="en-US" dirty="0"/>
            </a:br>
            <a:r>
              <a:rPr lang="en-US" sz="1600" dirty="0"/>
              <a:t>(Source: BLS PPI &amp; ABC)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9844600"/>
              </p:ext>
            </p:extLst>
          </p:nvPr>
        </p:nvGraphicFramePr>
        <p:xfrm>
          <a:off x="609600" y="1371600"/>
          <a:ext cx="7696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7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</a:t>
            </a:r>
            <a:r>
              <a:rPr lang="en-US" dirty="0">
                <a:solidFill>
                  <a:srgbClr val="FFFF00"/>
                </a:solidFill>
              </a:rPr>
              <a:t>#4: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chemeClr val="bg1"/>
                </a:solidFill>
              </a:rPr>
              <a:t>After starting to unwind three rounds of QE . . . </a:t>
            </a: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e went to zero in March 2020.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. </a:t>
            </a:r>
            <a:r>
              <a:rPr lang="en-US" dirty="0">
                <a:solidFill>
                  <a:schemeClr val="bg1"/>
                </a:solidFill>
              </a:rPr>
              <a:t>. .  </a:t>
            </a:r>
            <a:r>
              <a:rPr lang="en-US" dirty="0" err="1" smtClean="0">
                <a:solidFill>
                  <a:schemeClr val="bg1"/>
                </a:solidFill>
              </a:rPr>
              <a:t>sowhat</a:t>
            </a:r>
            <a:r>
              <a:rPr lang="en-US" dirty="0" smtClean="0">
                <a:solidFill>
                  <a:schemeClr val="bg1"/>
                </a:solidFill>
              </a:rPr>
              <a:t> the banks – and the alphabet soup of liquidity facilities?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Federal Funds Rate</a:t>
            </a:r>
            <a:br>
              <a:rPr lang="en-US" dirty="0"/>
            </a:br>
            <a:r>
              <a:rPr lang="en-US" dirty="0" smtClean="0"/>
              <a:t>9 </a:t>
            </a:r>
            <a:r>
              <a:rPr lang="en-US" dirty="0"/>
              <a:t>U</a:t>
            </a:r>
            <a:r>
              <a:rPr lang="en-US" dirty="0" smtClean="0"/>
              <a:t>p, 3 Down, back to ZLB </a:t>
            </a:r>
            <a:br>
              <a:rPr lang="en-US" dirty="0" smtClean="0"/>
            </a:br>
            <a:r>
              <a:rPr lang="en-US" sz="1300" dirty="0"/>
              <a:t>(Source: Board of Governors of Federal Reserve System)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16755066"/>
              </p:ext>
            </p:extLst>
          </p:nvPr>
        </p:nvGraphicFramePr>
        <p:xfrm>
          <a:off x="381000" y="1447800"/>
          <a:ext cx="800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59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1657351" y="5543551"/>
            <a:ext cx="1428751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dirty="0"/>
          </a:p>
        </p:txBody>
      </p:sp>
      <p:sp>
        <p:nvSpPr>
          <p:cNvPr id="44041" name="Rectangle 3"/>
          <p:cNvSpPr>
            <a:spLocks noChangeArrowheads="1"/>
          </p:cNvSpPr>
          <p:nvPr/>
        </p:nvSpPr>
        <p:spPr bwMode="auto">
          <a:xfrm>
            <a:off x="3486151" y="5543551"/>
            <a:ext cx="21717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dirty="0"/>
          </a:p>
        </p:txBody>
      </p:sp>
      <p:sp>
        <p:nvSpPr>
          <p:cNvPr id="4404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423153"/>
            <a:ext cx="64770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000" dirty="0"/>
              <a:t>10-Year Treasury Bonds</a:t>
            </a:r>
            <a:r>
              <a:rPr lang="en-US" dirty="0"/>
              <a:t/>
            </a:r>
            <a:br>
              <a:rPr lang="en-US" dirty="0"/>
            </a:br>
            <a:r>
              <a:rPr lang="en-US" sz="975" dirty="0"/>
              <a:t>(Source: Board of Governors of Federal Reserve System)</a:t>
            </a:r>
          </a:p>
        </p:txBody>
      </p:sp>
      <p:sp>
        <p:nvSpPr>
          <p:cNvPr id="44043" name="Text Box 6"/>
          <p:cNvSpPr txBox="1">
            <a:spLocks noChangeArrowheads="1"/>
          </p:cNvSpPr>
          <p:nvPr/>
        </p:nvSpPr>
        <p:spPr bwMode="auto">
          <a:xfrm>
            <a:off x="2959906" y="4260061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8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79776680"/>
              </p:ext>
            </p:extLst>
          </p:nvPr>
        </p:nvGraphicFramePr>
        <p:xfrm>
          <a:off x="762000" y="990600"/>
          <a:ext cx="7543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1391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40307"/>
              </p:ext>
            </p:extLst>
          </p:nvPr>
        </p:nvGraphicFramePr>
        <p:xfrm>
          <a:off x="1014763" y="990600"/>
          <a:ext cx="7370971" cy="2588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52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GDP   =</a:t>
                      </a:r>
                      <a:endParaRPr lang="en-US" sz="1200" dirty="0"/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Consumption</a:t>
                      </a:r>
                      <a:endParaRPr lang="en-US" sz="1200" dirty="0"/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Gross</a:t>
                      </a:r>
                      <a:r>
                        <a:rPr lang="en-US" sz="1200" baseline="0" smtClean="0"/>
                        <a:t> </a:t>
                      </a:r>
                      <a:r>
                        <a:rPr lang="en-US" sz="1200" smtClean="0"/>
                        <a:t>Investment</a:t>
                      </a:r>
                      <a:endParaRPr lang="en-US" sz="1200" dirty="0"/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Net Exports</a:t>
                      </a:r>
                      <a:endParaRPr lang="en-US" sz="1200" dirty="0"/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Government</a:t>
                      </a:r>
                      <a:endParaRPr lang="en-US" sz="1200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5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2019: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5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2019: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75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2020: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5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2020: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-24.10%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-9.64%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75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2020: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25.51%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-3.25%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5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2020: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98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2021: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-1.56%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4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2021: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704070"/>
                  </a:ext>
                </a:extLst>
              </a:tr>
            </a:tbl>
          </a:graphicData>
        </a:graphic>
      </p:graphicFrame>
      <p:sp>
        <p:nvSpPr>
          <p:cNvPr id="5167" name="TextBox 3"/>
          <p:cNvSpPr txBox="1">
            <a:spLocks noChangeArrowheads="1"/>
          </p:cNvSpPr>
          <p:nvPr/>
        </p:nvSpPr>
        <p:spPr bwMode="auto">
          <a:xfrm>
            <a:off x="1143000" y="228600"/>
            <a:ext cx="617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700" b="1" dirty="0"/>
              <a:t>Contributions To GDP Growth</a:t>
            </a:r>
            <a:r>
              <a:rPr lang="en-US" sz="2700" dirty="0"/>
              <a:t> </a:t>
            </a:r>
          </a:p>
          <a:p>
            <a:pPr algn="ctr"/>
            <a:r>
              <a:rPr lang="en-US" sz="1300" dirty="0"/>
              <a:t>(Source: Bureau of Economic Analysis)</a:t>
            </a:r>
            <a:r>
              <a:rPr lang="en-US" sz="1300" b="1" dirty="0"/>
              <a:t> </a:t>
            </a:r>
            <a:endParaRPr lang="en-US" sz="1300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318136"/>
              </p:ext>
            </p:extLst>
          </p:nvPr>
        </p:nvGraphicFramePr>
        <p:xfrm>
          <a:off x="990601" y="3657600"/>
          <a:ext cx="7370972" cy="271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Gross Investment =</a:t>
                      </a: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Nonresidential </a:t>
                      </a: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Residential</a:t>
                      </a:r>
                    </a:p>
                  </a:txBody>
                  <a:tcPr marL="68580" marR="68580" marT="34299" marB="3429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Inventory</a:t>
                      </a:r>
                    </a:p>
                  </a:txBody>
                  <a:tcPr marL="68580" marR="68580" marT="34299" marB="3429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9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2019: Q3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99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2019: Q4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99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2020: Q1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99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2020: Q2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-9.64%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-4.28%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-1.36%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99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2020: Q3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99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2020: Q4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5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2021: Q1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-2.62%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65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2021: Q2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1.30%</a:t>
                      </a:r>
                      <a:endParaRPr lang="en-US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4990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9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62800" cy="5334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Federal Reserve Stimulus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467600" cy="5334000"/>
          </a:xfrm>
        </p:spPr>
        <p:txBody>
          <a:bodyPr/>
          <a:lstStyle/>
          <a:p>
            <a:r>
              <a:rPr lang="en-US" sz="1400" dirty="0" smtClean="0"/>
              <a:t>March 15 </a:t>
            </a:r>
          </a:p>
          <a:p>
            <a:pPr lvl="1"/>
            <a:r>
              <a:rPr lang="en-US" sz="1400" dirty="0" smtClean="0"/>
              <a:t>FFR to ZLB</a:t>
            </a:r>
          </a:p>
          <a:p>
            <a:pPr lvl="1"/>
            <a:r>
              <a:rPr lang="en-US" sz="1400" dirty="0" smtClean="0"/>
              <a:t>Quantitative Easing </a:t>
            </a:r>
          </a:p>
          <a:p>
            <a:pPr lvl="1"/>
            <a:r>
              <a:rPr lang="en-US" sz="1400" dirty="0" smtClean="0"/>
              <a:t>Incent Discount Window</a:t>
            </a:r>
          </a:p>
          <a:p>
            <a:pPr lvl="1"/>
            <a:r>
              <a:rPr lang="en-US" sz="1400" dirty="0" smtClean="0"/>
              <a:t>Relax Capital Requirements (Buffers)</a:t>
            </a:r>
          </a:p>
          <a:p>
            <a:pPr lvl="1"/>
            <a:r>
              <a:rPr lang="en-US" sz="1400" dirty="0" smtClean="0"/>
              <a:t>Extend U.S. Dollar Liquidity Swaps</a:t>
            </a:r>
          </a:p>
          <a:p>
            <a:r>
              <a:rPr lang="en-US" sz="1400" dirty="0" smtClean="0"/>
              <a:t>March 17</a:t>
            </a:r>
          </a:p>
          <a:p>
            <a:pPr lvl="1"/>
            <a:r>
              <a:rPr lang="en-US" sz="1400" dirty="0" smtClean="0"/>
              <a:t>CPFF (Commercial Paper)</a:t>
            </a:r>
          </a:p>
          <a:p>
            <a:pPr lvl="1"/>
            <a:r>
              <a:rPr lang="en-US" sz="1400" dirty="0" smtClean="0"/>
              <a:t>PDCF (Primary Dealers) </a:t>
            </a:r>
          </a:p>
          <a:p>
            <a:r>
              <a:rPr lang="en-US" sz="1400" dirty="0" smtClean="0"/>
              <a:t>March 18</a:t>
            </a:r>
          </a:p>
          <a:p>
            <a:pPr lvl="1"/>
            <a:r>
              <a:rPr lang="en-US" sz="1400" dirty="0" smtClean="0"/>
              <a:t>MMLF (Money Market Mutual Funds)</a:t>
            </a:r>
          </a:p>
          <a:p>
            <a:r>
              <a:rPr lang="en-US" sz="1400" dirty="0"/>
              <a:t>March 23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QE expanded to CMBS</a:t>
            </a:r>
          </a:p>
          <a:p>
            <a:pPr lvl="1"/>
            <a:r>
              <a:rPr lang="en-US" sz="1400" dirty="0"/>
              <a:t>PMCCF/CMMCCF (Corporate Credit)</a:t>
            </a:r>
          </a:p>
          <a:p>
            <a:pPr lvl="1"/>
            <a:r>
              <a:rPr lang="en-US" sz="1400" dirty="0"/>
              <a:t>TALF (Term Asset-Based Securities)</a:t>
            </a:r>
          </a:p>
          <a:p>
            <a:pPr lvl="1"/>
            <a:r>
              <a:rPr lang="en-US" sz="1400" dirty="0"/>
              <a:t>Backed by Treasury Funds</a:t>
            </a:r>
          </a:p>
          <a:p>
            <a:r>
              <a:rPr lang="en-US" sz="1400" dirty="0"/>
              <a:t>April 9</a:t>
            </a:r>
          </a:p>
          <a:p>
            <a:pPr lvl="1"/>
            <a:r>
              <a:rPr lang="en-US" sz="1400" dirty="0"/>
              <a:t>PPP Loans</a:t>
            </a:r>
          </a:p>
          <a:p>
            <a:pPr lvl="1"/>
            <a:r>
              <a:rPr lang="en-US" sz="1400" dirty="0"/>
              <a:t>Main Street Business Debt (1 </a:t>
            </a:r>
            <a:r>
              <a:rPr lang="en-US" sz="1400" dirty="0" err="1"/>
              <a:t>yr</a:t>
            </a:r>
            <a:r>
              <a:rPr lang="en-US" sz="1400" dirty="0"/>
              <a:t> </a:t>
            </a:r>
            <a:r>
              <a:rPr lang="en-US" sz="1400" dirty="0" err="1"/>
              <a:t>def</a:t>
            </a:r>
            <a:r>
              <a:rPr lang="en-US" sz="1400" dirty="0"/>
              <a:t>)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Municipal Liquidity (pop &gt; 1MM)</a:t>
            </a:r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8200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609600"/>
          </a:xfrm>
        </p:spPr>
        <p:txBody>
          <a:bodyPr/>
          <a:lstStyle/>
          <a:p>
            <a:r>
              <a:rPr lang="en-US" dirty="0" smtClean="0"/>
              <a:t>Fed: Securities Held Outright</a:t>
            </a:r>
            <a:br>
              <a:rPr lang="en-US" dirty="0" smtClean="0"/>
            </a:br>
            <a:r>
              <a:rPr lang="en-US" sz="1300" dirty="0"/>
              <a:t>(source: Board of Governors, Federal Reserve System)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657021"/>
              </p:ext>
            </p:extLst>
          </p:nvPr>
        </p:nvGraphicFramePr>
        <p:xfrm>
          <a:off x="685800" y="1371600"/>
          <a:ext cx="7696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74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17" y="377627"/>
            <a:ext cx="6477000" cy="5715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90+ Days Delinquent by Loan Type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>(source: Federal Reserve Bank of New York Credit Panel/Equifax) 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457201" y="949127"/>
            <a:ext cx="8229600" cy="5299273"/>
            <a:chOff x="310388" y="1019682"/>
            <a:chExt cx="8489949" cy="5315725"/>
          </a:xfrm>
        </p:grpSpPr>
        <p:grpSp>
          <p:nvGrpSpPr>
            <p:cNvPr id="126" name="object 2"/>
            <p:cNvGrpSpPr/>
            <p:nvPr/>
          </p:nvGrpSpPr>
          <p:grpSpPr>
            <a:xfrm>
              <a:off x="648969" y="1407985"/>
              <a:ext cx="7729220" cy="4354830"/>
              <a:chOff x="648969" y="1407985"/>
              <a:chExt cx="7729220" cy="4354830"/>
            </a:xfrm>
          </p:grpSpPr>
          <p:sp>
            <p:nvSpPr>
              <p:cNvPr id="161" name="object 3"/>
              <p:cNvSpPr/>
              <p:nvPr/>
            </p:nvSpPr>
            <p:spPr>
              <a:xfrm>
                <a:off x="673607" y="1412747"/>
                <a:ext cx="7699375" cy="4345305"/>
              </a:xfrm>
              <a:custGeom>
                <a:avLst/>
                <a:gdLst/>
                <a:ahLst/>
                <a:cxnLst/>
                <a:rect l="l" t="t" r="r" b="b"/>
                <a:pathLst>
                  <a:path w="7699375" h="4345305">
                    <a:moveTo>
                      <a:pt x="0" y="4344924"/>
                    </a:moveTo>
                    <a:lnTo>
                      <a:pt x="7699248" y="4344924"/>
                    </a:lnTo>
                    <a:lnTo>
                      <a:pt x="7699248" y="0"/>
                    </a:lnTo>
                    <a:lnTo>
                      <a:pt x="0" y="0"/>
                    </a:lnTo>
                    <a:lnTo>
                      <a:pt x="0" y="4344924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" name="object 4"/>
              <p:cNvSpPr/>
              <p:nvPr/>
            </p:nvSpPr>
            <p:spPr>
              <a:xfrm>
                <a:off x="8319515" y="1412747"/>
                <a:ext cx="53340" cy="4345305"/>
              </a:xfrm>
              <a:custGeom>
                <a:avLst/>
                <a:gdLst/>
                <a:ahLst/>
                <a:cxnLst/>
                <a:rect l="l" t="t" r="r" b="b"/>
                <a:pathLst>
                  <a:path w="53340" h="4345305">
                    <a:moveTo>
                      <a:pt x="53339" y="4344924"/>
                    </a:moveTo>
                    <a:lnTo>
                      <a:pt x="53339" y="0"/>
                    </a:lnTo>
                  </a:path>
                  <a:path w="53340" h="4345305">
                    <a:moveTo>
                      <a:pt x="0" y="4344924"/>
                    </a:moveTo>
                    <a:lnTo>
                      <a:pt x="53339" y="4344924"/>
                    </a:lnTo>
                  </a:path>
                  <a:path w="53340" h="4345305">
                    <a:moveTo>
                      <a:pt x="0" y="2895600"/>
                    </a:moveTo>
                    <a:lnTo>
                      <a:pt x="53339" y="2895600"/>
                    </a:lnTo>
                  </a:path>
                  <a:path w="53340" h="4345305">
                    <a:moveTo>
                      <a:pt x="0" y="1447800"/>
                    </a:moveTo>
                    <a:lnTo>
                      <a:pt x="53339" y="1447800"/>
                    </a:lnTo>
                  </a:path>
                  <a:path w="53340" h="4345305">
                    <a:moveTo>
                      <a:pt x="0" y="0"/>
                    </a:moveTo>
                    <a:lnTo>
                      <a:pt x="53339" y="0"/>
                    </a:lnTo>
                  </a:path>
                </a:pathLst>
              </a:custGeom>
              <a:ln w="9525">
                <a:solidFill>
                  <a:srgbClr val="85858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" name="object 5"/>
              <p:cNvSpPr/>
              <p:nvPr/>
            </p:nvSpPr>
            <p:spPr>
              <a:xfrm>
                <a:off x="673607" y="1412747"/>
                <a:ext cx="53340" cy="4345305"/>
              </a:xfrm>
              <a:custGeom>
                <a:avLst/>
                <a:gdLst/>
                <a:ahLst/>
                <a:cxnLst/>
                <a:rect l="l" t="t" r="r" b="b"/>
                <a:pathLst>
                  <a:path w="53340" h="4345305">
                    <a:moveTo>
                      <a:pt x="0" y="4344924"/>
                    </a:moveTo>
                    <a:lnTo>
                      <a:pt x="0" y="0"/>
                    </a:lnTo>
                  </a:path>
                  <a:path w="53340" h="4345305">
                    <a:moveTo>
                      <a:pt x="0" y="4344924"/>
                    </a:moveTo>
                    <a:lnTo>
                      <a:pt x="53340" y="4344924"/>
                    </a:lnTo>
                  </a:path>
                  <a:path w="53340" h="4345305">
                    <a:moveTo>
                      <a:pt x="0" y="2895600"/>
                    </a:moveTo>
                    <a:lnTo>
                      <a:pt x="53340" y="2895600"/>
                    </a:lnTo>
                  </a:path>
                  <a:path w="53340" h="4345305">
                    <a:moveTo>
                      <a:pt x="0" y="1447800"/>
                    </a:moveTo>
                    <a:lnTo>
                      <a:pt x="53340" y="1447800"/>
                    </a:lnTo>
                  </a:path>
                  <a:path w="53340" h="4345305">
                    <a:moveTo>
                      <a:pt x="0" y="0"/>
                    </a:moveTo>
                    <a:lnTo>
                      <a:pt x="53340" y="0"/>
                    </a:lnTo>
                  </a:path>
                </a:pathLst>
              </a:custGeom>
              <a:ln w="9525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" name="object 6"/>
              <p:cNvSpPr/>
              <p:nvPr/>
            </p:nvSpPr>
            <p:spPr>
              <a:xfrm>
                <a:off x="673607" y="5702807"/>
                <a:ext cx="7699375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7699375" h="55245">
                    <a:moveTo>
                      <a:pt x="0" y="54863"/>
                    </a:moveTo>
                    <a:lnTo>
                      <a:pt x="7699248" y="54863"/>
                    </a:lnTo>
                  </a:path>
                  <a:path w="7699375" h="55245">
                    <a:moveTo>
                      <a:pt x="0" y="0"/>
                    </a:moveTo>
                    <a:lnTo>
                      <a:pt x="0" y="54863"/>
                    </a:lnTo>
                  </a:path>
                  <a:path w="7699375" h="55245">
                    <a:moveTo>
                      <a:pt x="106679" y="0"/>
                    </a:moveTo>
                    <a:lnTo>
                      <a:pt x="106679" y="54863"/>
                    </a:lnTo>
                  </a:path>
                  <a:path w="7699375" h="55245">
                    <a:moveTo>
                      <a:pt x="211836" y="0"/>
                    </a:moveTo>
                    <a:lnTo>
                      <a:pt x="211836" y="54863"/>
                    </a:lnTo>
                  </a:path>
                  <a:path w="7699375" h="55245">
                    <a:moveTo>
                      <a:pt x="318516" y="0"/>
                    </a:moveTo>
                    <a:lnTo>
                      <a:pt x="318516" y="54863"/>
                    </a:lnTo>
                  </a:path>
                  <a:path w="7699375" h="55245">
                    <a:moveTo>
                      <a:pt x="425195" y="0"/>
                    </a:moveTo>
                    <a:lnTo>
                      <a:pt x="425195" y="54863"/>
                    </a:lnTo>
                  </a:path>
                  <a:path w="7699375" h="55245">
                    <a:moveTo>
                      <a:pt x="530352" y="0"/>
                    </a:moveTo>
                    <a:lnTo>
                      <a:pt x="530352" y="54863"/>
                    </a:lnTo>
                  </a:path>
                  <a:path w="7699375" h="55245">
                    <a:moveTo>
                      <a:pt x="637032" y="0"/>
                    </a:moveTo>
                    <a:lnTo>
                      <a:pt x="637032" y="54863"/>
                    </a:lnTo>
                  </a:path>
                  <a:path w="7699375" h="55245">
                    <a:moveTo>
                      <a:pt x="743711" y="0"/>
                    </a:moveTo>
                    <a:lnTo>
                      <a:pt x="743711" y="54863"/>
                    </a:lnTo>
                  </a:path>
                  <a:path w="7699375" h="55245">
                    <a:moveTo>
                      <a:pt x="848868" y="0"/>
                    </a:moveTo>
                    <a:lnTo>
                      <a:pt x="848868" y="54863"/>
                    </a:lnTo>
                  </a:path>
                  <a:path w="7699375" h="55245">
                    <a:moveTo>
                      <a:pt x="955548" y="0"/>
                    </a:moveTo>
                    <a:lnTo>
                      <a:pt x="955548" y="54863"/>
                    </a:lnTo>
                  </a:path>
                  <a:path w="7699375" h="55245">
                    <a:moveTo>
                      <a:pt x="1062228" y="0"/>
                    </a:moveTo>
                    <a:lnTo>
                      <a:pt x="1062228" y="54863"/>
                    </a:lnTo>
                  </a:path>
                  <a:path w="7699375" h="55245">
                    <a:moveTo>
                      <a:pt x="1168908" y="0"/>
                    </a:moveTo>
                    <a:lnTo>
                      <a:pt x="1168908" y="54863"/>
                    </a:lnTo>
                  </a:path>
                  <a:path w="7699375" h="55245">
                    <a:moveTo>
                      <a:pt x="1274064" y="0"/>
                    </a:moveTo>
                    <a:lnTo>
                      <a:pt x="1274064" y="54863"/>
                    </a:lnTo>
                  </a:path>
                  <a:path w="7699375" h="55245">
                    <a:moveTo>
                      <a:pt x="1380744" y="0"/>
                    </a:moveTo>
                    <a:lnTo>
                      <a:pt x="1380744" y="54863"/>
                    </a:lnTo>
                  </a:path>
                  <a:path w="7699375" h="55245">
                    <a:moveTo>
                      <a:pt x="1487424" y="0"/>
                    </a:moveTo>
                    <a:lnTo>
                      <a:pt x="1487424" y="54863"/>
                    </a:lnTo>
                  </a:path>
                  <a:path w="7699375" h="55245">
                    <a:moveTo>
                      <a:pt x="1592580" y="0"/>
                    </a:moveTo>
                    <a:lnTo>
                      <a:pt x="1592580" y="54863"/>
                    </a:lnTo>
                  </a:path>
                  <a:path w="7699375" h="55245">
                    <a:moveTo>
                      <a:pt x="1699260" y="0"/>
                    </a:moveTo>
                    <a:lnTo>
                      <a:pt x="1699260" y="54863"/>
                    </a:lnTo>
                  </a:path>
                  <a:path w="7699375" h="55245">
                    <a:moveTo>
                      <a:pt x="1805940" y="0"/>
                    </a:moveTo>
                    <a:lnTo>
                      <a:pt x="1805940" y="54863"/>
                    </a:lnTo>
                  </a:path>
                  <a:path w="7699375" h="55245">
                    <a:moveTo>
                      <a:pt x="1911096" y="0"/>
                    </a:moveTo>
                    <a:lnTo>
                      <a:pt x="1911096" y="54863"/>
                    </a:lnTo>
                  </a:path>
                  <a:path w="7699375" h="55245">
                    <a:moveTo>
                      <a:pt x="2017776" y="0"/>
                    </a:moveTo>
                    <a:lnTo>
                      <a:pt x="2017776" y="54863"/>
                    </a:lnTo>
                  </a:path>
                  <a:path w="7699375" h="55245">
                    <a:moveTo>
                      <a:pt x="2124456" y="0"/>
                    </a:moveTo>
                    <a:lnTo>
                      <a:pt x="2124456" y="54863"/>
                    </a:lnTo>
                  </a:path>
                  <a:path w="7699375" h="55245">
                    <a:moveTo>
                      <a:pt x="2229612" y="0"/>
                    </a:moveTo>
                    <a:lnTo>
                      <a:pt x="2229612" y="54863"/>
                    </a:lnTo>
                  </a:path>
                  <a:path w="7699375" h="55245">
                    <a:moveTo>
                      <a:pt x="2336292" y="0"/>
                    </a:moveTo>
                    <a:lnTo>
                      <a:pt x="2336292" y="54863"/>
                    </a:lnTo>
                  </a:path>
                  <a:path w="7699375" h="55245">
                    <a:moveTo>
                      <a:pt x="2442972" y="0"/>
                    </a:moveTo>
                    <a:lnTo>
                      <a:pt x="2442972" y="54863"/>
                    </a:lnTo>
                  </a:path>
                  <a:path w="7699375" h="55245">
                    <a:moveTo>
                      <a:pt x="2548128" y="0"/>
                    </a:moveTo>
                    <a:lnTo>
                      <a:pt x="2548128" y="54863"/>
                    </a:lnTo>
                  </a:path>
                  <a:path w="7699375" h="55245">
                    <a:moveTo>
                      <a:pt x="2654808" y="0"/>
                    </a:moveTo>
                    <a:lnTo>
                      <a:pt x="2654808" y="54863"/>
                    </a:lnTo>
                  </a:path>
                  <a:path w="7699375" h="55245">
                    <a:moveTo>
                      <a:pt x="2761488" y="0"/>
                    </a:moveTo>
                    <a:lnTo>
                      <a:pt x="2761488" y="54863"/>
                    </a:lnTo>
                  </a:path>
                  <a:path w="7699375" h="55245">
                    <a:moveTo>
                      <a:pt x="2866644" y="0"/>
                    </a:moveTo>
                    <a:lnTo>
                      <a:pt x="2866644" y="54863"/>
                    </a:lnTo>
                  </a:path>
                  <a:path w="7699375" h="55245">
                    <a:moveTo>
                      <a:pt x="2973324" y="0"/>
                    </a:moveTo>
                    <a:lnTo>
                      <a:pt x="2973324" y="54863"/>
                    </a:lnTo>
                  </a:path>
                  <a:path w="7699375" h="55245">
                    <a:moveTo>
                      <a:pt x="3080004" y="0"/>
                    </a:moveTo>
                    <a:lnTo>
                      <a:pt x="3080004" y="54863"/>
                    </a:lnTo>
                  </a:path>
                  <a:path w="7699375" h="55245">
                    <a:moveTo>
                      <a:pt x="3185160" y="0"/>
                    </a:moveTo>
                    <a:lnTo>
                      <a:pt x="3185160" y="54863"/>
                    </a:lnTo>
                  </a:path>
                  <a:path w="7699375" h="55245">
                    <a:moveTo>
                      <a:pt x="3291840" y="0"/>
                    </a:moveTo>
                    <a:lnTo>
                      <a:pt x="3291840" y="54863"/>
                    </a:lnTo>
                  </a:path>
                  <a:path w="7699375" h="55245">
                    <a:moveTo>
                      <a:pt x="3398519" y="0"/>
                    </a:moveTo>
                    <a:lnTo>
                      <a:pt x="3398519" y="54863"/>
                    </a:lnTo>
                  </a:path>
                  <a:path w="7699375" h="55245">
                    <a:moveTo>
                      <a:pt x="3503676" y="0"/>
                    </a:moveTo>
                    <a:lnTo>
                      <a:pt x="3503676" y="54863"/>
                    </a:lnTo>
                  </a:path>
                  <a:path w="7699375" h="55245">
                    <a:moveTo>
                      <a:pt x="3610355" y="0"/>
                    </a:moveTo>
                    <a:lnTo>
                      <a:pt x="3610355" y="54863"/>
                    </a:lnTo>
                  </a:path>
                  <a:path w="7699375" h="55245">
                    <a:moveTo>
                      <a:pt x="3717036" y="0"/>
                    </a:moveTo>
                    <a:lnTo>
                      <a:pt x="3717036" y="54863"/>
                    </a:lnTo>
                  </a:path>
                  <a:path w="7699375" h="55245">
                    <a:moveTo>
                      <a:pt x="3822191" y="0"/>
                    </a:moveTo>
                    <a:lnTo>
                      <a:pt x="3822191" y="54863"/>
                    </a:lnTo>
                  </a:path>
                  <a:path w="7699375" h="55245">
                    <a:moveTo>
                      <a:pt x="3928871" y="0"/>
                    </a:moveTo>
                    <a:lnTo>
                      <a:pt x="3928871" y="54863"/>
                    </a:lnTo>
                  </a:path>
                  <a:path w="7699375" h="55245">
                    <a:moveTo>
                      <a:pt x="4035552" y="0"/>
                    </a:moveTo>
                    <a:lnTo>
                      <a:pt x="4035552" y="54863"/>
                    </a:lnTo>
                  </a:path>
                  <a:path w="7699375" h="55245">
                    <a:moveTo>
                      <a:pt x="4142231" y="0"/>
                    </a:moveTo>
                    <a:lnTo>
                      <a:pt x="4142231" y="54863"/>
                    </a:lnTo>
                  </a:path>
                  <a:path w="7699375" h="55245">
                    <a:moveTo>
                      <a:pt x="4247388" y="0"/>
                    </a:moveTo>
                    <a:lnTo>
                      <a:pt x="4247388" y="54863"/>
                    </a:lnTo>
                  </a:path>
                  <a:path w="7699375" h="55245">
                    <a:moveTo>
                      <a:pt x="4354068" y="0"/>
                    </a:moveTo>
                    <a:lnTo>
                      <a:pt x="4354068" y="54863"/>
                    </a:lnTo>
                  </a:path>
                  <a:path w="7699375" h="55245">
                    <a:moveTo>
                      <a:pt x="4460747" y="0"/>
                    </a:moveTo>
                    <a:lnTo>
                      <a:pt x="4460747" y="54863"/>
                    </a:lnTo>
                  </a:path>
                  <a:path w="7699375" h="55245">
                    <a:moveTo>
                      <a:pt x="4565904" y="0"/>
                    </a:moveTo>
                    <a:lnTo>
                      <a:pt x="4565904" y="54863"/>
                    </a:lnTo>
                  </a:path>
                  <a:path w="7699375" h="55245">
                    <a:moveTo>
                      <a:pt x="4672583" y="0"/>
                    </a:moveTo>
                    <a:lnTo>
                      <a:pt x="4672583" y="54863"/>
                    </a:lnTo>
                  </a:path>
                  <a:path w="7699375" h="55245">
                    <a:moveTo>
                      <a:pt x="4779264" y="0"/>
                    </a:moveTo>
                    <a:lnTo>
                      <a:pt x="4779264" y="54863"/>
                    </a:lnTo>
                  </a:path>
                  <a:path w="7699375" h="55245">
                    <a:moveTo>
                      <a:pt x="4884420" y="0"/>
                    </a:moveTo>
                    <a:lnTo>
                      <a:pt x="4884420" y="54863"/>
                    </a:lnTo>
                  </a:path>
                  <a:path w="7699375" h="55245">
                    <a:moveTo>
                      <a:pt x="4991100" y="0"/>
                    </a:moveTo>
                    <a:lnTo>
                      <a:pt x="4991100" y="54863"/>
                    </a:lnTo>
                  </a:path>
                  <a:path w="7699375" h="55245">
                    <a:moveTo>
                      <a:pt x="5097780" y="0"/>
                    </a:moveTo>
                    <a:lnTo>
                      <a:pt x="5097780" y="54863"/>
                    </a:lnTo>
                  </a:path>
                  <a:path w="7699375" h="55245">
                    <a:moveTo>
                      <a:pt x="5202936" y="0"/>
                    </a:moveTo>
                    <a:lnTo>
                      <a:pt x="5202936" y="54863"/>
                    </a:lnTo>
                  </a:path>
                  <a:path w="7699375" h="55245">
                    <a:moveTo>
                      <a:pt x="5309616" y="0"/>
                    </a:moveTo>
                    <a:lnTo>
                      <a:pt x="5309616" y="54863"/>
                    </a:lnTo>
                  </a:path>
                  <a:path w="7699375" h="55245">
                    <a:moveTo>
                      <a:pt x="5416295" y="0"/>
                    </a:moveTo>
                    <a:lnTo>
                      <a:pt x="5416295" y="54863"/>
                    </a:lnTo>
                  </a:path>
                  <a:path w="7699375" h="55245">
                    <a:moveTo>
                      <a:pt x="5521452" y="0"/>
                    </a:moveTo>
                    <a:lnTo>
                      <a:pt x="5521452" y="54863"/>
                    </a:lnTo>
                  </a:path>
                  <a:path w="7699375" h="55245">
                    <a:moveTo>
                      <a:pt x="5628132" y="0"/>
                    </a:moveTo>
                    <a:lnTo>
                      <a:pt x="5628132" y="54863"/>
                    </a:lnTo>
                  </a:path>
                  <a:path w="7699375" h="55245">
                    <a:moveTo>
                      <a:pt x="5734812" y="0"/>
                    </a:moveTo>
                    <a:lnTo>
                      <a:pt x="5734812" y="54863"/>
                    </a:lnTo>
                  </a:path>
                  <a:path w="7699375" h="55245">
                    <a:moveTo>
                      <a:pt x="5839968" y="0"/>
                    </a:moveTo>
                    <a:lnTo>
                      <a:pt x="5839968" y="54863"/>
                    </a:lnTo>
                  </a:path>
                  <a:path w="7699375" h="55245">
                    <a:moveTo>
                      <a:pt x="5946647" y="0"/>
                    </a:moveTo>
                    <a:lnTo>
                      <a:pt x="5946647" y="54863"/>
                    </a:lnTo>
                  </a:path>
                  <a:path w="7699375" h="55245">
                    <a:moveTo>
                      <a:pt x="6053327" y="0"/>
                    </a:moveTo>
                    <a:lnTo>
                      <a:pt x="6053327" y="54863"/>
                    </a:lnTo>
                  </a:path>
                  <a:path w="7699375" h="55245">
                    <a:moveTo>
                      <a:pt x="6158484" y="0"/>
                    </a:moveTo>
                    <a:lnTo>
                      <a:pt x="6158484" y="54863"/>
                    </a:lnTo>
                  </a:path>
                  <a:path w="7699375" h="55245">
                    <a:moveTo>
                      <a:pt x="6265164" y="0"/>
                    </a:moveTo>
                    <a:lnTo>
                      <a:pt x="6265164" y="54863"/>
                    </a:lnTo>
                  </a:path>
                  <a:path w="7699375" h="55245">
                    <a:moveTo>
                      <a:pt x="6371844" y="0"/>
                    </a:moveTo>
                    <a:lnTo>
                      <a:pt x="6371844" y="54863"/>
                    </a:lnTo>
                  </a:path>
                  <a:path w="7699375" h="55245">
                    <a:moveTo>
                      <a:pt x="6476999" y="0"/>
                    </a:moveTo>
                    <a:lnTo>
                      <a:pt x="6476999" y="54863"/>
                    </a:lnTo>
                  </a:path>
                  <a:path w="7699375" h="55245">
                    <a:moveTo>
                      <a:pt x="6583680" y="0"/>
                    </a:moveTo>
                    <a:lnTo>
                      <a:pt x="6583680" y="54863"/>
                    </a:lnTo>
                  </a:path>
                  <a:path w="7699375" h="55245">
                    <a:moveTo>
                      <a:pt x="6690360" y="0"/>
                    </a:moveTo>
                    <a:lnTo>
                      <a:pt x="6690360" y="54863"/>
                    </a:lnTo>
                  </a:path>
                  <a:path w="7699375" h="55245">
                    <a:moveTo>
                      <a:pt x="6795516" y="0"/>
                    </a:moveTo>
                    <a:lnTo>
                      <a:pt x="6795516" y="54863"/>
                    </a:lnTo>
                  </a:path>
                  <a:path w="7699375" h="55245">
                    <a:moveTo>
                      <a:pt x="6902196" y="0"/>
                    </a:moveTo>
                    <a:lnTo>
                      <a:pt x="6902196" y="54863"/>
                    </a:lnTo>
                  </a:path>
                  <a:path w="7699375" h="55245">
                    <a:moveTo>
                      <a:pt x="7008876" y="0"/>
                    </a:moveTo>
                    <a:lnTo>
                      <a:pt x="7008876" y="54863"/>
                    </a:lnTo>
                  </a:path>
                  <a:path w="7699375" h="55245">
                    <a:moveTo>
                      <a:pt x="7114032" y="0"/>
                    </a:moveTo>
                    <a:lnTo>
                      <a:pt x="7114032" y="54863"/>
                    </a:lnTo>
                  </a:path>
                  <a:path w="7699375" h="55245">
                    <a:moveTo>
                      <a:pt x="7220712" y="0"/>
                    </a:moveTo>
                    <a:lnTo>
                      <a:pt x="7220712" y="54863"/>
                    </a:lnTo>
                  </a:path>
                  <a:path w="7699375" h="55245">
                    <a:moveTo>
                      <a:pt x="7327392" y="0"/>
                    </a:moveTo>
                    <a:lnTo>
                      <a:pt x="7327392" y="54863"/>
                    </a:lnTo>
                  </a:path>
                  <a:path w="7699375" h="55245">
                    <a:moveTo>
                      <a:pt x="7434072" y="0"/>
                    </a:moveTo>
                    <a:lnTo>
                      <a:pt x="7434072" y="54863"/>
                    </a:lnTo>
                  </a:path>
                  <a:path w="7699375" h="55245">
                    <a:moveTo>
                      <a:pt x="7539228" y="0"/>
                    </a:moveTo>
                    <a:lnTo>
                      <a:pt x="7539228" y="54863"/>
                    </a:lnTo>
                  </a:path>
                  <a:path w="7699375" h="55245">
                    <a:moveTo>
                      <a:pt x="7645908" y="0"/>
                    </a:moveTo>
                    <a:lnTo>
                      <a:pt x="7645908" y="54863"/>
                    </a:lnTo>
                  </a:path>
                </a:pathLst>
              </a:custGeom>
              <a:ln w="9525">
                <a:solidFill>
                  <a:srgbClr val="85858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" name="object 7"/>
              <p:cNvSpPr/>
              <p:nvPr/>
            </p:nvSpPr>
            <p:spPr>
              <a:xfrm>
                <a:off x="674369" y="1777745"/>
                <a:ext cx="7644765" cy="1929764"/>
              </a:xfrm>
              <a:custGeom>
                <a:avLst/>
                <a:gdLst/>
                <a:ahLst/>
                <a:cxnLst/>
                <a:rect l="l" t="t" r="r" b="b"/>
                <a:pathLst>
                  <a:path w="7644765" h="1929764">
                    <a:moveTo>
                      <a:pt x="0" y="1418843"/>
                    </a:moveTo>
                    <a:lnTo>
                      <a:pt x="105156" y="1402079"/>
                    </a:lnTo>
                    <a:lnTo>
                      <a:pt x="211836" y="1467612"/>
                    </a:lnTo>
                    <a:lnTo>
                      <a:pt x="318516" y="1303019"/>
                    </a:lnTo>
                    <a:lnTo>
                      <a:pt x="423671" y="1293876"/>
                    </a:lnTo>
                    <a:lnTo>
                      <a:pt x="530352" y="1415795"/>
                    </a:lnTo>
                    <a:lnTo>
                      <a:pt x="637032" y="1473707"/>
                    </a:lnTo>
                    <a:lnTo>
                      <a:pt x="742188" y="1321307"/>
                    </a:lnTo>
                    <a:lnTo>
                      <a:pt x="848868" y="1202436"/>
                    </a:lnTo>
                    <a:lnTo>
                      <a:pt x="955548" y="1306067"/>
                    </a:lnTo>
                    <a:lnTo>
                      <a:pt x="1060704" y="1351788"/>
                    </a:lnTo>
                    <a:lnTo>
                      <a:pt x="1167384" y="1508759"/>
                    </a:lnTo>
                    <a:lnTo>
                      <a:pt x="1274064" y="1424939"/>
                    </a:lnTo>
                    <a:lnTo>
                      <a:pt x="1379220" y="1383791"/>
                    </a:lnTo>
                    <a:lnTo>
                      <a:pt x="1485900" y="1318259"/>
                    </a:lnTo>
                    <a:lnTo>
                      <a:pt x="1592580" y="1181100"/>
                    </a:lnTo>
                    <a:lnTo>
                      <a:pt x="1697736" y="1158239"/>
                    </a:lnTo>
                    <a:lnTo>
                      <a:pt x="1804416" y="1263395"/>
                    </a:lnTo>
                    <a:lnTo>
                      <a:pt x="1911096" y="1274064"/>
                    </a:lnTo>
                    <a:lnTo>
                      <a:pt x="2016252" y="1234439"/>
                    </a:lnTo>
                    <a:lnTo>
                      <a:pt x="2122932" y="1231391"/>
                    </a:lnTo>
                    <a:lnTo>
                      <a:pt x="2229612" y="1039367"/>
                    </a:lnTo>
                    <a:lnTo>
                      <a:pt x="2334768" y="1234439"/>
                    </a:lnTo>
                    <a:lnTo>
                      <a:pt x="2441448" y="1031748"/>
                    </a:lnTo>
                    <a:lnTo>
                      <a:pt x="2548128" y="665988"/>
                    </a:lnTo>
                    <a:lnTo>
                      <a:pt x="2654808" y="579119"/>
                    </a:lnTo>
                    <a:lnTo>
                      <a:pt x="2759964" y="533400"/>
                    </a:lnTo>
                    <a:lnTo>
                      <a:pt x="2866644" y="301751"/>
                    </a:lnTo>
                    <a:lnTo>
                      <a:pt x="2973324" y="3048"/>
                    </a:lnTo>
                    <a:lnTo>
                      <a:pt x="3078480" y="0"/>
                    </a:lnTo>
                    <a:lnTo>
                      <a:pt x="3185160" y="167639"/>
                    </a:lnTo>
                    <a:lnTo>
                      <a:pt x="3291840" y="135636"/>
                    </a:lnTo>
                    <a:lnTo>
                      <a:pt x="3396995" y="179831"/>
                    </a:lnTo>
                    <a:lnTo>
                      <a:pt x="3503676" y="457200"/>
                    </a:lnTo>
                    <a:lnTo>
                      <a:pt x="3610355" y="649224"/>
                    </a:lnTo>
                    <a:lnTo>
                      <a:pt x="3715512" y="653795"/>
                    </a:lnTo>
                    <a:lnTo>
                      <a:pt x="3822191" y="714755"/>
                    </a:lnTo>
                    <a:lnTo>
                      <a:pt x="3928871" y="822959"/>
                    </a:lnTo>
                    <a:lnTo>
                      <a:pt x="4034028" y="952500"/>
                    </a:lnTo>
                    <a:lnTo>
                      <a:pt x="4140707" y="917448"/>
                    </a:lnTo>
                    <a:lnTo>
                      <a:pt x="4247388" y="1022603"/>
                    </a:lnTo>
                    <a:lnTo>
                      <a:pt x="4352544" y="1086612"/>
                    </a:lnTo>
                    <a:lnTo>
                      <a:pt x="4459224" y="1267967"/>
                    </a:lnTo>
                    <a:lnTo>
                      <a:pt x="4565904" y="1242059"/>
                    </a:lnTo>
                    <a:lnTo>
                      <a:pt x="4671059" y="1514855"/>
                    </a:lnTo>
                    <a:lnTo>
                      <a:pt x="4777740" y="1711452"/>
                    </a:lnTo>
                    <a:lnTo>
                      <a:pt x="4884420" y="1818131"/>
                    </a:lnTo>
                    <a:lnTo>
                      <a:pt x="4989576" y="1862327"/>
                    </a:lnTo>
                    <a:lnTo>
                      <a:pt x="5096256" y="1552955"/>
                    </a:lnTo>
                    <a:lnTo>
                      <a:pt x="5202935" y="1549907"/>
                    </a:lnTo>
                    <a:lnTo>
                      <a:pt x="5308092" y="1601724"/>
                    </a:lnTo>
                    <a:lnTo>
                      <a:pt x="5414771" y="1763267"/>
                    </a:lnTo>
                    <a:lnTo>
                      <a:pt x="5521452" y="1778507"/>
                    </a:lnTo>
                    <a:lnTo>
                      <a:pt x="5628132" y="1903476"/>
                    </a:lnTo>
                    <a:lnTo>
                      <a:pt x="5733288" y="1929383"/>
                    </a:lnTo>
                    <a:lnTo>
                      <a:pt x="5839968" y="1911095"/>
                    </a:lnTo>
                    <a:lnTo>
                      <a:pt x="5946648" y="1821179"/>
                    </a:lnTo>
                    <a:lnTo>
                      <a:pt x="6051804" y="1842515"/>
                    </a:lnTo>
                    <a:lnTo>
                      <a:pt x="6158483" y="1816607"/>
                    </a:lnTo>
                    <a:lnTo>
                      <a:pt x="6265163" y="1792224"/>
                    </a:lnTo>
                    <a:lnTo>
                      <a:pt x="6370320" y="1659636"/>
                    </a:lnTo>
                    <a:lnTo>
                      <a:pt x="6477000" y="1697736"/>
                    </a:lnTo>
                    <a:lnTo>
                      <a:pt x="6583680" y="1679448"/>
                    </a:lnTo>
                    <a:lnTo>
                      <a:pt x="6688835" y="1728215"/>
                    </a:lnTo>
                    <a:lnTo>
                      <a:pt x="6795515" y="1569719"/>
                    </a:lnTo>
                    <a:lnTo>
                      <a:pt x="6902196" y="1569719"/>
                    </a:lnTo>
                    <a:lnTo>
                      <a:pt x="7007352" y="1583436"/>
                    </a:lnTo>
                    <a:lnTo>
                      <a:pt x="7114032" y="1557527"/>
                    </a:lnTo>
                    <a:lnTo>
                      <a:pt x="7220711" y="1347215"/>
                    </a:lnTo>
                    <a:lnTo>
                      <a:pt x="7325868" y="1155191"/>
                    </a:lnTo>
                    <a:lnTo>
                      <a:pt x="7432548" y="1158239"/>
                    </a:lnTo>
                    <a:lnTo>
                      <a:pt x="7539228" y="1267967"/>
                    </a:lnTo>
                    <a:lnTo>
                      <a:pt x="7644383" y="1089659"/>
                    </a:lnTo>
                  </a:path>
                </a:pathLst>
              </a:custGeom>
              <a:ln w="50799">
                <a:solidFill>
                  <a:srgbClr val="1F487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" name="object 8"/>
              <p:cNvSpPr/>
              <p:nvPr/>
            </p:nvSpPr>
            <p:spPr>
              <a:xfrm>
                <a:off x="674369" y="4328921"/>
                <a:ext cx="7644765" cy="1385570"/>
              </a:xfrm>
              <a:custGeom>
                <a:avLst/>
                <a:gdLst/>
                <a:ahLst/>
                <a:cxnLst/>
                <a:rect l="l" t="t" r="r" b="b"/>
                <a:pathLst>
                  <a:path w="7644765" h="1385570">
                    <a:moveTo>
                      <a:pt x="0" y="1327403"/>
                    </a:moveTo>
                    <a:lnTo>
                      <a:pt x="105156" y="1347215"/>
                    </a:lnTo>
                    <a:lnTo>
                      <a:pt x="211836" y="1363980"/>
                    </a:lnTo>
                    <a:lnTo>
                      <a:pt x="318516" y="1338071"/>
                    </a:lnTo>
                    <a:lnTo>
                      <a:pt x="423671" y="1367027"/>
                    </a:lnTo>
                    <a:lnTo>
                      <a:pt x="530352" y="1385315"/>
                    </a:lnTo>
                    <a:lnTo>
                      <a:pt x="637032" y="1376171"/>
                    </a:lnTo>
                    <a:lnTo>
                      <a:pt x="742188" y="1367027"/>
                    </a:lnTo>
                    <a:lnTo>
                      <a:pt x="848868" y="1356359"/>
                    </a:lnTo>
                    <a:lnTo>
                      <a:pt x="955548" y="1357883"/>
                    </a:lnTo>
                    <a:lnTo>
                      <a:pt x="1060704" y="1370075"/>
                    </a:lnTo>
                    <a:lnTo>
                      <a:pt x="1167384" y="1382267"/>
                    </a:lnTo>
                    <a:lnTo>
                      <a:pt x="1274064" y="1379219"/>
                    </a:lnTo>
                    <a:lnTo>
                      <a:pt x="1379220" y="1315211"/>
                    </a:lnTo>
                    <a:lnTo>
                      <a:pt x="1485900" y="1283208"/>
                    </a:lnTo>
                    <a:lnTo>
                      <a:pt x="1592580" y="1251203"/>
                    </a:lnTo>
                    <a:lnTo>
                      <a:pt x="1697736" y="1240536"/>
                    </a:lnTo>
                    <a:lnTo>
                      <a:pt x="1804416" y="1205483"/>
                    </a:lnTo>
                    <a:lnTo>
                      <a:pt x="1911096" y="1080515"/>
                    </a:lnTo>
                    <a:lnTo>
                      <a:pt x="2016252" y="1045463"/>
                    </a:lnTo>
                    <a:lnTo>
                      <a:pt x="2122932" y="890015"/>
                    </a:lnTo>
                    <a:lnTo>
                      <a:pt x="2229612" y="787907"/>
                    </a:lnTo>
                    <a:lnTo>
                      <a:pt x="2334768" y="658367"/>
                    </a:lnTo>
                    <a:lnTo>
                      <a:pt x="2441448" y="463295"/>
                    </a:lnTo>
                    <a:lnTo>
                      <a:pt x="2548128" y="336803"/>
                    </a:lnTo>
                    <a:lnTo>
                      <a:pt x="2654808" y="278891"/>
                    </a:lnTo>
                    <a:lnTo>
                      <a:pt x="2759964" y="217931"/>
                    </a:lnTo>
                    <a:lnTo>
                      <a:pt x="2866644" y="163067"/>
                    </a:lnTo>
                    <a:lnTo>
                      <a:pt x="2973324" y="254507"/>
                    </a:lnTo>
                    <a:lnTo>
                      <a:pt x="3078480" y="185927"/>
                    </a:lnTo>
                    <a:lnTo>
                      <a:pt x="3185160" y="202691"/>
                    </a:lnTo>
                    <a:lnTo>
                      <a:pt x="3291840" y="185927"/>
                    </a:lnTo>
                    <a:lnTo>
                      <a:pt x="3396995" y="79247"/>
                    </a:lnTo>
                    <a:lnTo>
                      <a:pt x="3503676" y="79247"/>
                    </a:lnTo>
                    <a:lnTo>
                      <a:pt x="3610355" y="67055"/>
                    </a:lnTo>
                    <a:lnTo>
                      <a:pt x="3715512" y="64007"/>
                    </a:lnTo>
                    <a:lnTo>
                      <a:pt x="3822191" y="70103"/>
                    </a:lnTo>
                    <a:lnTo>
                      <a:pt x="3928871" y="3047"/>
                    </a:lnTo>
                    <a:lnTo>
                      <a:pt x="4034028" y="0"/>
                    </a:lnTo>
                    <a:lnTo>
                      <a:pt x="4140707" y="420623"/>
                    </a:lnTo>
                    <a:lnTo>
                      <a:pt x="4247388" y="495300"/>
                    </a:lnTo>
                    <a:lnTo>
                      <a:pt x="4352544" y="559307"/>
                    </a:lnTo>
                    <a:lnTo>
                      <a:pt x="4459224" y="411479"/>
                    </a:lnTo>
                    <a:lnTo>
                      <a:pt x="4565904" y="504444"/>
                    </a:lnTo>
                    <a:lnTo>
                      <a:pt x="4671059" y="452627"/>
                    </a:lnTo>
                    <a:lnTo>
                      <a:pt x="4777740" y="463295"/>
                    </a:lnTo>
                    <a:lnTo>
                      <a:pt x="4884420" y="460247"/>
                    </a:lnTo>
                    <a:lnTo>
                      <a:pt x="4989576" y="513588"/>
                    </a:lnTo>
                    <a:lnTo>
                      <a:pt x="5096256" y="547115"/>
                    </a:lnTo>
                    <a:lnTo>
                      <a:pt x="5202935" y="489203"/>
                    </a:lnTo>
                    <a:lnTo>
                      <a:pt x="5308092" y="720851"/>
                    </a:lnTo>
                    <a:lnTo>
                      <a:pt x="5414771" y="778763"/>
                    </a:lnTo>
                    <a:lnTo>
                      <a:pt x="5521452" y="794003"/>
                    </a:lnTo>
                    <a:lnTo>
                      <a:pt x="5628132" y="861059"/>
                    </a:lnTo>
                    <a:lnTo>
                      <a:pt x="5733288" y="839723"/>
                    </a:lnTo>
                    <a:lnTo>
                      <a:pt x="5839968" y="810767"/>
                    </a:lnTo>
                    <a:lnTo>
                      <a:pt x="5946648" y="832103"/>
                    </a:lnTo>
                    <a:lnTo>
                      <a:pt x="6051804" y="883919"/>
                    </a:lnTo>
                    <a:lnTo>
                      <a:pt x="6158483" y="984503"/>
                    </a:lnTo>
                    <a:lnTo>
                      <a:pt x="6265163" y="944879"/>
                    </a:lnTo>
                    <a:lnTo>
                      <a:pt x="6370320" y="990599"/>
                    </a:lnTo>
                    <a:lnTo>
                      <a:pt x="6477000" y="976883"/>
                    </a:lnTo>
                    <a:lnTo>
                      <a:pt x="6583680" y="1080515"/>
                    </a:lnTo>
                    <a:lnTo>
                      <a:pt x="6688835" y="1092708"/>
                    </a:lnTo>
                    <a:lnTo>
                      <a:pt x="6795515" y="1066799"/>
                    </a:lnTo>
                    <a:lnTo>
                      <a:pt x="6902196" y="1109471"/>
                    </a:lnTo>
                    <a:lnTo>
                      <a:pt x="7007352" y="1100327"/>
                    </a:lnTo>
                    <a:lnTo>
                      <a:pt x="7114032" y="1184147"/>
                    </a:lnTo>
                    <a:lnTo>
                      <a:pt x="7220711" y="1083564"/>
                    </a:lnTo>
                    <a:lnTo>
                      <a:pt x="7325868" y="1066799"/>
                    </a:lnTo>
                    <a:lnTo>
                      <a:pt x="7432548" y="1071371"/>
                    </a:lnTo>
                    <a:lnTo>
                      <a:pt x="7539228" y="1103375"/>
                    </a:lnTo>
                    <a:lnTo>
                      <a:pt x="7644383" y="1086611"/>
                    </a:lnTo>
                  </a:path>
                </a:pathLst>
              </a:custGeom>
              <a:ln w="50800">
                <a:solidFill>
                  <a:srgbClr val="8063A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" name="object 9"/>
              <p:cNvSpPr/>
              <p:nvPr/>
            </p:nvSpPr>
            <p:spPr>
              <a:xfrm>
                <a:off x="674369" y="2330958"/>
                <a:ext cx="7644765" cy="1679575"/>
              </a:xfrm>
              <a:custGeom>
                <a:avLst/>
                <a:gdLst/>
                <a:ahLst/>
                <a:cxnLst/>
                <a:rect l="l" t="t" r="r" b="b"/>
                <a:pathLst>
                  <a:path w="7644765" h="1679575">
                    <a:moveTo>
                      <a:pt x="0" y="1650491"/>
                    </a:moveTo>
                    <a:lnTo>
                      <a:pt x="105156" y="1648967"/>
                    </a:lnTo>
                    <a:lnTo>
                      <a:pt x="211836" y="1610867"/>
                    </a:lnTo>
                    <a:lnTo>
                      <a:pt x="318516" y="1621535"/>
                    </a:lnTo>
                    <a:lnTo>
                      <a:pt x="423671" y="1591055"/>
                    </a:lnTo>
                    <a:lnTo>
                      <a:pt x="530352" y="1580387"/>
                    </a:lnTo>
                    <a:lnTo>
                      <a:pt x="637032" y="1545335"/>
                    </a:lnTo>
                    <a:lnTo>
                      <a:pt x="742188" y="1595627"/>
                    </a:lnTo>
                    <a:lnTo>
                      <a:pt x="848868" y="1679447"/>
                    </a:lnTo>
                    <a:lnTo>
                      <a:pt x="955548" y="1482852"/>
                    </a:lnTo>
                    <a:lnTo>
                      <a:pt x="1060704" y="1400555"/>
                    </a:lnTo>
                    <a:lnTo>
                      <a:pt x="1167384" y="1517903"/>
                    </a:lnTo>
                    <a:lnTo>
                      <a:pt x="1274064" y="1574291"/>
                    </a:lnTo>
                    <a:lnTo>
                      <a:pt x="1379220" y="1498091"/>
                    </a:lnTo>
                    <a:lnTo>
                      <a:pt x="1485900" y="1353311"/>
                    </a:lnTo>
                    <a:lnTo>
                      <a:pt x="1592580" y="1357883"/>
                    </a:lnTo>
                    <a:lnTo>
                      <a:pt x="1697736" y="1441703"/>
                    </a:lnTo>
                    <a:lnTo>
                      <a:pt x="1804416" y="1313687"/>
                    </a:lnTo>
                    <a:lnTo>
                      <a:pt x="1911096" y="1229867"/>
                    </a:lnTo>
                    <a:lnTo>
                      <a:pt x="2016252" y="1251203"/>
                    </a:lnTo>
                    <a:lnTo>
                      <a:pt x="2122932" y="1287779"/>
                    </a:lnTo>
                    <a:lnTo>
                      <a:pt x="2229612" y="1239012"/>
                    </a:lnTo>
                    <a:lnTo>
                      <a:pt x="2334768" y="1239012"/>
                    </a:lnTo>
                    <a:lnTo>
                      <a:pt x="2441448" y="1159764"/>
                    </a:lnTo>
                    <a:lnTo>
                      <a:pt x="2548128" y="1144524"/>
                    </a:lnTo>
                    <a:lnTo>
                      <a:pt x="2654808" y="1033271"/>
                    </a:lnTo>
                    <a:lnTo>
                      <a:pt x="2759964" y="978407"/>
                    </a:lnTo>
                    <a:lnTo>
                      <a:pt x="2866644" y="918971"/>
                    </a:lnTo>
                    <a:lnTo>
                      <a:pt x="2973324" y="918971"/>
                    </a:lnTo>
                    <a:lnTo>
                      <a:pt x="3078480" y="833627"/>
                    </a:lnTo>
                    <a:lnTo>
                      <a:pt x="3185160" y="771143"/>
                    </a:lnTo>
                    <a:lnTo>
                      <a:pt x="3291840" y="786383"/>
                    </a:lnTo>
                    <a:lnTo>
                      <a:pt x="3396995" y="830579"/>
                    </a:lnTo>
                    <a:lnTo>
                      <a:pt x="3503676" y="794003"/>
                    </a:lnTo>
                    <a:lnTo>
                      <a:pt x="3610355" y="865631"/>
                    </a:lnTo>
                    <a:lnTo>
                      <a:pt x="3715512" y="978407"/>
                    </a:lnTo>
                    <a:lnTo>
                      <a:pt x="3822191" y="908303"/>
                    </a:lnTo>
                    <a:lnTo>
                      <a:pt x="3928871" y="842771"/>
                    </a:lnTo>
                    <a:lnTo>
                      <a:pt x="4034028" y="240791"/>
                    </a:lnTo>
                    <a:lnTo>
                      <a:pt x="4140707" y="28955"/>
                    </a:lnTo>
                    <a:lnTo>
                      <a:pt x="4247388" y="185927"/>
                    </a:lnTo>
                    <a:lnTo>
                      <a:pt x="4352544" y="269747"/>
                    </a:lnTo>
                    <a:lnTo>
                      <a:pt x="4459224" y="0"/>
                    </a:lnTo>
                    <a:lnTo>
                      <a:pt x="4565904" y="92963"/>
                    </a:lnTo>
                    <a:lnTo>
                      <a:pt x="4671059" y="237743"/>
                    </a:lnTo>
                    <a:lnTo>
                      <a:pt x="4777740" y="263651"/>
                    </a:lnTo>
                    <a:lnTo>
                      <a:pt x="4884420" y="214883"/>
                    </a:lnTo>
                    <a:lnTo>
                      <a:pt x="4989576" y="147827"/>
                    </a:lnTo>
                    <a:lnTo>
                      <a:pt x="5096256" y="222503"/>
                    </a:lnTo>
                    <a:lnTo>
                      <a:pt x="5202935" y="109727"/>
                    </a:lnTo>
                    <a:lnTo>
                      <a:pt x="5308092" y="77724"/>
                    </a:lnTo>
                    <a:lnTo>
                      <a:pt x="5414771" y="89915"/>
                    </a:lnTo>
                    <a:lnTo>
                      <a:pt x="5521452" y="228600"/>
                    </a:lnTo>
                    <a:lnTo>
                      <a:pt x="5628132" y="222503"/>
                    </a:lnTo>
                    <a:lnTo>
                      <a:pt x="5733288" y="257555"/>
                    </a:lnTo>
                    <a:lnTo>
                      <a:pt x="5839968" y="190500"/>
                    </a:lnTo>
                    <a:lnTo>
                      <a:pt x="5946648" y="245363"/>
                    </a:lnTo>
                    <a:lnTo>
                      <a:pt x="6051804" y="176783"/>
                    </a:lnTo>
                    <a:lnTo>
                      <a:pt x="6158483" y="190500"/>
                    </a:lnTo>
                    <a:lnTo>
                      <a:pt x="6265163" y="251459"/>
                    </a:lnTo>
                    <a:lnTo>
                      <a:pt x="6370320" y="338327"/>
                    </a:lnTo>
                    <a:lnTo>
                      <a:pt x="6477000" y="257555"/>
                    </a:lnTo>
                    <a:lnTo>
                      <a:pt x="6583680" y="86867"/>
                    </a:lnTo>
                    <a:lnTo>
                      <a:pt x="6688835" y="118871"/>
                    </a:lnTo>
                    <a:lnTo>
                      <a:pt x="6795515" y="283463"/>
                    </a:lnTo>
                    <a:lnTo>
                      <a:pt x="6902196" y="289559"/>
                    </a:lnTo>
                    <a:lnTo>
                      <a:pt x="7007352" y="269747"/>
                    </a:lnTo>
                    <a:lnTo>
                      <a:pt x="7114032" y="222503"/>
                    </a:lnTo>
                    <a:lnTo>
                      <a:pt x="7220711" y="312419"/>
                    </a:lnTo>
                    <a:lnTo>
                      <a:pt x="7325868" y="1408175"/>
                    </a:lnTo>
                    <a:lnTo>
                      <a:pt x="7432548" y="1543811"/>
                    </a:lnTo>
                    <a:lnTo>
                      <a:pt x="7539228" y="1557527"/>
                    </a:lnTo>
                    <a:lnTo>
                      <a:pt x="7644383" y="1641347"/>
                    </a:lnTo>
                  </a:path>
                </a:pathLst>
              </a:custGeom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" name="object 10"/>
              <p:cNvSpPr/>
              <p:nvPr/>
            </p:nvSpPr>
            <p:spPr>
              <a:xfrm>
                <a:off x="674369" y="4231386"/>
                <a:ext cx="7644765" cy="949960"/>
              </a:xfrm>
              <a:custGeom>
                <a:avLst/>
                <a:gdLst/>
                <a:ahLst/>
                <a:cxnLst/>
                <a:rect l="l" t="t" r="r" b="b"/>
                <a:pathLst>
                  <a:path w="7644765" h="949960">
                    <a:moveTo>
                      <a:pt x="0" y="850391"/>
                    </a:moveTo>
                    <a:lnTo>
                      <a:pt x="105156" y="871727"/>
                    </a:lnTo>
                    <a:lnTo>
                      <a:pt x="211836" y="900683"/>
                    </a:lnTo>
                    <a:lnTo>
                      <a:pt x="318516" y="900683"/>
                    </a:lnTo>
                    <a:lnTo>
                      <a:pt x="423671" y="853439"/>
                    </a:lnTo>
                    <a:lnTo>
                      <a:pt x="530352" y="897636"/>
                    </a:lnTo>
                    <a:lnTo>
                      <a:pt x="637032" y="868680"/>
                    </a:lnTo>
                    <a:lnTo>
                      <a:pt x="742188" y="824483"/>
                    </a:lnTo>
                    <a:lnTo>
                      <a:pt x="848868" y="836676"/>
                    </a:lnTo>
                    <a:lnTo>
                      <a:pt x="955548" y="949451"/>
                    </a:lnTo>
                    <a:lnTo>
                      <a:pt x="1060704" y="937259"/>
                    </a:lnTo>
                    <a:lnTo>
                      <a:pt x="1167384" y="920495"/>
                    </a:lnTo>
                    <a:lnTo>
                      <a:pt x="1274064" y="903732"/>
                    </a:lnTo>
                    <a:lnTo>
                      <a:pt x="1379220" y="882395"/>
                    </a:lnTo>
                    <a:lnTo>
                      <a:pt x="1485900" y="778763"/>
                    </a:lnTo>
                    <a:lnTo>
                      <a:pt x="1592580" y="766571"/>
                    </a:lnTo>
                    <a:lnTo>
                      <a:pt x="1697736" y="775715"/>
                    </a:lnTo>
                    <a:lnTo>
                      <a:pt x="1804416" y="789432"/>
                    </a:lnTo>
                    <a:lnTo>
                      <a:pt x="1911096" y="726947"/>
                    </a:lnTo>
                    <a:lnTo>
                      <a:pt x="2016252" y="641603"/>
                    </a:lnTo>
                    <a:lnTo>
                      <a:pt x="2122932" y="592836"/>
                    </a:lnTo>
                    <a:lnTo>
                      <a:pt x="2229612" y="582168"/>
                    </a:lnTo>
                    <a:lnTo>
                      <a:pt x="2334768" y="470915"/>
                    </a:lnTo>
                    <a:lnTo>
                      <a:pt x="2441448" y="384047"/>
                    </a:lnTo>
                    <a:lnTo>
                      <a:pt x="2548128" y="265175"/>
                    </a:lnTo>
                    <a:lnTo>
                      <a:pt x="2654808" y="231647"/>
                    </a:lnTo>
                    <a:lnTo>
                      <a:pt x="2759964" y="170687"/>
                    </a:lnTo>
                    <a:lnTo>
                      <a:pt x="2866644" y="100583"/>
                    </a:lnTo>
                    <a:lnTo>
                      <a:pt x="2973324" y="74675"/>
                    </a:lnTo>
                    <a:lnTo>
                      <a:pt x="3078480" y="123443"/>
                    </a:lnTo>
                    <a:lnTo>
                      <a:pt x="3185160" y="126491"/>
                    </a:lnTo>
                    <a:lnTo>
                      <a:pt x="3291840" y="0"/>
                    </a:lnTo>
                    <a:lnTo>
                      <a:pt x="3396995" y="51815"/>
                    </a:lnTo>
                    <a:lnTo>
                      <a:pt x="3503676" y="80771"/>
                    </a:lnTo>
                    <a:lnTo>
                      <a:pt x="3610355" y="68580"/>
                    </a:lnTo>
                    <a:lnTo>
                      <a:pt x="3715512" y="129539"/>
                    </a:lnTo>
                    <a:lnTo>
                      <a:pt x="3822191" y="207263"/>
                    </a:lnTo>
                    <a:lnTo>
                      <a:pt x="3928871" y="297180"/>
                    </a:lnTo>
                    <a:lnTo>
                      <a:pt x="4034028" y="294131"/>
                    </a:lnTo>
                    <a:lnTo>
                      <a:pt x="4140707" y="358139"/>
                    </a:lnTo>
                    <a:lnTo>
                      <a:pt x="4247388" y="390144"/>
                    </a:lnTo>
                    <a:lnTo>
                      <a:pt x="4352544" y="492251"/>
                    </a:lnTo>
                    <a:lnTo>
                      <a:pt x="4459224" y="550163"/>
                    </a:lnTo>
                    <a:lnTo>
                      <a:pt x="4565904" y="554736"/>
                    </a:lnTo>
                    <a:lnTo>
                      <a:pt x="4671059" y="563880"/>
                    </a:lnTo>
                    <a:lnTo>
                      <a:pt x="4777740" y="579119"/>
                    </a:lnTo>
                    <a:lnTo>
                      <a:pt x="4884420" y="615695"/>
                    </a:lnTo>
                    <a:lnTo>
                      <a:pt x="4989576" y="521207"/>
                    </a:lnTo>
                    <a:lnTo>
                      <a:pt x="5096256" y="557783"/>
                    </a:lnTo>
                    <a:lnTo>
                      <a:pt x="5202935" y="553212"/>
                    </a:lnTo>
                    <a:lnTo>
                      <a:pt x="5308092" y="553212"/>
                    </a:lnTo>
                    <a:lnTo>
                      <a:pt x="5414771" y="550163"/>
                    </a:lnTo>
                    <a:lnTo>
                      <a:pt x="5521452" y="505968"/>
                    </a:lnTo>
                    <a:lnTo>
                      <a:pt x="5628132" y="524256"/>
                    </a:lnTo>
                    <a:lnTo>
                      <a:pt x="5733288" y="489203"/>
                    </a:lnTo>
                    <a:lnTo>
                      <a:pt x="5839968" y="438912"/>
                    </a:lnTo>
                    <a:lnTo>
                      <a:pt x="5946648" y="419100"/>
                    </a:lnTo>
                    <a:lnTo>
                      <a:pt x="6051804" y="390144"/>
                    </a:lnTo>
                    <a:lnTo>
                      <a:pt x="6158483" y="376427"/>
                    </a:lnTo>
                    <a:lnTo>
                      <a:pt x="6265163" y="352044"/>
                    </a:lnTo>
                    <a:lnTo>
                      <a:pt x="6370320" y="292607"/>
                    </a:lnTo>
                    <a:lnTo>
                      <a:pt x="6477000" y="318515"/>
                    </a:lnTo>
                    <a:lnTo>
                      <a:pt x="6583680" y="289559"/>
                    </a:lnTo>
                    <a:lnTo>
                      <a:pt x="6688835" y="231647"/>
                    </a:lnTo>
                    <a:lnTo>
                      <a:pt x="6795515" y="167639"/>
                    </a:lnTo>
                    <a:lnTo>
                      <a:pt x="6902196" y="181356"/>
                    </a:lnTo>
                    <a:lnTo>
                      <a:pt x="7007352" y="161544"/>
                    </a:lnTo>
                    <a:lnTo>
                      <a:pt x="7114032" y="94487"/>
                    </a:lnTo>
                    <a:lnTo>
                      <a:pt x="7220711" y="62483"/>
                    </a:lnTo>
                    <a:lnTo>
                      <a:pt x="7325868" y="68580"/>
                    </a:lnTo>
                    <a:lnTo>
                      <a:pt x="7432548" y="129539"/>
                    </a:lnTo>
                    <a:lnTo>
                      <a:pt x="7539228" y="144780"/>
                    </a:lnTo>
                    <a:lnTo>
                      <a:pt x="7644383" y="138683"/>
                    </a:lnTo>
                  </a:path>
                </a:pathLst>
              </a:custGeom>
              <a:ln w="50800">
                <a:solidFill>
                  <a:srgbClr val="77923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11"/>
              <p:cNvSpPr/>
              <p:nvPr/>
            </p:nvSpPr>
            <p:spPr>
              <a:xfrm>
                <a:off x="674369" y="3182874"/>
                <a:ext cx="7644765" cy="2403475"/>
              </a:xfrm>
              <a:custGeom>
                <a:avLst/>
                <a:gdLst/>
                <a:ahLst/>
                <a:cxnLst/>
                <a:rect l="l" t="t" r="r" b="b"/>
                <a:pathLst>
                  <a:path w="7644765" h="2403475">
                    <a:moveTo>
                      <a:pt x="0" y="2223516"/>
                    </a:moveTo>
                    <a:lnTo>
                      <a:pt x="105156" y="2243328"/>
                    </a:lnTo>
                    <a:lnTo>
                      <a:pt x="211836" y="2255520"/>
                    </a:lnTo>
                    <a:lnTo>
                      <a:pt x="318516" y="2267712"/>
                    </a:lnTo>
                    <a:lnTo>
                      <a:pt x="423671" y="2281428"/>
                    </a:lnTo>
                    <a:lnTo>
                      <a:pt x="530352" y="2284476"/>
                    </a:lnTo>
                    <a:lnTo>
                      <a:pt x="637032" y="2261616"/>
                    </a:lnTo>
                    <a:lnTo>
                      <a:pt x="742188" y="2261616"/>
                    </a:lnTo>
                    <a:lnTo>
                      <a:pt x="848868" y="2281428"/>
                    </a:lnTo>
                    <a:lnTo>
                      <a:pt x="955548" y="2322576"/>
                    </a:lnTo>
                    <a:lnTo>
                      <a:pt x="1060704" y="2310384"/>
                    </a:lnTo>
                    <a:lnTo>
                      <a:pt x="1167384" y="2304288"/>
                    </a:lnTo>
                    <a:lnTo>
                      <a:pt x="1274064" y="2307336"/>
                    </a:lnTo>
                    <a:lnTo>
                      <a:pt x="1379220" y="2325624"/>
                    </a:lnTo>
                    <a:lnTo>
                      <a:pt x="1485900" y="2264664"/>
                    </a:lnTo>
                    <a:lnTo>
                      <a:pt x="1592580" y="2194560"/>
                    </a:lnTo>
                    <a:lnTo>
                      <a:pt x="1697736" y="2122932"/>
                    </a:lnTo>
                    <a:lnTo>
                      <a:pt x="1804416" y="2065020"/>
                    </a:lnTo>
                    <a:lnTo>
                      <a:pt x="1911096" y="1927859"/>
                    </a:lnTo>
                    <a:lnTo>
                      <a:pt x="2016252" y="1725168"/>
                    </a:lnTo>
                    <a:lnTo>
                      <a:pt x="2122932" y="1432559"/>
                    </a:lnTo>
                    <a:lnTo>
                      <a:pt x="2229612" y="1370076"/>
                    </a:lnTo>
                    <a:lnTo>
                      <a:pt x="2334768" y="1203959"/>
                    </a:lnTo>
                    <a:lnTo>
                      <a:pt x="2441448" y="955548"/>
                    </a:lnTo>
                    <a:lnTo>
                      <a:pt x="2548128" y="556259"/>
                    </a:lnTo>
                    <a:lnTo>
                      <a:pt x="2654808" y="277367"/>
                    </a:lnTo>
                    <a:lnTo>
                      <a:pt x="2759964" y="207263"/>
                    </a:lnTo>
                    <a:lnTo>
                      <a:pt x="2866644" y="39624"/>
                    </a:lnTo>
                    <a:lnTo>
                      <a:pt x="2973324" y="0"/>
                    </a:lnTo>
                    <a:lnTo>
                      <a:pt x="3078480" y="152400"/>
                    </a:lnTo>
                    <a:lnTo>
                      <a:pt x="3185160" y="309372"/>
                    </a:lnTo>
                    <a:lnTo>
                      <a:pt x="3291840" y="370331"/>
                    </a:lnTo>
                    <a:lnTo>
                      <a:pt x="3396995" y="413003"/>
                    </a:lnTo>
                    <a:lnTo>
                      <a:pt x="3503676" y="573024"/>
                    </a:lnTo>
                    <a:lnTo>
                      <a:pt x="3610355" y="595883"/>
                    </a:lnTo>
                    <a:lnTo>
                      <a:pt x="3715512" y="579119"/>
                    </a:lnTo>
                    <a:lnTo>
                      <a:pt x="3822191" y="643127"/>
                    </a:lnTo>
                    <a:lnTo>
                      <a:pt x="3928871" y="740663"/>
                    </a:lnTo>
                    <a:lnTo>
                      <a:pt x="4034028" y="865632"/>
                    </a:lnTo>
                    <a:lnTo>
                      <a:pt x="4140707" y="958595"/>
                    </a:lnTo>
                    <a:lnTo>
                      <a:pt x="4247388" y="1024127"/>
                    </a:lnTo>
                    <a:lnTo>
                      <a:pt x="4352544" y="1143000"/>
                    </a:lnTo>
                    <a:lnTo>
                      <a:pt x="4459224" y="1325880"/>
                    </a:lnTo>
                    <a:lnTo>
                      <a:pt x="4565904" y="1435608"/>
                    </a:lnTo>
                    <a:lnTo>
                      <a:pt x="4671059" y="1496568"/>
                    </a:lnTo>
                    <a:lnTo>
                      <a:pt x="4777740" y="1592580"/>
                    </a:lnTo>
                    <a:lnTo>
                      <a:pt x="4884420" y="1653539"/>
                    </a:lnTo>
                    <a:lnTo>
                      <a:pt x="4989576" y="1685544"/>
                    </a:lnTo>
                    <a:lnTo>
                      <a:pt x="5096256" y="1719071"/>
                    </a:lnTo>
                    <a:lnTo>
                      <a:pt x="5202935" y="1847088"/>
                    </a:lnTo>
                    <a:lnTo>
                      <a:pt x="5308092" y="1901952"/>
                    </a:lnTo>
                    <a:lnTo>
                      <a:pt x="5414771" y="1943100"/>
                    </a:lnTo>
                    <a:lnTo>
                      <a:pt x="5521452" y="1972056"/>
                    </a:lnTo>
                    <a:lnTo>
                      <a:pt x="5628132" y="2065020"/>
                    </a:lnTo>
                    <a:lnTo>
                      <a:pt x="5733288" y="2101596"/>
                    </a:lnTo>
                    <a:lnTo>
                      <a:pt x="5839968" y="2119884"/>
                    </a:lnTo>
                    <a:lnTo>
                      <a:pt x="5946648" y="2090927"/>
                    </a:lnTo>
                    <a:lnTo>
                      <a:pt x="6051804" y="2148840"/>
                    </a:lnTo>
                    <a:lnTo>
                      <a:pt x="6158483" y="2174748"/>
                    </a:lnTo>
                    <a:lnTo>
                      <a:pt x="6265163" y="2206752"/>
                    </a:lnTo>
                    <a:lnTo>
                      <a:pt x="6370320" y="2220467"/>
                    </a:lnTo>
                    <a:lnTo>
                      <a:pt x="6477000" y="2252472"/>
                    </a:lnTo>
                    <a:lnTo>
                      <a:pt x="6583680" y="2267712"/>
                    </a:lnTo>
                    <a:lnTo>
                      <a:pt x="6688835" y="2267712"/>
                    </a:lnTo>
                    <a:lnTo>
                      <a:pt x="6795515" y="2284476"/>
                    </a:lnTo>
                    <a:lnTo>
                      <a:pt x="6902196" y="2322576"/>
                    </a:lnTo>
                    <a:lnTo>
                      <a:pt x="7007352" y="2293620"/>
                    </a:lnTo>
                    <a:lnTo>
                      <a:pt x="7114032" y="2264664"/>
                    </a:lnTo>
                    <a:lnTo>
                      <a:pt x="7220711" y="2267712"/>
                    </a:lnTo>
                    <a:lnTo>
                      <a:pt x="7325868" y="2330196"/>
                    </a:lnTo>
                    <a:lnTo>
                      <a:pt x="7432548" y="2371344"/>
                    </a:lnTo>
                    <a:lnTo>
                      <a:pt x="7539228" y="2394204"/>
                    </a:lnTo>
                    <a:lnTo>
                      <a:pt x="7644383" y="2403348"/>
                    </a:lnTo>
                  </a:path>
                </a:pathLst>
              </a:custGeom>
              <a:ln w="50800">
                <a:solidFill>
                  <a:srgbClr val="DAAF1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7" name="object 12"/>
            <p:cNvSpPr txBox="1"/>
            <p:nvPr/>
          </p:nvSpPr>
          <p:spPr>
            <a:xfrm>
              <a:off x="8514080" y="5624271"/>
              <a:ext cx="125095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latin typeface="Arial"/>
                  <a:cs typeface="Arial"/>
                </a:rPr>
                <a:t>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28" name="object 13"/>
            <p:cNvSpPr txBox="1"/>
            <p:nvPr/>
          </p:nvSpPr>
          <p:spPr>
            <a:xfrm>
              <a:off x="8514080" y="4175886"/>
              <a:ext cx="125095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latin typeface="Arial"/>
                  <a:cs typeface="Arial"/>
                </a:rPr>
                <a:t>5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29" name="object 14"/>
            <p:cNvSpPr txBox="1"/>
            <p:nvPr/>
          </p:nvSpPr>
          <p:spPr>
            <a:xfrm>
              <a:off x="8514080" y="2727451"/>
              <a:ext cx="22352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latin typeface="Arial"/>
                  <a:cs typeface="Arial"/>
                </a:rPr>
                <a:t>10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30" name="object 15"/>
            <p:cNvSpPr txBox="1"/>
            <p:nvPr/>
          </p:nvSpPr>
          <p:spPr>
            <a:xfrm>
              <a:off x="8514080" y="1279016"/>
              <a:ext cx="22352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latin typeface="Arial"/>
                  <a:cs typeface="Arial"/>
                </a:rPr>
                <a:t>15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31" name="object 16"/>
            <p:cNvSpPr txBox="1"/>
            <p:nvPr/>
          </p:nvSpPr>
          <p:spPr>
            <a:xfrm>
              <a:off x="409143" y="5624271"/>
              <a:ext cx="125095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latin typeface="Arial"/>
                  <a:cs typeface="Arial"/>
                </a:rPr>
                <a:t>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32" name="object 17"/>
            <p:cNvSpPr txBox="1"/>
            <p:nvPr/>
          </p:nvSpPr>
          <p:spPr>
            <a:xfrm>
              <a:off x="409143" y="4175886"/>
              <a:ext cx="125095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latin typeface="Arial"/>
                  <a:cs typeface="Arial"/>
                </a:rPr>
                <a:t>5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33" name="object 18"/>
            <p:cNvSpPr txBox="1"/>
            <p:nvPr/>
          </p:nvSpPr>
          <p:spPr>
            <a:xfrm>
              <a:off x="310388" y="2727451"/>
              <a:ext cx="22352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latin typeface="Arial"/>
                  <a:cs typeface="Arial"/>
                </a:rPr>
                <a:t>10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34" name="object 19"/>
            <p:cNvSpPr txBox="1"/>
            <p:nvPr/>
          </p:nvSpPr>
          <p:spPr>
            <a:xfrm>
              <a:off x="310388" y="1279016"/>
              <a:ext cx="22352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latin typeface="Arial"/>
                  <a:cs typeface="Arial"/>
                </a:rPr>
                <a:t>15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35" name="object 20"/>
            <p:cNvSpPr/>
            <p:nvPr/>
          </p:nvSpPr>
          <p:spPr>
            <a:xfrm>
              <a:off x="334388" y="5910592"/>
              <a:ext cx="366395" cy="406400"/>
            </a:xfrm>
            <a:custGeom>
              <a:avLst/>
              <a:gdLst/>
              <a:ahLst/>
              <a:cxnLst/>
              <a:rect l="l" t="t" r="r" b="b"/>
              <a:pathLst>
                <a:path w="366395" h="406400">
                  <a:moveTo>
                    <a:pt x="35004" y="294652"/>
                  </a:moveTo>
                  <a:lnTo>
                    <a:pt x="3063" y="315810"/>
                  </a:lnTo>
                  <a:lnTo>
                    <a:pt x="0" y="332666"/>
                  </a:lnTo>
                  <a:lnTo>
                    <a:pt x="306" y="337178"/>
                  </a:lnTo>
                  <a:lnTo>
                    <a:pt x="24177" y="375354"/>
                  </a:lnTo>
                  <a:lnTo>
                    <a:pt x="57973" y="399975"/>
                  </a:lnTo>
                  <a:lnTo>
                    <a:pt x="80101" y="406184"/>
                  </a:lnTo>
                  <a:lnTo>
                    <a:pt x="88238" y="405491"/>
                  </a:lnTo>
                  <a:lnTo>
                    <a:pt x="95746" y="402975"/>
                  </a:lnTo>
                  <a:lnTo>
                    <a:pt x="102624" y="398638"/>
                  </a:lnTo>
                  <a:lnTo>
                    <a:pt x="108867" y="392480"/>
                  </a:lnTo>
                  <a:lnTo>
                    <a:pt x="109176" y="392112"/>
                  </a:lnTo>
                  <a:lnTo>
                    <a:pt x="87823" y="392112"/>
                  </a:lnTo>
                  <a:lnTo>
                    <a:pt x="79365" y="391413"/>
                  </a:lnTo>
                  <a:lnTo>
                    <a:pt x="42586" y="370154"/>
                  </a:lnTo>
                  <a:lnTo>
                    <a:pt x="14773" y="336257"/>
                  </a:lnTo>
                  <a:lnTo>
                    <a:pt x="12868" y="329044"/>
                  </a:lnTo>
                  <a:lnTo>
                    <a:pt x="14226" y="322681"/>
                  </a:lnTo>
                  <a:lnTo>
                    <a:pt x="23561" y="311569"/>
                  </a:lnTo>
                  <a:lnTo>
                    <a:pt x="30127" y="309105"/>
                  </a:lnTo>
                  <a:lnTo>
                    <a:pt x="73268" y="309105"/>
                  </a:lnTo>
                  <a:lnTo>
                    <a:pt x="72223" y="308341"/>
                  </a:lnTo>
                  <a:lnTo>
                    <a:pt x="66240" y="304494"/>
                  </a:lnTo>
                  <a:lnTo>
                    <a:pt x="60772" y="301548"/>
                  </a:lnTo>
                  <a:lnTo>
                    <a:pt x="53838" y="298221"/>
                  </a:lnTo>
                  <a:lnTo>
                    <a:pt x="47285" y="296176"/>
                  </a:lnTo>
                  <a:lnTo>
                    <a:pt x="35004" y="294652"/>
                  </a:lnTo>
                  <a:close/>
                </a:path>
                <a:path w="366395" h="406400">
                  <a:moveTo>
                    <a:pt x="73268" y="309105"/>
                  </a:moveTo>
                  <a:lnTo>
                    <a:pt x="30127" y="309105"/>
                  </a:lnTo>
                  <a:lnTo>
                    <a:pt x="38572" y="309791"/>
                  </a:lnTo>
                  <a:lnTo>
                    <a:pt x="45623" y="311507"/>
                  </a:lnTo>
                  <a:lnTo>
                    <a:pt x="86090" y="340665"/>
                  </a:lnTo>
                  <a:lnTo>
                    <a:pt x="104854" y="371805"/>
                  </a:lnTo>
                  <a:lnTo>
                    <a:pt x="103622" y="378688"/>
                  </a:lnTo>
                  <a:lnTo>
                    <a:pt x="94376" y="389712"/>
                  </a:lnTo>
                  <a:lnTo>
                    <a:pt x="87823" y="392112"/>
                  </a:lnTo>
                  <a:lnTo>
                    <a:pt x="109176" y="392112"/>
                  </a:lnTo>
                  <a:lnTo>
                    <a:pt x="114874" y="385317"/>
                  </a:lnTo>
                  <a:lnTo>
                    <a:pt x="117922" y="377786"/>
                  </a:lnTo>
                  <a:lnTo>
                    <a:pt x="117915" y="368476"/>
                  </a:lnTo>
                  <a:lnTo>
                    <a:pt x="100539" y="332663"/>
                  </a:lnTo>
                  <a:lnTo>
                    <a:pt x="78722" y="313091"/>
                  </a:lnTo>
                  <a:lnTo>
                    <a:pt x="73268" y="309105"/>
                  </a:lnTo>
                  <a:close/>
                </a:path>
                <a:path w="366395" h="406400">
                  <a:moveTo>
                    <a:pt x="126850" y="312000"/>
                  </a:moveTo>
                  <a:lnTo>
                    <a:pt x="118366" y="325348"/>
                  </a:lnTo>
                  <a:lnTo>
                    <a:pt x="125075" y="329177"/>
                  </a:lnTo>
                  <a:lnTo>
                    <a:pt x="131981" y="331616"/>
                  </a:lnTo>
                  <a:lnTo>
                    <a:pt x="139087" y="332663"/>
                  </a:lnTo>
                  <a:lnTo>
                    <a:pt x="146395" y="332320"/>
                  </a:lnTo>
                  <a:lnTo>
                    <a:pt x="153546" y="330615"/>
                  </a:lnTo>
                  <a:lnTo>
                    <a:pt x="160197" y="327558"/>
                  </a:lnTo>
                  <a:lnTo>
                    <a:pt x="166348" y="323148"/>
                  </a:lnTo>
                  <a:lnTo>
                    <a:pt x="171301" y="318096"/>
                  </a:lnTo>
                  <a:lnTo>
                    <a:pt x="141671" y="318096"/>
                  </a:lnTo>
                  <a:lnTo>
                    <a:pt x="134800" y="316331"/>
                  </a:lnTo>
                  <a:lnTo>
                    <a:pt x="126850" y="312000"/>
                  </a:lnTo>
                  <a:close/>
                </a:path>
                <a:path w="366395" h="406400">
                  <a:moveTo>
                    <a:pt x="175067" y="265074"/>
                  </a:moveTo>
                  <a:lnTo>
                    <a:pt x="147030" y="265074"/>
                  </a:lnTo>
                  <a:lnTo>
                    <a:pt x="153088" y="267080"/>
                  </a:lnTo>
                  <a:lnTo>
                    <a:pt x="164391" y="276567"/>
                  </a:lnTo>
                  <a:lnTo>
                    <a:pt x="167604" y="282574"/>
                  </a:lnTo>
                  <a:lnTo>
                    <a:pt x="168900" y="296925"/>
                  </a:lnTo>
                  <a:lnTo>
                    <a:pt x="166855" y="303326"/>
                  </a:lnTo>
                  <a:lnTo>
                    <a:pt x="158117" y="313740"/>
                  </a:lnTo>
                  <a:lnTo>
                    <a:pt x="153241" y="316509"/>
                  </a:lnTo>
                  <a:lnTo>
                    <a:pt x="141671" y="318096"/>
                  </a:lnTo>
                  <a:lnTo>
                    <a:pt x="171301" y="318096"/>
                  </a:lnTo>
                  <a:lnTo>
                    <a:pt x="182908" y="286308"/>
                  </a:lnTo>
                  <a:lnTo>
                    <a:pt x="181639" y="278279"/>
                  </a:lnTo>
                  <a:lnTo>
                    <a:pt x="178901" y="271010"/>
                  </a:lnTo>
                  <a:lnTo>
                    <a:pt x="175067" y="265074"/>
                  </a:lnTo>
                  <a:close/>
                </a:path>
                <a:path w="366395" h="406400">
                  <a:moveTo>
                    <a:pt x="99558" y="218782"/>
                  </a:moveTo>
                  <a:lnTo>
                    <a:pt x="67441" y="239933"/>
                  </a:lnTo>
                  <a:lnTo>
                    <a:pt x="62042" y="258991"/>
                  </a:lnTo>
                  <a:lnTo>
                    <a:pt x="62723" y="265613"/>
                  </a:lnTo>
                  <a:lnTo>
                    <a:pt x="64669" y="272105"/>
                  </a:lnTo>
                  <a:lnTo>
                    <a:pt x="67880" y="278466"/>
                  </a:lnTo>
                  <a:lnTo>
                    <a:pt x="72354" y="284695"/>
                  </a:lnTo>
                  <a:lnTo>
                    <a:pt x="84572" y="274485"/>
                  </a:lnTo>
                  <a:lnTo>
                    <a:pt x="79441" y="268668"/>
                  </a:lnTo>
                  <a:lnTo>
                    <a:pt x="76723" y="262978"/>
                  </a:lnTo>
                  <a:lnTo>
                    <a:pt x="101196" y="233578"/>
                  </a:lnTo>
                  <a:lnTo>
                    <a:pt x="127534" y="233578"/>
                  </a:lnTo>
                  <a:lnTo>
                    <a:pt x="125339" y="230276"/>
                  </a:lnTo>
                  <a:lnTo>
                    <a:pt x="116665" y="222999"/>
                  </a:lnTo>
                  <a:lnTo>
                    <a:pt x="111470" y="220662"/>
                  </a:lnTo>
                  <a:lnTo>
                    <a:pt x="99558" y="218782"/>
                  </a:lnTo>
                  <a:close/>
                </a:path>
                <a:path w="366395" h="406400">
                  <a:moveTo>
                    <a:pt x="127534" y="233578"/>
                  </a:moveTo>
                  <a:lnTo>
                    <a:pt x="101196" y="233578"/>
                  </a:lnTo>
                  <a:lnTo>
                    <a:pt x="106098" y="235153"/>
                  </a:lnTo>
                  <a:lnTo>
                    <a:pt x="116055" y="243509"/>
                  </a:lnTo>
                  <a:lnTo>
                    <a:pt x="118455" y="249008"/>
                  </a:lnTo>
                  <a:lnTo>
                    <a:pt x="116919" y="261658"/>
                  </a:lnTo>
                  <a:lnTo>
                    <a:pt x="114391" y="267385"/>
                  </a:lnTo>
                  <a:lnTo>
                    <a:pt x="109692" y="272986"/>
                  </a:lnTo>
                  <a:lnTo>
                    <a:pt x="109108" y="273596"/>
                  </a:lnTo>
                  <a:lnTo>
                    <a:pt x="108346" y="274319"/>
                  </a:lnTo>
                  <a:lnTo>
                    <a:pt x="117770" y="284492"/>
                  </a:lnTo>
                  <a:lnTo>
                    <a:pt x="147030" y="265074"/>
                  </a:lnTo>
                  <a:lnTo>
                    <a:pt x="175067" y="265074"/>
                  </a:lnTo>
                  <a:lnTo>
                    <a:pt x="174696" y="264500"/>
                  </a:lnTo>
                  <a:lnTo>
                    <a:pt x="169027" y="258749"/>
                  </a:lnTo>
                  <a:lnTo>
                    <a:pt x="166726" y="256819"/>
                  </a:lnTo>
                  <a:lnTo>
                    <a:pt x="129619" y="256819"/>
                  </a:lnTo>
                  <a:lnTo>
                    <a:pt x="131308" y="250659"/>
                  </a:lnTo>
                  <a:lnTo>
                    <a:pt x="131359" y="244982"/>
                  </a:lnTo>
                  <a:lnTo>
                    <a:pt x="128234" y="234632"/>
                  </a:lnTo>
                  <a:lnTo>
                    <a:pt x="127534" y="233578"/>
                  </a:lnTo>
                  <a:close/>
                </a:path>
                <a:path w="366395" h="406400">
                  <a:moveTo>
                    <a:pt x="142344" y="249986"/>
                  </a:moveTo>
                  <a:lnTo>
                    <a:pt x="135804" y="252158"/>
                  </a:lnTo>
                  <a:lnTo>
                    <a:pt x="129619" y="256819"/>
                  </a:lnTo>
                  <a:lnTo>
                    <a:pt x="166726" y="256819"/>
                  </a:lnTo>
                  <a:lnTo>
                    <a:pt x="162715" y="253453"/>
                  </a:lnTo>
                  <a:lnTo>
                    <a:pt x="156111" y="250647"/>
                  </a:lnTo>
                  <a:lnTo>
                    <a:pt x="142344" y="249986"/>
                  </a:lnTo>
                  <a:close/>
                </a:path>
                <a:path w="366395" h="406400">
                  <a:moveTo>
                    <a:pt x="154041" y="191414"/>
                  </a:moveTo>
                  <a:lnTo>
                    <a:pt x="142573" y="205092"/>
                  </a:lnTo>
                  <a:lnTo>
                    <a:pt x="156238" y="216560"/>
                  </a:lnTo>
                  <a:lnTo>
                    <a:pt x="167719" y="202895"/>
                  </a:lnTo>
                  <a:lnTo>
                    <a:pt x="154041" y="191414"/>
                  </a:lnTo>
                  <a:close/>
                </a:path>
                <a:path w="366395" h="406400">
                  <a:moveTo>
                    <a:pt x="221771" y="81205"/>
                  </a:moveTo>
                  <a:lnTo>
                    <a:pt x="185039" y="97047"/>
                  </a:lnTo>
                  <a:lnTo>
                    <a:pt x="164950" y="132765"/>
                  </a:lnTo>
                  <a:lnTo>
                    <a:pt x="164124" y="140773"/>
                  </a:lnTo>
                  <a:lnTo>
                    <a:pt x="164525" y="148756"/>
                  </a:lnTo>
                  <a:lnTo>
                    <a:pt x="183664" y="186309"/>
                  </a:lnTo>
                  <a:lnTo>
                    <a:pt x="221465" y="208711"/>
                  </a:lnTo>
                  <a:lnTo>
                    <a:pt x="237716" y="210283"/>
                  </a:lnTo>
                  <a:lnTo>
                    <a:pt x="245645" y="209319"/>
                  </a:lnTo>
                  <a:lnTo>
                    <a:pt x="274427" y="194398"/>
                  </a:lnTo>
                  <a:lnTo>
                    <a:pt x="238826" y="194398"/>
                  </a:lnTo>
                  <a:lnTo>
                    <a:pt x="229701" y="193782"/>
                  </a:lnTo>
                  <a:lnTo>
                    <a:pt x="192898" y="170933"/>
                  </a:lnTo>
                  <a:lnTo>
                    <a:pt x="179976" y="136204"/>
                  </a:lnTo>
                  <a:lnTo>
                    <a:pt x="181659" y="127911"/>
                  </a:lnTo>
                  <a:lnTo>
                    <a:pt x="217439" y="96824"/>
                  </a:lnTo>
                  <a:lnTo>
                    <a:pt x="265786" y="96748"/>
                  </a:lnTo>
                  <a:lnTo>
                    <a:pt x="261442" y="93461"/>
                  </a:lnTo>
                  <a:lnTo>
                    <a:pt x="253831" y="88896"/>
                  </a:lnTo>
                  <a:lnTo>
                    <a:pt x="245992" y="85356"/>
                  </a:lnTo>
                  <a:lnTo>
                    <a:pt x="237924" y="82842"/>
                  </a:lnTo>
                  <a:lnTo>
                    <a:pt x="229800" y="81432"/>
                  </a:lnTo>
                  <a:lnTo>
                    <a:pt x="221771" y="81205"/>
                  </a:lnTo>
                  <a:close/>
                </a:path>
                <a:path w="366395" h="406400">
                  <a:moveTo>
                    <a:pt x="293026" y="163601"/>
                  </a:moveTo>
                  <a:lnTo>
                    <a:pt x="277624" y="163601"/>
                  </a:lnTo>
                  <a:lnTo>
                    <a:pt x="275923" y="169151"/>
                  </a:lnTo>
                  <a:lnTo>
                    <a:pt x="273141" y="174231"/>
                  </a:lnTo>
                  <a:lnTo>
                    <a:pt x="238826" y="194398"/>
                  </a:lnTo>
                  <a:lnTo>
                    <a:pt x="274427" y="194398"/>
                  </a:lnTo>
                  <a:lnTo>
                    <a:pt x="280050" y="188480"/>
                  </a:lnTo>
                  <a:lnTo>
                    <a:pt x="285065" y="181732"/>
                  </a:lnTo>
                  <a:lnTo>
                    <a:pt x="289081" y="174631"/>
                  </a:lnTo>
                  <a:lnTo>
                    <a:pt x="292100" y="167178"/>
                  </a:lnTo>
                  <a:lnTo>
                    <a:pt x="293026" y="163601"/>
                  </a:lnTo>
                  <a:close/>
                </a:path>
                <a:path w="366395" h="406400">
                  <a:moveTo>
                    <a:pt x="265786" y="96748"/>
                  </a:moveTo>
                  <a:lnTo>
                    <a:pt x="225339" y="96748"/>
                  </a:lnTo>
                  <a:lnTo>
                    <a:pt x="233578" y="99047"/>
                  </a:lnTo>
                  <a:lnTo>
                    <a:pt x="239607" y="101136"/>
                  </a:lnTo>
                  <a:lnTo>
                    <a:pt x="273497" y="130557"/>
                  </a:lnTo>
                  <a:lnTo>
                    <a:pt x="279339" y="150037"/>
                  </a:lnTo>
                  <a:lnTo>
                    <a:pt x="273172" y="151481"/>
                  </a:lnTo>
                  <a:lnTo>
                    <a:pt x="266926" y="153759"/>
                  </a:lnTo>
                  <a:lnTo>
                    <a:pt x="260751" y="156801"/>
                  </a:lnTo>
                  <a:lnTo>
                    <a:pt x="254498" y="160680"/>
                  </a:lnTo>
                  <a:lnTo>
                    <a:pt x="261280" y="171703"/>
                  </a:lnTo>
                  <a:lnTo>
                    <a:pt x="266156" y="168147"/>
                  </a:lnTo>
                  <a:lnTo>
                    <a:pt x="271605" y="165442"/>
                  </a:lnTo>
                  <a:lnTo>
                    <a:pt x="277624" y="163601"/>
                  </a:lnTo>
                  <a:lnTo>
                    <a:pt x="293026" y="163601"/>
                  </a:lnTo>
                  <a:lnTo>
                    <a:pt x="294122" y="159372"/>
                  </a:lnTo>
                  <a:lnTo>
                    <a:pt x="302347" y="157345"/>
                  </a:lnTo>
                  <a:lnTo>
                    <a:pt x="310029" y="154847"/>
                  </a:lnTo>
                  <a:lnTo>
                    <a:pt x="317168" y="151878"/>
                  </a:lnTo>
                  <a:lnTo>
                    <a:pt x="323764" y="148437"/>
                  </a:lnTo>
                  <a:lnTo>
                    <a:pt x="322553" y="146075"/>
                  </a:lnTo>
                  <a:lnTo>
                    <a:pt x="294935" y="146075"/>
                  </a:lnTo>
                  <a:lnTo>
                    <a:pt x="294123" y="139481"/>
                  </a:lnTo>
                  <a:lnTo>
                    <a:pt x="274517" y="104214"/>
                  </a:lnTo>
                  <a:lnTo>
                    <a:pt x="268790" y="99021"/>
                  </a:lnTo>
                  <a:lnTo>
                    <a:pt x="265786" y="96748"/>
                  </a:lnTo>
                  <a:close/>
                </a:path>
                <a:path w="366395" h="406400">
                  <a:moveTo>
                    <a:pt x="317947" y="137083"/>
                  </a:moveTo>
                  <a:lnTo>
                    <a:pt x="311775" y="140550"/>
                  </a:lnTo>
                  <a:lnTo>
                    <a:pt x="304117" y="143548"/>
                  </a:lnTo>
                  <a:lnTo>
                    <a:pt x="294935" y="146075"/>
                  </a:lnTo>
                  <a:lnTo>
                    <a:pt x="322553" y="146075"/>
                  </a:lnTo>
                  <a:lnTo>
                    <a:pt x="317947" y="137083"/>
                  </a:lnTo>
                  <a:close/>
                </a:path>
                <a:path w="366395" h="406400">
                  <a:moveTo>
                    <a:pt x="304039" y="30187"/>
                  </a:moveTo>
                  <a:lnTo>
                    <a:pt x="279669" y="30187"/>
                  </a:lnTo>
                  <a:lnTo>
                    <a:pt x="356161" y="94386"/>
                  </a:lnTo>
                  <a:lnTo>
                    <a:pt x="366232" y="82372"/>
                  </a:lnTo>
                  <a:lnTo>
                    <a:pt x="304039" y="30187"/>
                  </a:lnTo>
                  <a:close/>
                </a:path>
                <a:path w="366395" h="406400">
                  <a:moveTo>
                    <a:pt x="268061" y="0"/>
                  </a:moveTo>
                  <a:lnTo>
                    <a:pt x="261572" y="7734"/>
                  </a:lnTo>
                  <a:lnTo>
                    <a:pt x="264035" y="13373"/>
                  </a:lnTo>
                  <a:lnTo>
                    <a:pt x="265420" y="20586"/>
                  </a:lnTo>
                  <a:lnTo>
                    <a:pt x="265686" y="29375"/>
                  </a:lnTo>
                  <a:lnTo>
                    <a:pt x="265637" y="36020"/>
                  </a:lnTo>
                  <a:lnTo>
                    <a:pt x="265069" y="42775"/>
                  </a:lnTo>
                  <a:lnTo>
                    <a:pt x="263984" y="49636"/>
                  </a:lnTo>
                  <a:lnTo>
                    <a:pt x="262384" y="56603"/>
                  </a:lnTo>
                  <a:lnTo>
                    <a:pt x="273992" y="66344"/>
                  </a:lnTo>
                  <a:lnTo>
                    <a:pt x="275745" y="61455"/>
                  </a:lnTo>
                  <a:lnTo>
                    <a:pt x="277218" y="55511"/>
                  </a:lnTo>
                  <a:lnTo>
                    <a:pt x="279568" y="41503"/>
                  </a:lnTo>
                  <a:lnTo>
                    <a:pt x="279999" y="35394"/>
                  </a:lnTo>
                  <a:lnTo>
                    <a:pt x="279669" y="30187"/>
                  </a:lnTo>
                  <a:lnTo>
                    <a:pt x="304039" y="30187"/>
                  </a:lnTo>
                  <a:lnTo>
                    <a:pt x="268061" y="0"/>
                  </a:lnTo>
                  <a:close/>
                </a:path>
                <a:path w="366395" h="406400">
                  <a:moveTo>
                    <a:pt x="211203" y="239382"/>
                  </a:moveTo>
                  <a:lnTo>
                    <a:pt x="199723" y="253047"/>
                  </a:lnTo>
                  <a:lnTo>
                    <a:pt x="213401" y="264528"/>
                  </a:lnTo>
                  <a:lnTo>
                    <a:pt x="224869" y="250850"/>
                  </a:lnTo>
                  <a:lnTo>
                    <a:pt x="211203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21"/>
            <p:cNvSpPr/>
            <p:nvPr/>
          </p:nvSpPr>
          <p:spPr>
            <a:xfrm>
              <a:off x="759150" y="5910592"/>
              <a:ext cx="366395" cy="406400"/>
            </a:xfrm>
            <a:custGeom>
              <a:avLst/>
              <a:gdLst/>
              <a:ahLst/>
              <a:cxnLst/>
              <a:rect l="l" t="t" r="r" b="b"/>
              <a:pathLst>
                <a:path w="366394" h="406400">
                  <a:moveTo>
                    <a:pt x="34993" y="294652"/>
                  </a:moveTo>
                  <a:lnTo>
                    <a:pt x="3052" y="315810"/>
                  </a:lnTo>
                  <a:lnTo>
                    <a:pt x="0" y="332666"/>
                  </a:lnTo>
                  <a:lnTo>
                    <a:pt x="301" y="337178"/>
                  </a:lnTo>
                  <a:lnTo>
                    <a:pt x="24166" y="375354"/>
                  </a:lnTo>
                  <a:lnTo>
                    <a:pt x="57962" y="399975"/>
                  </a:lnTo>
                  <a:lnTo>
                    <a:pt x="80090" y="406184"/>
                  </a:lnTo>
                  <a:lnTo>
                    <a:pt x="88232" y="405491"/>
                  </a:lnTo>
                  <a:lnTo>
                    <a:pt x="95742" y="402975"/>
                  </a:lnTo>
                  <a:lnTo>
                    <a:pt x="102620" y="398638"/>
                  </a:lnTo>
                  <a:lnTo>
                    <a:pt x="108869" y="392480"/>
                  </a:lnTo>
                  <a:lnTo>
                    <a:pt x="109178" y="392112"/>
                  </a:lnTo>
                  <a:lnTo>
                    <a:pt x="87825" y="392112"/>
                  </a:lnTo>
                  <a:lnTo>
                    <a:pt x="79354" y="391413"/>
                  </a:lnTo>
                  <a:lnTo>
                    <a:pt x="42575" y="370154"/>
                  </a:lnTo>
                  <a:lnTo>
                    <a:pt x="14774" y="336257"/>
                  </a:lnTo>
                  <a:lnTo>
                    <a:pt x="12857" y="329044"/>
                  </a:lnTo>
                  <a:lnTo>
                    <a:pt x="14216" y="322681"/>
                  </a:lnTo>
                  <a:lnTo>
                    <a:pt x="23550" y="311569"/>
                  </a:lnTo>
                  <a:lnTo>
                    <a:pt x="30116" y="309105"/>
                  </a:lnTo>
                  <a:lnTo>
                    <a:pt x="73267" y="309105"/>
                  </a:lnTo>
                  <a:lnTo>
                    <a:pt x="72223" y="308341"/>
                  </a:lnTo>
                  <a:lnTo>
                    <a:pt x="66241" y="304494"/>
                  </a:lnTo>
                  <a:lnTo>
                    <a:pt x="60774" y="301548"/>
                  </a:lnTo>
                  <a:lnTo>
                    <a:pt x="53827" y="298221"/>
                  </a:lnTo>
                  <a:lnTo>
                    <a:pt x="47286" y="296176"/>
                  </a:lnTo>
                  <a:lnTo>
                    <a:pt x="34993" y="294652"/>
                  </a:lnTo>
                  <a:close/>
                </a:path>
                <a:path w="366394" h="406400">
                  <a:moveTo>
                    <a:pt x="73267" y="309105"/>
                  </a:moveTo>
                  <a:lnTo>
                    <a:pt x="30116" y="309105"/>
                  </a:lnTo>
                  <a:lnTo>
                    <a:pt x="38561" y="309791"/>
                  </a:lnTo>
                  <a:lnTo>
                    <a:pt x="45613" y="311507"/>
                  </a:lnTo>
                  <a:lnTo>
                    <a:pt x="86085" y="340665"/>
                  </a:lnTo>
                  <a:lnTo>
                    <a:pt x="104843" y="371805"/>
                  </a:lnTo>
                  <a:lnTo>
                    <a:pt x="103624" y="378688"/>
                  </a:lnTo>
                  <a:lnTo>
                    <a:pt x="94365" y="389712"/>
                  </a:lnTo>
                  <a:lnTo>
                    <a:pt x="87825" y="392112"/>
                  </a:lnTo>
                  <a:lnTo>
                    <a:pt x="109178" y="392112"/>
                  </a:lnTo>
                  <a:lnTo>
                    <a:pt x="114876" y="385317"/>
                  </a:lnTo>
                  <a:lnTo>
                    <a:pt x="117924" y="377786"/>
                  </a:lnTo>
                  <a:lnTo>
                    <a:pt x="117916" y="368476"/>
                  </a:lnTo>
                  <a:lnTo>
                    <a:pt x="100533" y="332666"/>
                  </a:lnTo>
                  <a:lnTo>
                    <a:pt x="78719" y="313091"/>
                  </a:lnTo>
                  <a:lnTo>
                    <a:pt x="73267" y="309105"/>
                  </a:lnTo>
                  <a:close/>
                </a:path>
                <a:path w="366394" h="406400">
                  <a:moveTo>
                    <a:pt x="88714" y="214541"/>
                  </a:moveTo>
                  <a:lnTo>
                    <a:pt x="80484" y="224345"/>
                  </a:lnTo>
                  <a:lnTo>
                    <a:pt x="106405" y="322135"/>
                  </a:lnTo>
                  <a:lnTo>
                    <a:pt x="117403" y="331368"/>
                  </a:lnTo>
                  <a:lnTo>
                    <a:pt x="135064" y="310324"/>
                  </a:lnTo>
                  <a:lnTo>
                    <a:pt x="116311" y="310324"/>
                  </a:lnTo>
                  <a:lnTo>
                    <a:pt x="97909" y="242722"/>
                  </a:lnTo>
                  <a:lnTo>
                    <a:pt x="122293" y="242722"/>
                  </a:lnTo>
                  <a:lnTo>
                    <a:pt x="88714" y="214541"/>
                  </a:lnTo>
                  <a:close/>
                </a:path>
                <a:path w="366394" h="406400">
                  <a:moveTo>
                    <a:pt x="122293" y="242722"/>
                  </a:moveTo>
                  <a:lnTo>
                    <a:pt x="97909" y="242722"/>
                  </a:lnTo>
                  <a:lnTo>
                    <a:pt x="142003" y="279717"/>
                  </a:lnTo>
                  <a:lnTo>
                    <a:pt x="116311" y="310324"/>
                  </a:lnTo>
                  <a:lnTo>
                    <a:pt x="135064" y="310324"/>
                  </a:lnTo>
                  <a:lnTo>
                    <a:pt x="153001" y="288950"/>
                  </a:lnTo>
                  <a:lnTo>
                    <a:pt x="177387" y="288950"/>
                  </a:lnTo>
                  <a:lnTo>
                    <a:pt x="163072" y="276948"/>
                  </a:lnTo>
                  <a:lnTo>
                    <a:pt x="170823" y="267715"/>
                  </a:lnTo>
                  <a:lnTo>
                    <a:pt x="152074" y="267715"/>
                  </a:lnTo>
                  <a:lnTo>
                    <a:pt x="122293" y="242722"/>
                  </a:lnTo>
                  <a:close/>
                </a:path>
                <a:path w="366394" h="406400">
                  <a:moveTo>
                    <a:pt x="177387" y="288950"/>
                  </a:moveTo>
                  <a:lnTo>
                    <a:pt x="153001" y="288950"/>
                  </a:lnTo>
                  <a:lnTo>
                    <a:pt x="176407" y="308597"/>
                  </a:lnTo>
                  <a:lnTo>
                    <a:pt x="186491" y="296583"/>
                  </a:lnTo>
                  <a:lnTo>
                    <a:pt x="177387" y="288950"/>
                  </a:lnTo>
                  <a:close/>
                </a:path>
                <a:path w="366394" h="406400">
                  <a:moveTo>
                    <a:pt x="163148" y="254507"/>
                  </a:moveTo>
                  <a:lnTo>
                    <a:pt x="152074" y="267715"/>
                  </a:lnTo>
                  <a:lnTo>
                    <a:pt x="170823" y="267715"/>
                  </a:lnTo>
                  <a:lnTo>
                    <a:pt x="174159" y="263740"/>
                  </a:lnTo>
                  <a:lnTo>
                    <a:pt x="163148" y="254507"/>
                  </a:lnTo>
                  <a:close/>
                </a:path>
                <a:path w="366394" h="406400">
                  <a:moveTo>
                    <a:pt x="211193" y="239382"/>
                  </a:moveTo>
                  <a:lnTo>
                    <a:pt x="199724" y="253047"/>
                  </a:lnTo>
                  <a:lnTo>
                    <a:pt x="213390" y="264528"/>
                  </a:lnTo>
                  <a:lnTo>
                    <a:pt x="224870" y="250850"/>
                  </a:lnTo>
                  <a:lnTo>
                    <a:pt x="211193" y="239382"/>
                  </a:lnTo>
                  <a:close/>
                </a:path>
                <a:path w="366394" h="406400">
                  <a:moveTo>
                    <a:pt x="154030" y="191414"/>
                  </a:moveTo>
                  <a:lnTo>
                    <a:pt x="142562" y="205092"/>
                  </a:lnTo>
                  <a:lnTo>
                    <a:pt x="156240" y="216560"/>
                  </a:lnTo>
                  <a:lnTo>
                    <a:pt x="167708" y="202895"/>
                  </a:lnTo>
                  <a:lnTo>
                    <a:pt x="154030" y="191414"/>
                  </a:lnTo>
                  <a:close/>
                </a:path>
                <a:path w="366394" h="406400">
                  <a:moveTo>
                    <a:pt x="221764" y="81205"/>
                  </a:moveTo>
                  <a:lnTo>
                    <a:pt x="185028" y="97047"/>
                  </a:lnTo>
                  <a:lnTo>
                    <a:pt x="164952" y="132765"/>
                  </a:lnTo>
                  <a:lnTo>
                    <a:pt x="164119" y="140773"/>
                  </a:lnTo>
                  <a:lnTo>
                    <a:pt x="164515" y="148756"/>
                  </a:lnTo>
                  <a:lnTo>
                    <a:pt x="183660" y="186309"/>
                  </a:lnTo>
                  <a:lnTo>
                    <a:pt x="221467" y="208711"/>
                  </a:lnTo>
                  <a:lnTo>
                    <a:pt x="237707" y="210283"/>
                  </a:lnTo>
                  <a:lnTo>
                    <a:pt x="245634" y="209319"/>
                  </a:lnTo>
                  <a:lnTo>
                    <a:pt x="274422" y="194398"/>
                  </a:lnTo>
                  <a:lnTo>
                    <a:pt x="238815" y="194398"/>
                  </a:lnTo>
                  <a:lnTo>
                    <a:pt x="229695" y="193782"/>
                  </a:lnTo>
                  <a:lnTo>
                    <a:pt x="192889" y="170933"/>
                  </a:lnTo>
                  <a:lnTo>
                    <a:pt x="179966" y="136204"/>
                  </a:lnTo>
                  <a:lnTo>
                    <a:pt x="181649" y="127911"/>
                  </a:lnTo>
                  <a:lnTo>
                    <a:pt x="217428" y="96824"/>
                  </a:lnTo>
                  <a:lnTo>
                    <a:pt x="265775" y="96748"/>
                  </a:lnTo>
                  <a:lnTo>
                    <a:pt x="261431" y="93461"/>
                  </a:lnTo>
                  <a:lnTo>
                    <a:pt x="253822" y="88896"/>
                  </a:lnTo>
                  <a:lnTo>
                    <a:pt x="245986" y="85356"/>
                  </a:lnTo>
                  <a:lnTo>
                    <a:pt x="237926" y="82842"/>
                  </a:lnTo>
                  <a:lnTo>
                    <a:pt x="229794" y="81432"/>
                  </a:lnTo>
                  <a:lnTo>
                    <a:pt x="221764" y="81205"/>
                  </a:lnTo>
                  <a:close/>
                </a:path>
                <a:path w="366394" h="406400">
                  <a:moveTo>
                    <a:pt x="293024" y="163601"/>
                  </a:moveTo>
                  <a:lnTo>
                    <a:pt x="277614" y="163601"/>
                  </a:lnTo>
                  <a:lnTo>
                    <a:pt x="275924" y="169151"/>
                  </a:lnTo>
                  <a:lnTo>
                    <a:pt x="273130" y="174231"/>
                  </a:lnTo>
                  <a:lnTo>
                    <a:pt x="238815" y="194398"/>
                  </a:lnTo>
                  <a:lnTo>
                    <a:pt x="274422" y="194398"/>
                  </a:lnTo>
                  <a:lnTo>
                    <a:pt x="280039" y="188480"/>
                  </a:lnTo>
                  <a:lnTo>
                    <a:pt x="285055" y="181732"/>
                  </a:lnTo>
                  <a:lnTo>
                    <a:pt x="289072" y="174631"/>
                  </a:lnTo>
                  <a:lnTo>
                    <a:pt x="292094" y="167178"/>
                  </a:lnTo>
                  <a:lnTo>
                    <a:pt x="293024" y="163601"/>
                  </a:lnTo>
                  <a:close/>
                </a:path>
                <a:path w="366394" h="406400">
                  <a:moveTo>
                    <a:pt x="265775" y="96748"/>
                  </a:moveTo>
                  <a:lnTo>
                    <a:pt x="225328" y="96748"/>
                  </a:lnTo>
                  <a:lnTo>
                    <a:pt x="233567" y="99047"/>
                  </a:lnTo>
                  <a:lnTo>
                    <a:pt x="239602" y="101136"/>
                  </a:lnTo>
                  <a:lnTo>
                    <a:pt x="273492" y="130557"/>
                  </a:lnTo>
                  <a:lnTo>
                    <a:pt x="279341" y="150037"/>
                  </a:lnTo>
                  <a:lnTo>
                    <a:pt x="273173" y="151481"/>
                  </a:lnTo>
                  <a:lnTo>
                    <a:pt x="266928" y="153759"/>
                  </a:lnTo>
                  <a:lnTo>
                    <a:pt x="260753" y="156801"/>
                  </a:lnTo>
                  <a:lnTo>
                    <a:pt x="254500" y="160680"/>
                  </a:lnTo>
                  <a:lnTo>
                    <a:pt x="261269" y="171703"/>
                  </a:lnTo>
                  <a:lnTo>
                    <a:pt x="266145" y="168147"/>
                  </a:lnTo>
                  <a:lnTo>
                    <a:pt x="271594" y="165442"/>
                  </a:lnTo>
                  <a:lnTo>
                    <a:pt x="277614" y="163601"/>
                  </a:lnTo>
                  <a:lnTo>
                    <a:pt x="293024" y="163601"/>
                  </a:lnTo>
                  <a:lnTo>
                    <a:pt x="294124" y="159372"/>
                  </a:lnTo>
                  <a:lnTo>
                    <a:pt x="302346" y="157345"/>
                  </a:lnTo>
                  <a:lnTo>
                    <a:pt x="310024" y="154847"/>
                  </a:lnTo>
                  <a:lnTo>
                    <a:pt x="317159" y="151878"/>
                  </a:lnTo>
                  <a:lnTo>
                    <a:pt x="323753" y="148437"/>
                  </a:lnTo>
                  <a:lnTo>
                    <a:pt x="322543" y="146075"/>
                  </a:lnTo>
                  <a:lnTo>
                    <a:pt x="294936" y="146075"/>
                  </a:lnTo>
                  <a:lnTo>
                    <a:pt x="294119" y="139481"/>
                  </a:lnTo>
                  <a:lnTo>
                    <a:pt x="274506" y="104214"/>
                  </a:lnTo>
                  <a:lnTo>
                    <a:pt x="268779" y="99021"/>
                  </a:lnTo>
                  <a:lnTo>
                    <a:pt x="265775" y="96748"/>
                  </a:lnTo>
                  <a:close/>
                </a:path>
                <a:path w="366394" h="406400">
                  <a:moveTo>
                    <a:pt x="317936" y="137083"/>
                  </a:moveTo>
                  <a:lnTo>
                    <a:pt x="311777" y="140550"/>
                  </a:lnTo>
                  <a:lnTo>
                    <a:pt x="304106" y="143548"/>
                  </a:lnTo>
                  <a:lnTo>
                    <a:pt x="294936" y="146075"/>
                  </a:lnTo>
                  <a:lnTo>
                    <a:pt x="322543" y="146075"/>
                  </a:lnTo>
                  <a:lnTo>
                    <a:pt x="317936" y="137083"/>
                  </a:lnTo>
                  <a:close/>
                </a:path>
                <a:path w="366394" h="406400">
                  <a:moveTo>
                    <a:pt x="304033" y="30187"/>
                  </a:moveTo>
                  <a:lnTo>
                    <a:pt x="279658" y="30187"/>
                  </a:lnTo>
                  <a:lnTo>
                    <a:pt x="356163" y="94386"/>
                  </a:lnTo>
                  <a:lnTo>
                    <a:pt x="366234" y="82372"/>
                  </a:lnTo>
                  <a:lnTo>
                    <a:pt x="304033" y="30187"/>
                  </a:lnTo>
                  <a:close/>
                </a:path>
                <a:path w="366394" h="406400">
                  <a:moveTo>
                    <a:pt x="268050" y="0"/>
                  </a:moveTo>
                  <a:lnTo>
                    <a:pt x="261561" y="7734"/>
                  </a:lnTo>
                  <a:lnTo>
                    <a:pt x="264037" y="13373"/>
                  </a:lnTo>
                  <a:lnTo>
                    <a:pt x="265409" y="20586"/>
                  </a:lnTo>
                  <a:lnTo>
                    <a:pt x="265676" y="29375"/>
                  </a:lnTo>
                  <a:lnTo>
                    <a:pt x="265626" y="36020"/>
                  </a:lnTo>
                  <a:lnTo>
                    <a:pt x="265058" y="42775"/>
                  </a:lnTo>
                  <a:lnTo>
                    <a:pt x="263974" y="49636"/>
                  </a:lnTo>
                  <a:lnTo>
                    <a:pt x="262374" y="56603"/>
                  </a:lnTo>
                  <a:lnTo>
                    <a:pt x="273981" y="66344"/>
                  </a:lnTo>
                  <a:lnTo>
                    <a:pt x="275734" y="61455"/>
                  </a:lnTo>
                  <a:lnTo>
                    <a:pt x="277207" y="55511"/>
                  </a:lnTo>
                  <a:lnTo>
                    <a:pt x="279569" y="41503"/>
                  </a:lnTo>
                  <a:lnTo>
                    <a:pt x="279988" y="35394"/>
                  </a:lnTo>
                  <a:lnTo>
                    <a:pt x="279658" y="30187"/>
                  </a:lnTo>
                  <a:lnTo>
                    <a:pt x="304033" y="30187"/>
                  </a:lnTo>
                  <a:lnTo>
                    <a:pt x="268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22"/>
            <p:cNvSpPr/>
            <p:nvPr/>
          </p:nvSpPr>
          <p:spPr>
            <a:xfrm>
              <a:off x="1183885" y="5911646"/>
              <a:ext cx="366395" cy="405130"/>
            </a:xfrm>
            <a:custGeom>
              <a:avLst/>
              <a:gdLst/>
              <a:ahLst/>
              <a:cxnLst/>
              <a:rect l="l" t="t" r="r" b="b"/>
              <a:pathLst>
                <a:path w="366394" h="405129">
                  <a:moveTo>
                    <a:pt x="35022" y="294639"/>
                  </a:moveTo>
                  <a:lnTo>
                    <a:pt x="29231" y="294639"/>
                  </a:lnTo>
                  <a:lnTo>
                    <a:pt x="18360" y="299719"/>
                  </a:lnTo>
                  <a:lnTo>
                    <a:pt x="13445" y="303529"/>
                  </a:lnTo>
                  <a:lnTo>
                    <a:pt x="3069" y="314959"/>
                  </a:lnTo>
                  <a:lnTo>
                    <a:pt x="34" y="322579"/>
                  </a:lnTo>
                  <a:lnTo>
                    <a:pt x="0" y="331469"/>
                  </a:lnTo>
                  <a:lnTo>
                    <a:pt x="319" y="336549"/>
                  </a:lnTo>
                  <a:lnTo>
                    <a:pt x="24188" y="374649"/>
                  </a:lnTo>
                  <a:lnTo>
                    <a:pt x="32254" y="382269"/>
                  </a:lnTo>
                  <a:lnTo>
                    <a:pt x="45569" y="392429"/>
                  </a:lnTo>
                  <a:lnTo>
                    <a:pt x="57986" y="400049"/>
                  </a:lnTo>
                  <a:lnTo>
                    <a:pt x="69499" y="403859"/>
                  </a:lnTo>
                  <a:lnTo>
                    <a:pt x="80107" y="405129"/>
                  </a:lnTo>
                  <a:lnTo>
                    <a:pt x="88275" y="405129"/>
                  </a:lnTo>
                  <a:lnTo>
                    <a:pt x="95778" y="402589"/>
                  </a:lnTo>
                  <a:lnTo>
                    <a:pt x="102630" y="398779"/>
                  </a:lnTo>
                  <a:lnTo>
                    <a:pt x="108847" y="392429"/>
                  </a:lnTo>
                  <a:lnTo>
                    <a:pt x="109863" y="391159"/>
                  </a:lnTo>
                  <a:lnTo>
                    <a:pt x="79371" y="391159"/>
                  </a:lnTo>
                  <a:lnTo>
                    <a:pt x="72315" y="389889"/>
                  </a:lnTo>
                  <a:lnTo>
                    <a:pt x="63835" y="384809"/>
                  </a:lnTo>
                  <a:lnTo>
                    <a:pt x="53932" y="378459"/>
                  </a:lnTo>
                  <a:lnTo>
                    <a:pt x="42604" y="369569"/>
                  </a:lnTo>
                  <a:lnTo>
                    <a:pt x="31836" y="359409"/>
                  </a:lnTo>
                  <a:lnTo>
                    <a:pt x="23611" y="351789"/>
                  </a:lnTo>
                  <a:lnTo>
                    <a:pt x="17930" y="342899"/>
                  </a:lnTo>
                  <a:lnTo>
                    <a:pt x="14791" y="335279"/>
                  </a:lnTo>
                  <a:lnTo>
                    <a:pt x="12886" y="328929"/>
                  </a:lnTo>
                  <a:lnTo>
                    <a:pt x="14245" y="322579"/>
                  </a:lnTo>
                  <a:lnTo>
                    <a:pt x="23567" y="311149"/>
                  </a:lnTo>
                  <a:lnTo>
                    <a:pt x="30146" y="308609"/>
                  </a:lnTo>
                  <a:lnTo>
                    <a:pt x="73864" y="308609"/>
                  </a:lnTo>
                  <a:lnTo>
                    <a:pt x="72240" y="307339"/>
                  </a:lnTo>
                  <a:lnTo>
                    <a:pt x="66258" y="303529"/>
                  </a:lnTo>
                  <a:lnTo>
                    <a:pt x="60791" y="300989"/>
                  </a:lnTo>
                  <a:lnTo>
                    <a:pt x="53844" y="297179"/>
                  </a:lnTo>
                  <a:lnTo>
                    <a:pt x="47303" y="295909"/>
                  </a:lnTo>
                  <a:lnTo>
                    <a:pt x="35022" y="294639"/>
                  </a:lnTo>
                  <a:close/>
                </a:path>
                <a:path w="366394" h="405129">
                  <a:moveTo>
                    <a:pt x="73864" y="308609"/>
                  </a:moveTo>
                  <a:lnTo>
                    <a:pt x="30146" y="308609"/>
                  </a:lnTo>
                  <a:lnTo>
                    <a:pt x="38591" y="309879"/>
                  </a:lnTo>
                  <a:lnTo>
                    <a:pt x="45637" y="311149"/>
                  </a:lnTo>
                  <a:lnTo>
                    <a:pt x="86119" y="340359"/>
                  </a:lnTo>
                  <a:lnTo>
                    <a:pt x="104910" y="370839"/>
                  </a:lnTo>
                  <a:lnTo>
                    <a:pt x="103640" y="378459"/>
                  </a:lnTo>
                  <a:lnTo>
                    <a:pt x="99068" y="383539"/>
                  </a:lnTo>
                  <a:lnTo>
                    <a:pt x="94369" y="389889"/>
                  </a:lnTo>
                  <a:lnTo>
                    <a:pt x="87892" y="391159"/>
                  </a:lnTo>
                  <a:lnTo>
                    <a:pt x="109863" y="391159"/>
                  </a:lnTo>
                  <a:lnTo>
                    <a:pt x="114943" y="384809"/>
                  </a:lnTo>
                  <a:lnTo>
                    <a:pt x="117991" y="377189"/>
                  </a:lnTo>
                  <a:lnTo>
                    <a:pt x="117911" y="368299"/>
                  </a:lnTo>
                  <a:lnTo>
                    <a:pt x="100546" y="332739"/>
                  </a:lnTo>
                  <a:lnTo>
                    <a:pt x="85746" y="318769"/>
                  </a:lnTo>
                  <a:lnTo>
                    <a:pt x="78736" y="312419"/>
                  </a:lnTo>
                  <a:lnTo>
                    <a:pt x="73864" y="308609"/>
                  </a:lnTo>
                  <a:close/>
                </a:path>
                <a:path w="366394" h="405129">
                  <a:moveTo>
                    <a:pt x="128024" y="311149"/>
                  </a:moveTo>
                  <a:lnTo>
                    <a:pt x="118499" y="325119"/>
                  </a:lnTo>
                  <a:lnTo>
                    <a:pt x="125258" y="328929"/>
                  </a:lnTo>
                  <a:lnTo>
                    <a:pt x="132184" y="331469"/>
                  </a:lnTo>
                  <a:lnTo>
                    <a:pt x="139252" y="332739"/>
                  </a:lnTo>
                  <a:lnTo>
                    <a:pt x="146439" y="332739"/>
                  </a:lnTo>
                  <a:lnTo>
                    <a:pt x="153486" y="330199"/>
                  </a:lnTo>
                  <a:lnTo>
                    <a:pt x="160140" y="327659"/>
                  </a:lnTo>
                  <a:lnTo>
                    <a:pt x="166388" y="322579"/>
                  </a:lnTo>
                  <a:lnTo>
                    <a:pt x="171054" y="317499"/>
                  </a:lnTo>
                  <a:lnTo>
                    <a:pt x="141359" y="317499"/>
                  </a:lnTo>
                  <a:lnTo>
                    <a:pt x="135009" y="316229"/>
                  </a:lnTo>
                  <a:lnTo>
                    <a:pt x="128024" y="311149"/>
                  </a:lnTo>
                  <a:close/>
                </a:path>
                <a:path w="366394" h="405129">
                  <a:moveTo>
                    <a:pt x="170184" y="259079"/>
                  </a:moveTo>
                  <a:lnTo>
                    <a:pt x="141867" y="259079"/>
                  </a:lnTo>
                  <a:lnTo>
                    <a:pt x="148979" y="261619"/>
                  </a:lnTo>
                  <a:lnTo>
                    <a:pt x="155710" y="267969"/>
                  </a:lnTo>
                  <a:lnTo>
                    <a:pt x="162949" y="274319"/>
                  </a:lnTo>
                  <a:lnTo>
                    <a:pt x="167013" y="280669"/>
                  </a:lnTo>
                  <a:lnTo>
                    <a:pt x="169045" y="295909"/>
                  </a:lnTo>
                  <a:lnTo>
                    <a:pt x="167140" y="302259"/>
                  </a:lnTo>
                  <a:lnTo>
                    <a:pt x="162314" y="308609"/>
                  </a:lnTo>
                  <a:lnTo>
                    <a:pt x="158250" y="313689"/>
                  </a:lnTo>
                  <a:lnTo>
                    <a:pt x="153297" y="316229"/>
                  </a:lnTo>
                  <a:lnTo>
                    <a:pt x="141359" y="317499"/>
                  </a:lnTo>
                  <a:lnTo>
                    <a:pt x="171054" y="317499"/>
                  </a:lnTo>
                  <a:lnTo>
                    <a:pt x="172220" y="316229"/>
                  </a:lnTo>
                  <a:lnTo>
                    <a:pt x="177908" y="308609"/>
                  </a:lnTo>
                  <a:lnTo>
                    <a:pt x="181428" y="299719"/>
                  </a:lnTo>
                  <a:lnTo>
                    <a:pt x="182758" y="290829"/>
                  </a:lnTo>
                  <a:lnTo>
                    <a:pt x="181872" y="280669"/>
                  </a:lnTo>
                  <a:lnTo>
                    <a:pt x="179632" y="273049"/>
                  </a:lnTo>
                  <a:lnTo>
                    <a:pt x="176142" y="266699"/>
                  </a:lnTo>
                  <a:lnTo>
                    <a:pt x="171389" y="260349"/>
                  </a:lnTo>
                  <a:lnTo>
                    <a:pt x="170184" y="259079"/>
                  </a:lnTo>
                  <a:close/>
                </a:path>
                <a:path w="366394" h="405129">
                  <a:moveTo>
                    <a:pt x="98179" y="205739"/>
                  </a:moveTo>
                  <a:lnTo>
                    <a:pt x="57438" y="253999"/>
                  </a:lnTo>
                  <a:lnTo>
                    <a:pt x="99703" y="306069"/>
                  </a:lnTo>
                  <a:lnTo>
                    <a:pt x="110625" y="295909"/>
                  </a:lnTo>
                  <a:lnTo>
                    <a:pt x="109355" y="292099"/>
                  </a:lnTo>
                  <a:lnTo>
                    <a:pt x="109101" y="287019"/>
                  </a:lnTo>
                  <a:lnTo>
                    <a:pt x="109990" y="283209"/>
                  </a:lnTo>
                  <a:lnTo>
                    <a:pt x="110181" y="281939"/>
                  </a:lnTo>
                  <a:lnTo>
                    <a:pt x="98814" y="281939"/>
                  </a:lnTo>
                  <a:lnTo>
                    <a:pt x="76970" y="253999"/>
                  </a:lnTo>
                  <a:lnTo>
                    <a:pt x="109736" y="214629"/>
                  </a:lnTo>
                  <a:lnTo>
                    <a:pt x="98179" y="205739"/>
                  </a:lnTo>
                  <a:close/>
                </a:path>
                <a:path w="366394" h="405129">
                  <a:moveTo>
                    <a:pt x="143163" y="243839"/>
                  </a:moveTo>
                  <a:lnTo>
                    <a:pt x="135136" y="243839"/>
                  </a:lnTo>
                  <a:lnTo>
                    <a:pt x="127376" y="245109"/>
                  </a:lnTo>
                  <a:lnTo>
                    <a:pt x="99890" y="274319"/>
                  </a:lnTo>
                  <a:lnTo>
                    <a:pt x="98814" y="281939"/>
                  </a:lnTo>
                  <a:lnTo>
                    <a:pt x="110181" y="281939"/>
                  </a:lnTo>
                  <a:lnTo>
                    <a:pt x="110752" y="278129"/>
                  </a:lnTo>
                  <a:lnTo>
                    <a:pt x="112911" y="274319"/>
                  </a:lnTo>
                  <a:lnTo>
                    <a:pt x="116086" y="270509"/>
                  </a:lnTo>
                  <a:lnTo>
                    <a:pt x="121293" y="264159"/>
                  </a:lnTo>
                  <a:lnTo>
                    <a:pt x="127516" y="260349"/>
                  </a:lnTo>
                  <a:lnTo>
                    <a:pt x="141867" y="259079"/>
                  </a:lnTo>
                  <a:lnTo>
                    <a:pt x="170184" y="259079"/>
                  </a:lnTo>
                  <a:lnTo>
                    <a:pt x="165362" y="253999"/>
                  </a:lnTo>
                  <a:lnTo>
                    <a:pt x="158264" y="248919"/>
                  </a:lnTo>
                  <a:lnTo>
                    <a:pt x="150869" y="245109"/>
                  </a:lnTo>
                  <a:lnTo>
                    <a:pt x="143163" y="243839"/>
                  </a:lnTo>
                  <a:close/>
                </a:path>
                <a:path w="366394" h="405129">
                  <a:moveTo>
                    <a:pt x="211209" y="238759"/>
                  </a:moveTo>
                  <a:lnTo>
                    <a:pt x="199779" y="252729"/>
                  </a:lnTo>
                  <a:lnTo>
                    <a:pt x="213368" y="264159"/>
                  </a:lnTo>
                  <a:lnTo>
                    <a:pt x="224925" y="250189"/>
                  </a:lnTo>
                  <a:lnTo>
                    <a:pt x="211209" y="238759"/>
                  </a:lnTo>
                  <a:close/>
                </a:path>
                <a:path w="366394" h="405129">
                  <a:moveTo>
                    <a:pt x="154059" y="190499"/>
                  </a:moveTo>
                  <a:lnTo>
                    <a:pt x="142629" y="204469"/>
                  </a:lnTo>
                  <a:lnTo>
                    <a:pt x="156218" y="215899"/>
                  </a:lnTo>
                  <a:lnTo>
                    <a:pt x="167775" y="201929"/>
                  </a:lnTo>
                  <a:lnTo>
                    <a:pt x="154059" y="190499"/>
                  </a:lnTo>
                  <a:close/>
                </a:path>
                <a:path w="366394" h="405129">
                  <a:moveTo>
                    <a:pt x="229863" y="81279"/>
                  </a:moveTo>
                  <a:lnTo>
                    <a:pt x="213861" y="81279"/>
                  </a:lnTo>
                  <a:lnTo>
                    <a:pt x="206002" y="83819"/>
                  </a:lnTo>
                  <a:lnTo>
                    <a:pt x="173983" y="109219"/>
                  </a:lnTo>
                  <a:lnTo>
                    <a:pt x="164152" y="140969"/>
                  </a:lnTo>
                  <a:lnTo>
                    <a:pt x="164537" y="148589"/>
                  </a:lnTo>
                  <a:lnTo>
                    <a:pt x="183672" y="185419"/>
                  </a:lnTo>
                  <a:lnTo>
                    <a:pt x="221496" y="208279"/>
                  </a:lnTo>
                  <a:lnTo>
                    <a:pt x="229694" y="209549"/>
                  </a:lnTo>
                  <a:lnTo>
                    <a:pt x="237737" y="209549"/>
                  </a:lnTo>
                  <a:lnTo>
                    <a:pt x="253500" y="207009"/>
                  </a:lnTo>
                  <a:lnTo>
                    <a:pt x="260952" y="203199"/>
                  </a:lnTo>
                  <a:lnTo>
                    <a:pt x="267867" y="199389"/>
                  </a:lnTo>
                  <a:lnTo>
                    <a:pt x="274235" y="194309"/>
                  </a:lnTo>
                  <a:lnTo>
                    <a:pt x="238895" y="194309"/>
                  </a:lnTo>
                  <a:lnTo>
                    <a:pt x="229724" y="193039"/>
                  </a:lnTo>
                  <a:lnTo>
                    <a:pt x="192918" y="170179"/>
                  </a:lnTo>
                  <a:lnTo>
                    <a:pt x="180021" y="135889"/>
                  </a:lnTo>
                  <a:lnTo>
                    <a:pt x="181698" y="126999"/>
                  </a:lnTo>
                  <a:lnTo>
                    <a:pt x="217432" y="96519"/>
                  </a:lnTo>
                  <a:lnTo>
                    <a:pt x="265896" y="96519"/>
                  </a:lnTo>
                  <a:lnTo>
                    <a:pt x="261438" y="92709"/>
                  </a:lnTo>
                  <a:lnTo>
                    <a:pt x="253818" y="88899"/>
                  </a:lnTo>
                  <a:lnTo>
                    <a:pt x="246007" y="85089"/>
                  </a:lnTo>
                  <a:lnTo>
                    <a:pt x="238006" y="82549"/>
                  </a:lnTo>
                  <a:lnTo>
                    <a:pt x="229863" y="81279"/>
                  </a:lnTo>
                  <a:close/>
                </a:path>
                <a:path w="366394" h="405129">
                  <a:moveTo>
                    <a:pt x="293128" y="162559"/>
                  </a:moveTo>
                  <a:lnTo>
                    <a:pt x="277630" y="162559"/>
                  </a:lnTo>
                  <a:lnTo>
                    <a:pt x="275979" y="168909"/>
                  </a:lnTo>
                  <a:lnTo>
                    <a:pt x="273185" y="173989"/>
                  </a:lnTo>
                  <a:lnTo>
                    <a:pt x="269248" y="177799"/>
                  </a:lnTo>
                  <a:lnTo>
                    <a:pt x="262773" y="185419"/>
                  </a:lnTo>
                  <a:lnTo>
                    <a:pt x="255548" y="189229"/>
                  </a:lnTo>
                  <a:lnTo>
                    <a:pt x="247585" y="193039"/>
                  </a:lnTo>
                  <a:lnTo>
                    <a:pt x="238895" y="194309"/>
                  </a:lnTo>
                  <a:lnTo>
                    <a:pt x="274235" y="194309"/>
                  </a:lnTo>
                  <a:lnTo>
                    <a:pt x="280043" y="187959"/>
                  </a:lnTo>
                  <a:lnTo>
                    <a:pt x="285068" y="181609"/>
                  </a:lnTo>
                  <a:lnTo>
                    <a:pt x="289092" y="173989"/>
                  </a:lnTo>
                  <a:lnTo>
                    <a:pt x="292116" y="166369"/>
                  </a:lnTo>
                  <a:lnTo>
                    <a:pt x="293128" y="162559"/>
                  </a:lnTo>
                  <a:close/>
                </a:path>
                <a:path w="366394" h="405129">
                  <a:moveTo>
                    <a:pt x="265896" y="96519"/>
                  </a:moveTo>
                  <a:lnTo>
                    <a:pt x="225306" y="96519"/>
                  </a:lnTo>
                  <a:lnTo>
                    <a:pt x="233561" y="99059"/>
                  </a:lnTo>
                  <a:lnTo>
                    <a:pt x="239636" y="100329"/>
                  </a:lnTo>
                  <a:lnTo>
                    <a:pt x="257691" y="111759"/>
                  </a:lnTo>
                  <a:lnTo>
                    <a:pt x="266835" y="120649"/>
                  </a:lnTo>
                  <a:lnTo>
                    <a:pt x="273503" y="129539"/>
                  </a:lnTo>
                  <a:lnTo>
                    <a:pt x="277694" y="139699"/>
                  </a:lnTo>
                  <a:lnTo>
                    <a:pt x="279408" y="149859"/>
                  </a:lnTo>
                  <a:lnTo>
                    <a:pt x="273215" y="151129"/>
                  </a:lnTo>
                  <a:lnTo>
                    <a:pt x="260781" y="156209"/>
                  </a:lnTo>
                  <a:lnTo>
                    <a:pt x="254516" y="160019"/>
                  </a:lnTo>
                  <a:lnTo>
                    <a:pt x="261247" y="171449"/>
                  </a:lnTo>
                  <a:lnTo>
                    <a:pt x="266200" y="167639"/>
                  </a:lnTo>
                  <a:lnTo>
                    <a:pt x="271661" y="165099"/>
                  </a:lnTo>
                  <a:lnTo>
                    <a:pt x="277630" y="162559"/>
                  </a:lnTo>
                  <a:lnTo>
                    <a:pt x="293128" y="162559"/>
                  </a:lnTo>
                  <a:lnTo>
                    <a:pt x="294140" y="158749"/>
                  </a:lnTo>
                  <a:lnTo>
                    <a:pt x="302354" y="157479"/>
                  </a:lnTo>
                  <a:lnTo>
                    <a:pt x="310031" y="154939"/>
                  </a:lnTo>
                  <a:lnTo>
                    <a:pt x="317161" y="151129"/>
                  </a:lnTo>
                  <a:lnTo>
                    <a:pt x="323731" y="148589"/>
                  </a:lnTo>
                  <a:lnTo>
                    <a:pt x="322461" y="146049"/>
                  </a:lnTo>
                  <a:lnTo>
                    <a:pt x="294902" y="146049"/>
                  </a:lnTo>
                  <a:lnTo>
                    <a:pt x="294142" y="138429"/>
                  </a:lnTo>
                  <a:lnTo>
                    <a:pt x="274533" y="104139"/>
                  </a:lnTo>
                  <a:lnTo>
                    <a:pt x="268867" y="99059"/>
                  </a:lnTo>
                  <a:lnTo>
                    <a:pt x="265896" y="96519"/>
                  </a:lnTo>
                  <a:close/>
                </a:path>
                <a:path w="366394" h="405129">
                  <a:moveTo>
                    <a:pt x="318016" y="137159"/>
                  </a:moveTo>
                  <a:lnTo>
                    <a:pt x="311793" y="139699"/>
                  </a:lnTo>
                  <a:lnTo>
                    <a:pt x="304173" y="143509"/>
                  </a:lnTo>
                  <a:lnTo>
                    <a:pt x="294902" y="146049"/>
                  </a:lnTo>
                  <a:lnTo>
                    <a:pt x="322461" y="146049"/>
                  </a:lnTo>
                  <a:lnTo>
                    <a:pt x="318016" y="137159"/>
                  </a:lnTo>
                  <a:close/>
                </a:path>
                <a:path w="366394" h="405129">
                  <a:moveTo>
                    <a:pt x="302843" y="29209"/>
                  </a:moveTo>
                  <a:lnTo>
                    <a:pt x="279662" y="29209"/>
                  </a:lnTo>
                  <a:lnTo>
                    <a:pt x="356116" y="93979"/>
                  </a:lnTo>
                  <a:lnTo>
                    <a:pt x="366276" y="82549"/>
                  </a:lnTo>
                  <a:lnTo>
                    <a:pt x="302843" y="29209"/>
                  </a:lnTo>
                  <a:close/>
                </a:path>
                <a:path w="366394" h="405129">
                  <a:moveTo>
                    <a:pt x="268105" y="0"/>
                  </a:moveTo>
                  <a:lnTo>
                    <a:pt x="261628" y="7619"/>
                  </a:lnTo>
                  <a:lnTo>
                    <a:pt x="264041" y="12699"/>
                  </a:lnTo>
                  <a:lnTo>
                    <a:pt x="265438" y="20319"/>
                  </a:lnTo>
                  <a:lnTo>
                    <a:pt x="265692" y="29209"/>
                  </a:lnTo>
                  <a:lnTo>
                    <a:pt x="265641" y="35559"/>
                  </a:lnTo>
                  <a:lnTo>
                    <a:pt x="265089" y="41909"/>
                  </a:lnTo>
                  <a:lnTo>
                    <a:pt x="264014" y="49529"/>
                  </a:lnTo>
                  <a:lnTo>
                    <a:pt x="262390" y="55879"/>
                  </a:lnTo>
                  <a:lnTo>
                    <a:pt x="273947" y="66039"/>
                  </a:lnTo>
                  <a:lnTo>
                    <a:pt x="275725" y="60959"/>
                  </a:lnTo>
                  <a:lnTo>
                    <a:pt x="277249" y="54609"/>
                  </a:lnTo>
                  <a:lnTo>
                    <a:pt x="279535" y="40639"/>
                  </a:lnTo>
                  <a:lnTo>
                    <a:pt x="280043" y="35559"/>
                  </a:lnTo>
                  <a:lnTo>
                    <a:pt x="279662" y="29209"/>
                  </a:lnTo>
                  <a:lnTo>
                    <a:pt x="302843" y="29209"/>
                  </a:lnTo>
                  <a:lnTo>
                    <a:pt x="2681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23"/>
            <p:cNvSpPr/>
            <p:nvPr/>
          </p:nvSpPr>
          <p:spPr>
            <a:xfrm>
              <a:off x="1608582" y="5911646"/>
              <a:ext cx="366395" cy="405130"/>
            </a:xfrm>
            <a:custGeom>
              <a:avLst/>
              <a:gdLst/>
              <a:ahLst/>
              <a:cxnLst/>
              <a:rect l="l" t="t" r="r" b="b"/>
              <a:pathLst>
                <a:path w="366394" h="405129">
                  <a:moveTo>
                    <a:pt x="35051" y="294639"/>
                  </a:moveTo>
                  <a:lnTo>
                    <a:pt x="29337" y="294639"/>
                  </a:lnTo>
                  <a:lnTo>
                    <a:pt x="18415" y="299719"/>
                  </a:lnTo>
                  <a:lnTo>
                    <a:pt x="13462" y="303529"/>
                  </a:lnTo>
                  <a:lnTo>
                    <a:pt x="9143" y="308609"/>
                  </a:lnTo>
                  <a:lnTo>
                    <a:pt x="3175" y="314959"/>
                  </a:lnTo>
                  <a:lnTo>
                    <a:pt x="127" y="322579"/>
                  </a:lnTo>
                  <a:lnTo>
                    <a:pt x="0" y="330199"/>
                  </a:lnTo>
                  <a:lnTo>
                    <a:pt x="382" y="336549"/>
                  </a:lnTo>
                  <a:lnTo>
                    <a:pt x="24207" y="374649"/>
                  </a:lnTo>
                  <a:lnTo>
                    <a:pt x="32257" y="382269"/>
                  </a:lnTo>
                  <a:lnTo>
                    <a:pt x="45614" y="392429"/>
                  </a:lnTo>
                  <a:lnTo>
                    <a:pt x="58054" y="400049"/>
                  </a:lnTo>
                  <a:lnTo>
                    <a:pt x="69566" y="403859"/>
                  </a:lnTo>
                  <a:lnTo>
                    <a:pt x="80137" y="405129"/>
                  </a:lnTo>
                  <a:lnTo>
                    <a:pt x="88302" y="405129"/>
                  </a:lnTo>
                  <a:lnTo>
                    <a:pt x="95837" y="402589"/>
                  </a:lnTo>
                  <a:lnTo>
                    <a:pt x="102729" y="398779"/>
                  </a:lnTo>
                  <a:lnTo>
                    <a:pt x="108966" y="392429"/>
                  </a:lnTo>
                  <a:lnTo>
                    <a:pt x="109960" y="391159"/>
                  </a:lnTo>
                  <a:lnTo>
                    <a:pt x="79375" y="391159"/>
                  </a:lnTo>
                  <a:lnTo>
                    <a:pt x="72354" y="389889"/>
                  </a:lnTo>
                  <a:lnTo>
                    <a:pt x="63881" y="384809"/>
                  </a:lnTo>
                  <a:lnTo>
                    <a:pt x="53978" y="378459"/>
                  </a:lnTo>
                  <a:lnTo>
                    <a:pt x="42672" y="369569"/>
                  </a:lnTo>
                  <a:lnTo>
                    <a:pt x="31932" y="359409"/>
                  </a:lnTo>
                  <a:lnTo>
                    <a:pt x="23717" y="351789"/>
                  </a:lnTo>
                  <a:lnTo>
                    <a:pt x="18026" y="342899"/>
                  </a:lnTo>
                  <a:lnTo>
                    <a:pt x="14859" y="335279"/>
                  </a:lnTo>
                  <a:lnTo>
                    <a:pt x="12954" y="328929"/>
                  </a:lnTo>
                  <a:lnTo>
                    <a:pt x="14351" y="322579"/>
                  </a:lnTo>
                  <a:lnTo>
                    <a:pt x="18923" y="316229"/>
                  </a:lnTo>
                  <a:lnTo>
                    <a:pt x="23622" y="311149"/>
                  </a:lnTo>
                  <a:lnTo>
                    <a:pt x="30225" y="308609"/>
                  </a:lnTo>
                  <a:lnTo>
                    <a:pt x="73920" y="308609"/>
                  </a:lnTo>
                  <a:lnTo>
                    <a:pt x="72294" y="307339"/>
                  </a:lnTo>
                  <a:lnTo>
                    <a:pt x="66313" y="303529"/>
                  </a:lnTo>
                  <a:lnTo>
                    <a:pt x="60832" y="300989"/>
                  </a:lnTo>
                  <a:lnTo>
                    <a:pt x="53848" y="297179"/>
                  </a:lnTo>
                  <a:lnTo>
                    <a:pt x="47370" y="295909"/>
                  </a:lnTo>
                  <a:lnTo>
                    <a:pt x="35051" y="294639"/>
                  </a:lnTo>
                  <a:close/>
                </a:path>
                <a:path w="366394" h="405129">
                  <a:moveTo>
                    <a:pt x="73920" y="308609"/>
                  </a:moveTo>
                  <a:lnTo>
                    <a:pt x="30225" y="308609"/>
                  </a:lnTo>
                  <a:lnTo>
                    <a:pt x="38607" y="309879"/>
                  </a:lnTo>
                  <a:lnTo>
                    <a:pt x="45684" y="311149"/>
                  </a:lnTo>
                  <a:lnTo>
                    <a:pt x="86151" y="340359"/>
                  </a:lnTo>
                  <a:lnTo>
                    <a:pt x="104901" y="370839"/>
                  </a:lnTo>
                  <a:lnTo>
                    <a:pt x="103759" y="378459"/>
                  </a:lnTo>
                  <a:lnTo>
                    <a:pt x="99060" y="383539"/>
                  </a:lnTo>
                  <a:lnTo>
                    <a:pt x="94487" y="389889"/>
                  </a:lnTo>
                  <a:lnTo>
                    <a:pt x="87884" y="391159"/>
                  </a:lnTo>
                  <a:lnTo>
                    <a:pt x="109960" y="391159"/>
                  </a:lnTo>
                  <a:lnTo>
                    <a:pt x="114935" y="384809"/>
                  </a:lnTo>
                  <a:lnTo>
                    <a:pt x="117982" y="377189"/>
                  </a:lnTo>
                  <a:lnTo>
                    <a:pt x="118088" y="370839"/>
                  </a:lnTo>
                  <a:lnTo>
                    <a:pt x="118029" y="368299"/>
                  </a:lnTo>
                  <a:lnTo>
                    <a:pt x="100615" y="332739"/>
                  </a:lnTo>
                  <a:lnTo>
                    <a:pt x="85851" y="318769"/>
                  </a:lnTo>
                  <a:lnTo>
                    <a:pt x="78799" y="312419"/>
                  </a:lnTo>
                  <a:lnTo>
                    <a:pt x="73920" y="308609"/>
                  </a:lnTo>
                  <a:close/>
                </a:path>
                <a:path w="366394" h="405129">
                  <a:moveTo>
                    <a:pt x="103697" y="215899"/>
                  </a:moveTo>
                  <a:lnTo>
                    <a:pt x="97409" y="215899"/>
                  </a:lnTo>
                  <a:lnTo>
                    <a:pt x="91219" y="218439"/>
                  </a:lnTo>
                  <a:lnTo>
                    <a:pt x="64841" y="255269"/>
                  </a:lnTo>
                  <a:lnTo>
                    <a:pt x="65531" y="264159"/>
                  </a:lnTo>
                  <a:lnTo>
                    <a:pt x="85373" y="297179"/>
                  </a:lnTo>
                  <a:lnTo>
                    <a:pt x="121777" y="325119"/>
                  </a:lnTo>
                  <a:lnTo>
                    <a:pt x="142367" y="330199"/>
                  </a:lnTo>
                  <a:lnTo>
                    <a:pt x="151413" y="328929"/>
                  </a:lnTo>
                  <a:lnTo>
                    <a:pt x="159686" y="326389"/>
                  </a:lnTo>
                  <a:lnTo>
                    <a:pt x="167173" y="321309"/>
                  </a:lnTo>
                  <a:lnTo>
                    <a:pt x="173862" y="314959"/>
                  </a:lnTo>
                  <a:lnTo>
                    <a:pt x="143001" y="314959"/>
                  </a:lnTo>
                  <a:lnTo>
                    <a:pt x="132461" y="312419"/>
                  </a:lnTo>
                  <a:lnTo>
                    <a:pt x="113580" y="293369"/>
                  </a:lnTo>
                  <a:lnTo>
                    <a:pt x="103378" y="293369"/>
                  </a:lnTo>
                  <a:lnTo>
                    <a:pt x="78612" y="257809"/>
                  </a:lnTo>
                  <a:lnTo>
                    <a:pt x="78993" y="251459"/>
                  </a:lnTo>
                  <a:lnTo>
                    <a:pt x="79375" y="246379"/>
                  </a:lnTo>
                  <a:lnTo>
                    <a:pt x="81025" y="242569"/>
                  </a:lnTo>
                  <a:lnTo>
                    <a:pt x="84328" y="238759"/>
                  </a:lnTo>
                  <a:lnTo>
                    <a:pt x="88265" y="233679"/>
                  </a:lnTo>
                  <a:lnTo>
                    <a:pt x="93344" y="231139"/>
                  </a:lnTo>
                  <a:lnTo>
                    <a:pt x="116281" y="231139"/>
                  </a:lnTo>
                  <a:lnTo>
                    <a:pt x="122681" y="222249"/>
                  </a:lnTo>
                  <a:lnTo>
                    <a:pt x="116322" y="218439"/>
                  </a:lnTo>
                  <a:lnTo>
                    <a:pt x="103697" y="215899"/>
                  </a:lnTo>
                  <a:close/>
                </a:path>
                <a:path w="366394" h="405129">
                  <a:moveTo>
                    <a:pt x="170814" y="260349"/>
                  </a:moveTo>
                  <a:lnTo>
                    <a:pt x="143001" y="260349"/>
                  </a:lnTo>
                  <a:lnTo>
                    <a:pt x="149860" y="262889"/>
                  </a:lnTo>
                  <a:lnTo>
                    <a:pt x="156591" y="269239"/>
                  </a:lnTo>
                  <a:lnTo>
                    <a:pt x="163703" y="274319"/>
                  </a:lnTo>
                  <a:lnTo>
                    <a:pt x="167640" y="280669"/>
                  </a:lnTo>
                  <a:lnTo>
                    <a:pt x="169672" y="295909"/>
                  </a:lnTo>
                  <a:lnTo>
                    <a:pt x="168148" y="300989"/>
                  </a:lnTo>
                  <a:lnTo>
                    <a:pt x="160909" y="309879"/>
                  </a:lnTo>
                  <a:lnTo>
                    <a:pt x="157225" y="312419"/>
                  </a:lnTo>
                  <a:lnTo>
                    <a:pt x="147955" y="314959"/>
                  </a:lnTo>
                  <a:lnTo>
                    <a:pt x="173862" y="314959"/>
                  </a:lnTo>
                  <a:lnTo>
                    <a:pt x="178816" y="308609"/>
                  </a:lnTo>
                  <a:lnTo>
                    <a:pt x="181863" y="302259"/>
                  </a:lnTo>
                  <a:lnTo>
                    <a:pt x="182880" y="295909"/>
                  </a:lnTo>
                  <a:lnTo>
                    <a:pt x="184023" y="288289"/>
                  </a:lnTo>
                  <a:lnTo>
                    <a:pt x="183006" y="281939"/>
                  </a:lnTo>
                  <a:lnTo>
                    <a:pt x="176911" y="266699"/>
                  </a:lnTo>
                  <a:lnTo>
                    <a:pt x="172338" y="261619"/>
                  </a:lnTo>
                  <a:lnTo>
                    <a:pt x="170814" y="260349"/>
                  </a:lnTo>
                  <a:close/>
                </a:path>
                <a:path w="366394" h="405129">
                  <a:moveTo>
                    <a:pt x="144079" y="245109"/>
                  </a:moveTo>
                  <a:lnTo>
                    <a:pt x="136270" y="245109"/>
                  </a:lnTo>
                  <a:lnTo>
                    <a:pt x="128649" y="246379"/>
                  </a:lnTo>
                  <a:lnTo>
                    <a:pt x="102488" y="274319"/>
                  </a:lnTo>
                  <a:lnTo>
                    <a:pt x="101092" y="280669"/>
                  </a:lnTo>
                  <a:lnTo>
                    <a:pt x="101345" y="285749"/>
                  </a:lnTo>
                  <a:lnTo>
                    <a:pt x="103378" y="293369"/>
                  </a:lnTo>
                  <a:lnTo>
                    <a:pt x="113580" y="293369"/>
                  </a:lnTo>
                  <a:lnTo>
                    <a:pt x="113156" y="288289"/>
                  </a:lnTo>
                  <a:lnTo>
                    <a:pt x="112394" y="280669"/>
                  </a:lnTo>
                  <a:lnTo>
                    <a:pt x="114300" y="275589"/>
                  </a:lnTo>
                  <a:lnTo>
                    <a:pt x="123443" y="264159"/>
                  </a:lnTo>
                  <a:lnTo>
                    <a:pt x="129159" y="261619"/>
                  </a:lnTo>
                  <a:lnTo>
                    <a:pt x="143001" y="260349"/>
                  </a:lnTo>
                  <a:lnTo>
                    <a:pt x="170814" y="260349"/>
                  </a:lnTo>
                  <a:lnTo>
                    <a:pt x="166243" y="256539"/>
                  </a:lnTo>
                  <a:lnTo>
                    <a:pt x="159077" y="251459"/>
                  </a:lnTo>
                  <a:lnTo>
                    <a:pt x="151685" y="247649"/>
                  </a:lnTo>
                  <a:lnTo>
                    <a:pt x="144079" y="245109"/>
                  </a:lnTo>
                  <a:close/>
                </a:path>
                <a:path w="366394" h="405129">
                  <a:moveTo>
                    <a:pt x="211328" y="238759"/>
                  </a:moveTo>
                  <a:lnTo>
                    <a:pt x="199770" y="252729"/>
                  </a:lnTo>
                  <a:lnTo>
                    <a:pt x="213487" y="264159"/>
                  </a:lnTo>
                  <a:lnTo>
                    <a:pt x="224917" y="250189"/>
                  </a:lnTo>
                  <a:lnTo>
                    <a:pt x="211328" y="238759"/>
                  </a:lnTo>
                  <a:close/>
                </a:path>
                <a:path w="366394" h="405129">
                  <a:moveTo>
                    <a:pt x="116281" y="231139"/>
                  </a:moveTo>
                  <a:lnTo>
                    <a:pt x="103250" y="231139"/>
                  </a:lnTo>
                  <a:lnTo>
                    <a:pt x="107950" y="232409"/>
                  </a:lnTo>
                  <a:lnTo>
                    <a:pt x="113537" y="234949"/>
                  </a:lnTo>
                  <a:lnTo>
                    <a:pt x="116281" y="231139"/>
                  </a:lnTo>
                  <a:close/>
                </a:path>
                <a:path w="366394" h="405129">
                  <a:moveTo>
                    <a:pt x="154178" y="190499"/>
                  </a:moveTo>
                  <a:lnTo>
                    <a:pt x="142620" y="204469"/>
                  </a:lnTo>
                  <a:lnTo>
                    <a:pt x="156337" y="215899"/>
                  </a:lnTo>
                  <a:lnTo>
                    <a:pt x="167767" y="201929"/>
                  </a:lnTo>
                  <a:lnTo>
                    <a:pt x="154178" y="190499"/>
                  </a:lnTo>
                  <a:close/>
                </a:path>
                <a:path w="366394" h="405129">
                  <a:moveTo>
                    <a:pt x="229856" y="81279"/>
                  </a:moveTo>
                  <a:lnTo>
                    <a:pt x="213905" y="81279"/>
                  </a:lnTo>
                  <a:lnTo>
                    <a:pt x="206120" y="83819"/>
                  </a:lnTo>
                  <a:lnTo>
                    <a:pt x="174099" y="109219"/>
                  </a:lnTo>
                  <a:lnTo>
                    <a:pt x="164161" y="140969"/>
                  </a:lnTo>
                  <a:lnTo>
                    <a:pt x="164576" y="148589"/>
                  </a:lnTo>
                  <a:lnTo>
                    <a:pt x="183735" y="185419"/>
                  </a:lnTo>
                  <a:lnTo>
                    <a:pt x="221487" y="208279"/>
                  </a:lnTo>
                  <a:lnTo>
                    <a:pt x="229703" y="209549"/>
                  </a:lnTo>
                  <a:lnTo>
                    <a:pt x="237775" y="209549"/>
                  </a:lnTo>
                  <a:lnTo>
                    <a:pt x="253492" y="207009"/>
                  </a:lnTo>
                  <a:lnTo>
                    <a:pt x="260945" y="203199"/>
                  </a:lnTo>
                  <a:lnTo>
                    <a:pt x="267874" y="199389"/>
                  </a:lnTo>
                  <a:lnTo>
                    <a:pt x="274280" y="194309"/>
                  </a:lnTo>
                  <a:lnTo>
                    <a:pt x="238887" y="194309"/>
                  </a:lnTo>
                  <a:lnTo>
                    <a:pt x="229768" y="193039"/>
                  </a:lnTo>
                  <a:lnTo>
                    <a:pt x="192962" y="170179"/>
                  </a:lnTo>
                  <a:lnTo>
                    <a:pt x="180014" y="135889"/>
                  </a:lnTo>
                  <a:lnTo>
                    <a:pt x="181705" y="126999"/>
                  </a:lnTo>
                  <a:lnTo>
                    <a:pt x="217550" y="96519"/>
                  </a:lnTo>
                  <a:lnTo>
                    <a:pt x="265915" y="96519"/>
                  </a:lnTo>
                  <a:lnTo>
                    <a:pt x="261500" y="92709"/>
                  </a:lnTo>
                  <a:lnTo>
                    <a:pt x="253904" y="88899"/>
                  </a:lnTo>
                  <a:lnTo>
                    <a:pt x="246070" y="85089"/>
                  </a:lnTo>
                  <a:lnTo>
                    <a:pt x="237998" y="82549"/>
                  </a:lnTo>
                  <a:lnTo>
                    <a:pt x="229856" y="81279"/>
                  </a:lnTo>
                  <a:close/>
                </a:path>
                <a:path w="366394" h="405129">
                  <a:moveTo>
                    <a:pt x="293246" y="162559"/>
                  </a:moveTo>
                  <a:lnTo>
                    <a:pt x="277749" y="162559"/>
                  </a:lnTo>
                  <a:lnTo>
                    <a:pt x="275970" y="168909"/>
                  </a:lnTo>
                  <a:lnTo>
                    <a:pt x="273176" y="173989"/>
                  </a:lnTo>
                  <a:lnTo>
                    <a:pt x="269367" y="177799"/>
                  </a:lnTo>
                  <a:lnTo>
                    <a:pt x="262818" y="185419"/>
                  </a:lnTo>
                  <a:lnTo>
                    <a:pt x="255555" y="189229"/>
                  </a:lnTo>
                  <a:lnTo>
                    <a:pt x="247578" y="193039"/>
                  </a:lnTo>
                  <a:lnTo>
                    <a:pt x="238887" y="194309"/>
                  </a:lnTo>
                  <a:lnTo>
                    <a:pt x="274280" y="194309"/>
                  </a:lnTo>
                  <a:lnTo>
                    <a:pt x="280162" y="187959"/>
                  </a:lnTo>
                  <a:lnTo>
                    <a:pt x="285186" y="181609"/>
                  </a:lnTo>
                  <a:lnTo>
                    <a:pt x="289210" y="173989"/>
                  </a:lnTo>
                  <a:lnTo>
                    <a:pt x="292234" y="166369"/>
                  </a:lnTo>
                  <a:lnTo>
                    <a:pt x="293246" y="162559"/>
                  </a:lnTo>
                  <a:close/>
                </a:path>
                <a:path w="366394" h="405129">
                  <a:moveTo>
                    <a:pt x="265915" y="96519"/>
                  </a:moveTo>
                  <a:lnTo>
                    <a:pt x="225425" y="96519"/>
                  </a:lnTo>
                  <a:lnTo>
                    <a:pt x="233553" y="99059"/>
                  </a:lnTo>
                  <a:lnTo>
                    <a:pt x="239698" y="100329"/>
                  </a:lnTo>
                  <a:lnTo>
                    <a:pt x="245760" y="104139"/>
                  </a:lnTo>
                  <a:lnTo>
                    <a:pt x="277756" y="139699"/>
                  </a:lnTo>
                  <a:lnTo>
                    <a:pt x="279400" y="149859"/>
                  </a:lnTo>
                  <a:lnTo>
                    <a:pt x="273262" y="151129"/>
                  </a:lnTo>
                  <a:lnTo>
                    <a:pt x="260844" y="156209"/>
                  </a:lnTo>
                  <a:lnTo>
                    <a:pt x="254635" y="160019"/>
                  </a:lnTo>
                  <a:lnTo>
                    <a:pt x="261366" y="171449"/>
                  </a:lnTo>
                  <a:lnTo>
                    <a:pt x="266192" y="167639"/>
                  </a:lnTo>
                  <a:lnTo>
                    <a:pt x="271653" y="165099"/>
                  </a:lnTo>
                  <a:lnTo>
                    <a:pt x="277749" y="162559"/>
                  </a:lnTo>
                  <a:lnTo>
                    <a:pt x="293246" y="162559"/>
                  </a:lnTo>
                  <a:lnTo>
                    <a:pt x="294259" y="158749"/>
                  </a:lnTo>
                  <a:lnTo>
                    <a:pt x="302454" y="157479"/>
                  </a:lnTo>
                  <a:lnTo>
                    <a:pt x="310102" y="154939"/>
                  </a:lnTo>
                  <a:lnTo>
                    <a:pt x="317226" y="151129"/>
                  </a:lnTo>
                  <a:lnTo>
                    <a:pt x="323850" y="148589"/>
                  </a:lnTo>
                  <a:lnTo>
                    <a:pt x="322551" y="146049"/>
                  </a:lnTo>
                  <a:lnTo>
                    <a:pt x="295020" y="146049"/>
                  </a:lnTo>
                  <a:lnTo>
                    <a:pt x="294189" y="138429"/>
                  </a:lnTo>
                  <a:lnTo>
                    <a:pt x="274597" y="104139"/>
                  </a:lnTo>
                  <a:lnTo>
                    <a:pt x="268859" y="99059"/>
                  </a:lnTo>
                  <a:lnTo>
                    <a:pt x="265915" y="96519"/>
                  </a:lnTo>
                  <a:close/>
                </a:path>
                <a:path w="366394" h="405129">
                  <a:moveTo>
                    <a:pt x="318007" y="137159"/>
                  </a:moveTo>
                  <a:lnTo>
                    <a:pt x="311912" y="139699"/>
                  </a:lnTo>
                  <a:lnTo>
                    <a:pt x="304165" y="143509"/>
                  </a:lnTo>
                  <a:lnTo>
                    <a:pt x="295020" y="146049"/>
                  </a:lnTo>
                  <a:lnTo>
                    <a:pt x="322551" y="146049"/>
                  </a:lnTo>
                  <a:lnTo>
                    <a:pt x="318007" y="137159"/>
                  </a:lnTo>
                  <a:close/>
                </a:path>
                <a:path w="366394" h="405129">
                  <a:moveTo>
                    <a:pt x="302834" y="29209"/>
                  </a:moveTo>
                  <a:lnTo>
                    <a:pt x="279781" y="29209"/>
                  </a:lnTo>
                  <a:lnTo>
                    <a:pt x="356235" y="93979"/>
                  </a:lnTo>
                  <a:lnTo>
                    <a:pt x="366268" y="82549"/>
                  </a:lnTo>
                  <a:lnTo>
                    <a:pt x="302834" y="29209"/>
                  </a:lnTo>
                  <a:close/>
                </a:path>
                <a:path w="366394" h="405129">
                  <a:moveTo>
                    <a:pt x="268097" y="0"/>
                  </a:moveTo>
                  <a:lnTo>
                    <a:pt x="261619" y="7619"/>
                  </a:lnTo>
                  <a:lnTo>
                    <a:pt x="264160" y="12699"/>
                  </a:lnTo>
                  <a:lnTo>
                    <a:pt x="265430" y="20319"/>
                  </a:lnTo>
                  <a:lnTo>
                    <a:pt x="265811" y="29209"/>
                  </a:lnTo>
                  <a:lnTo>
                    <a:pt x="265741" y="35559"/>
                  </a:lnTo>
                  <a:lnTo>
                    <a:pt x="265160" y="41909"/>
                  </a:lnTo>
                  <a:lnTo>
                    <a:pt x="264078" y="49529"/>
                  </a:lnTo>
                  <a:lnTo>
                    <a:pt x="262509" y="55879"/>
                  </a:lnTo>
                  <a:lnTo>
                    <a:pt x="274066" y="66039"/>
                  </a:lnTo>
                  <a:lnTo>
                    <a:pt x="280035" y="35559"/>
                  </a:lnTo>
                  <a:lnTo>
                    <a:pt x="279781" y="29209"/>
                  </a:lnTo>
                  <a:lnTo>
                    <a:pt x="302834" y="29209"/>
                  </a:lnTo>
                  <a:lnTo>
                    <a:pt x="2680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24"/>
            <p:cNvSpPr/>
            <p:nvPr/>
          </p:nvSpPr>
          <p:spPr>
            <a:xfrm>
              <a:off x="2033367" y="5910592"/>
              <a:ext cx="366395" cy="406400"/>
            </a:xfrm>
            <a:custGeom>
              <a:avLst/>
              <a:gdLst/>
              <a:ahLst/>
              <a:cxnLst/>
              <a:rect l="l" t="t" r="r" b="b"/>
              <a:pathLst>
                <a:path w="366394" h="406400">
                  <a:moveTo>
                    <a:pt x="35080" y="294652"/>
                  </a:moveTo>
                  <a:lnTo>
                    <a:pt x="3076" y="315810"/>
                  </a:lnTo>
                  <a:lnTo>
                    <a:pt x="0" y="332666"/>
                  </a:lnTo>
                  <a:lnTo>
                    <a:pt x="304" y="337178"/>
                  </a:lnTo>
                  <a:lnTo>
                    <a:pt x="24218" y="375354"/>
                  </a:lnTo>
                  <a:lnTo>
                    <a:pt x="58036" y="399975"/>
                  </a:lnTo>
                  <a:lnTo>
                    <a:pt x="80165" y="406184"/>
                  </a:lnTo>
                  <a:lnTo>
                    <a:pt x="88311" y="405491"/>
                  </a:lnTo>
                  <a:lnTo>
                    <a:pt x="95802" y="402975"/>
                  </a:lnTo>
                  <a:lnTo>
                    <a:pt x="102650" y="398638"/>
                  </a:lnTo>
                  <a:lnTo>
                    <a:pt x="108867" y="392480"/>
                  </a:lnTo>
                  <a:lnTo>
                    <a:pt x="109181" y="392112"/>
                  </a:lnTo>
                  <a:lnTo>
                    <a:pt x="87912" y="392112"/>
                  </a:lnTo>
                  <a:lnTo>
                    <a:pt x="79403" y="391413"/>
                  </a:lnTo>
                  <a:lnTo>
                    <a:pt x="42573" y="370154"/>
                  </a:lnTo>
                  <a:lnTo>
                    <a:pt x="14760" y="336257"/>
                  </a:lnTo>
                  <a:lnTo>
                    <a:pt x="12855" y="329044"/>
                  </a:lnTo>
                  <a:lnTo>
                    <a:pt x="14252" y="322681"/>
                  </a:lnTo>
                  <a:lnTo>
                    <a:pt x="18951" y="317169"/>
                  </a:lnTo>
                  <a:lnTo>
                    <a:pt x="23650" y="311569"/>
                  </a:lnTo>
                  <a:lnTo>
                    <a:pt x="30127" y="309105"/>
                  </a:lnTo>
                  <a:lnTo>
                    <a:pt x="73304" y="309105"/>
                  </a:lnTo>
                  <a:lnTo>
                    <a:pt x="72260" y="308341"/>
                  </a:lnTo>
                  <a:lnTo>
                    <a:pt x="66287" y="304494"/>
                  </a:lnTo>
                  <a:lnTo>
                    <a:pt x="60861" y="301548"/>
                  </a:lnTo>
                  <a:lnTo>
                    <a:pt x="53876" y="298221"/>
                  </a:lnTo>
                  <a:lnTo>
                    <a:pt x="47272" y="296176"/>
                  </a:lnTo>
                  <a:lnTo>
                    <a:pt x="35080" y="294652"/>
                  </a:lnTo>
                  <a:close/>
                </a:path>
                <a:path w="366394" h="406400">
                  <a:moveTo>
                    <a:pt x="73304" y="309105"/>
                  </a:moveTo>
                  <a:lnTo>
                    <a:pt x="30127" y="309105"/>
                  </a:lnTo>
                  <a:lnTo>
                    <a:pt x="38636" y="309791"/>
                  </a:lnTo>
                  <a:lnTo>
                    <a:pt x="45659" y="311507"/>
                  </a:lnTo>
                  <a:lnTo>
                    <a:pt x="86162" y="340665"/>
                  </a:lnTo>
                  <a:lnTo>
                    <a:pt x="104930" y="371805"/>
                  </a:lnTo>
                  <a:lnTo>
                    <a:pt x="103660" y="378688"/>
                  </a:lnTo>
                  <a:lnTo>
                    <a:pt x="99088" y="384200"/>
                  </a:lnTo>
                  <a:lnTo>
                    <a:pt x="94389" y="389712"/>
                  </a:lnTo>
                  <a:lnTo>
                    <a:pt x="87912" y="392112"/>
                  </a:lnTo>
                  <a:lnTo>
                    <a:pt x="109181" y="392112"/>
                  </a:lnTo>
                  <a:lnTo>
                    <a:pt x="114963" y="385317"/>
                  </a:lnTo>
                  <a:lnTo>
                    <a:pt x="118011" y="377786"/>
                  </a:lnTo>
                  <a:lnTo>
                    <a:pt x="117918" y="368476"/>
                  </a:lnTo>
                  <a:lnTo>
                    <a:pt x="100562" y="332600"/>
                  </a:lnTo>
                  <a:lnTo>
                    <a:pt x="78757" y="313091"/>
                  </a:lnTo>
                  <a:lnTo>
                    <a:pt x="73304" y="309105"/>
                  </a:lnTo>
                  <a:close/>
                </a:path>
                <a:path w="366394" h="406400">
                  <a:moveTo>
                    <a:pt x="114152" y="227088"/>
                  </a:moveTo>
                  <a:lnTo>
                    <a:pt x="100104" y="227088"/>
                  </a:lnTo>
                  <a:lnTo>
                    <a:pt x="101795" y="236208"/>
                  </a:lnTo>
                  <a:lnTo>
                    <a:pt x="115608" y="276037"/>
                  </a:lnTo>
                  <a:lnTo>
                    <a:pt x="138524" y="313190"/>
                  </a:lnTo>
                  <a:lnTo>
                    <a:pt x="156365" y="332600"/>
                  </a:lnTo>
                  <a:lnTo>
                    <a:pt x="166652" y="320268"/>
                  </a:lnTo>
                  <a:lnTo>
                    <a:pt x="160060" y="313598"/>
                  </a:lnTo>
                  <a:lnTo>
                    <a:pt x="154016" y="306847"/>
                  </a:lnTo>
                  <a:lnTo>
                    <a:pt x="131585" y="272653"/>
                  </a:lnTo>
                  <a:lnTo>
                    <a:pt x="114567" y="228846"/>
                  </a:lnTo>
                  <a:lnTo>
                    <a:pt x="114152" y="227088"/>
                  </a:lnTo>
                  <a:close/>
                </a:path>
                <a:path w="366394" h="406400">
                  <a:moveTo>
                    <a:pt x="101501" y="202006"/>
                  </a:moveTo>
                  <a:lnTo>
                    <a:pt x="48288" y="265290"/>
                  </a:lnTo>
                  <a:lnTo>
                    <a:pt x="59845" y="274980"/>
                  </a:lnTo>
                  <a:lnTo>
                    <a:pt x="100104" y="227088"/>
                  </a:lnTo>
                  <a:lnTo>
                    <a:pt x="114152" y="227088"/>
                  </a:lnTo>
                  <a:lnTo>
                    <a:pt x="112247" y="219012"/>
                  </a:lnTo>
                  <a:lnTo>
                    <a:pt x="110772" y="209842"/>
                  </a:lnTo>
                  <a:lnTo>
                    <a:pt x="101501" y="202006"/>
                  </a:lnTo>
                  <a:close/>
                </a:path>
                <a:path w="366394" h="406400">
                  <a:moveTo>
                    <a:pt x="211229" y="239382"/>
                  </a:moveTo>
                  <a:lnTo>
                    <a:pt x="199799" y="253047"/>
                  </a:lnTo>
                  <a:lnTo>
                    <a:pt x="213388" y="264528"/>
                  </a:lnTo>
                  <a:lnTo>
                    <a:pt x="224945" y="250850"/>
                  </a:lnTo>
                  <a:lnTo>
                    <a:pt x="211229" y="239382"/>
                  </a:lnTo>
                  <a:close/>
                </a:path>
                <a:path w="366394" h="406400">
                  <a:moveTo>
                    <a:pt x="154079" y="191414"/>
                  </a:moveTo>
                  <a:lnTo>
                    <a:pt x="142649" y="205092"/>
                  </a:lnTo>
                  <a:lnTo>
                    <a:pt x="156238" y="216560"/>
                  </a:lnTo>
                  <a:lnTo>
                    <a:pt x="167795" y="202895"/>
                  </a:lnTo>
                  <a:lnTo>
                    <a:pt x="154079" y="191414"/>
                  </a:lnTo>
                  <a:close/>
                </a:path>
                <a:path w="366394" h="406400">
                  <a:moveTo>
                    <a:pt x="221834" y="81205"/>
                  </a:moveTo>
                  <a:lnTo>
                    <a:pt x="185073" y="97047"/>
                  </a:lnTo>
                  <a:lnTo>
                    <a:pt x="165001" y="132765"/>
                  </a:lnTo>
                  <a:lnTo>
                    <a:pt x="164172" y="140773"/>
                  </a:lnTo>
                  <a:lnTo>
                    <a:pt x="164557" y="148756"/>
                  </a:lnTo>
                  <a:lnTo>
                    <a:pt x="183746" y="186309"/>
                  </a:lnTo>
                  <a:lnTo>
                    <a:pt x="221516" y="208711"/>
                  </a:lnTo>
                  <a:lnTo>
                    <a:pt x="237804" y="210283"/>
                  </a:lnTo>
                  <a:lnTo>
                    <a:pt x="245734" y="209319"/>
                  </a:lnTo>
                  <a:lnTo>
                    <a:pt x="274473" y="194398"/>
                  </a:lnTo>
                  <a:lnTo>
                    <a:pt x="238915" y="194398"/>
                  </a:lnTo>
                  <a:lnTo>
                    <a:pt x="229744" y="193782"/>
                  </a:lnTo>
                  <a:lnTo>
                    <a:pt x="192938" y="170933"/>
                  </a:lnTo>
                  <a:lnTo>
                    <a:pt x="180041" y="136204"/>
                  </a:lnTo>
                  <a:lnTo>
                    <a:pt x="181718" y="127911"/>
                  </a:lnTo>
                  <a:lnTo>
                    <a:pt x="217452" y="96824"/>
                  </a:lnTo>
                  <a:lnTo>
                    <a:pt x="265852" y="96748"/>
                  </a:lnTo>
                  <a:lnTo>
                    <a:pt x="261512" y="93461"/>
                  </a:lnTo>
                  <a:lnTo>
                    <a:pt x="253886" y="88896"/>
                  </a:lnTo>
                  <a:lnTo>
                    <a:pt x="246045" y="85356"/>
                  </a:lnTo>
                  <a:lnTo>
                    <a:pt x="238026" y="82842"/>
                  </a:lnTo>
                  <a:lnTo>
                    <a:pt x="229883" y="81432"/>
                  </a:lnTo>
                  <a:lnTo>
                    <a:pt x="221834" y="81205"/>
                  </a:lnTo>
                  <a:close/>
                </a:path>
                <a:path w="366394" h="406400">
                  <a:moveTo>
                    <a:pt x="293064" y="163601"/>
                  </a:moveTo>
                  <a:lnTo>
                    <a:pt x="277650" y="163601"/>
                  </a:lnTo>
                  <a:lnTo>
                    <a:pt x="275999" y="169151"/>
                  </a:lnTo>
                  <a:lnTo>
                    <a:pt x="273205" y="174231"/>
                  </a:lnTo>
                  <a:lnTo>
                    <a:pt x="238915" y="194398"/>
                  </a:lnTo>
                  <a:lnTo>
                    <a:pt x="274473" y="194398"/>
                  </a:lnTo>
                  <a:lnTo>
                    <a:pt x="280063" y="188480"/>
                  </a:lnTo>
                  <a:lnTo>
                    <a:pt x="285088" y="181732"/>
                  </a:lnTo>
                  <a:lnTo>
                    <a:pt x="289112" y="174631"/>
                  </a:lnTo>
                  <a:lnTo>
                    <a:pt x="292136" y="167178"/>
                  </a:lnTo>
                  <a:lnTo>
                    <a:pt x="293064" y="163601"/>
                  </a:lnTo>
                  <a:close/>
                </a:path>
                <a:path w="366394" h="406400">
                  <a:moveTo>
                    <a:pt x="265852" y="96748"/>
                  </a:moveTo>
                  <a:lnTo>
                    <a:pt x="225326" y="96748"/>
                  </a:lnTo>
                  <a:lnTo>
                    <a:pt x="233654" y="99047"/>
                  </a:lnTo>
                  <a:lnTo>
                    <a:pt x="239656" y="101136"/>
                  </a:lnTo>
                  <a:lnTo>
                    <a:pt x="273523" y="130557"/>
                  </a:lnTo>
                  <a:lnTo>
                    <a:pt x="279428" y="150037"/>
                  </a:lnTo>
                  <a:lnTo>
                    <a:pt x="273235" y="151481"/>
                  </a:lnTo>
                  <a:lnTo>
                    <a:pt x="266981" y="153759"/>
                  </a:lnTo>
                  <a:lnTo>
                    <a:pt x="260801" y="156801"/>
                  </a:lnTo>
                  <a:lnTo>
                    <a:pt x="254536" y="160680"/>
                  </a:lnTo>
                  <a:lnTo>
                    <a:pt x="261267" y="171703"/>
                  </a:lnTo>
                  <a:lnTo>
                    <a:pt x="266220" y="168147"/>
                  </a:lnTo>
                  <a:lnTo>
                    <a:pt x="271681" y="165442"/>
                  </a:lnTo>
                  <a:lnTo>
                    <a:pt x="277650" y="163601"/>
                  </a:lnTo>
                  <a:lnTo>
                    <a:pt x="293064" y="163601"/>
                  </a:lnTo>
                  <a:lnTo>
                    <a:pt x="294160" y="159372"/>
                  </a:lnTo>
                  <a:lnTo>
                    <a:pt x="302374" y="157345"/>
                  </a:lnTo>
                  <a:lnTo>
                    <a:pt x="310051" y="154847"/>
                  </a:lnTo>
                  <a:lnTo>
                    <a:pt x="317181" y="151878"/>
                  </a:lnTo>
                  <a:lnTo>
                    <a:pt x="323751" y="148437"/>
                  </a:lnTo>
                  <a:lnTo>
                    <a:pt x="322562" y="146075"/>
                  </a:lnTo>
                  <a:lnTo>
                    <a:pt x="294922" y="146075"/>
                  </a:lnTo>
                  <a:lnTo>
                    <a:pt x="294164" y="139481"/>
                  </a:lnTo>
                  <a:lnTo>
                    <a:pt x="274555" y="104214"/>
                  </a:lnTo>
                  <a:lnTo>
                    <a:pt x="268854" y="99021"/>
                  </a:lnTo>
                  <a:lnTo>
                    <a:pt x="265852" y="96748"/>
                  </a:lnTo>
                  <a:close/>
                </a:path>
                <a:path w="366394" h="406400">
                  <a:moveTo>
                    <a:pt x="318036" y="137083"/>
                  </a:moveTo>
                  <a:lnTo>
                    <a:pt x="311813" y="140550"/>
                  </a:lnTo>
                  <a:lnTo>
                    <a:pt x="304193" y="143548"/>
                  </a:lnTo>
                  <a:lnTo>
                    <a:pt x="294922" y="146075"/>
                  </a:lnTo>
                  <a:lnTo>
                    <a:pt x="322562" y="146075"/>
                  </a:lnTo>
                  <a:lnTo>
                    <a:pt x="318036" y="137083"/>
                  </a:lnTo>
                  <a:close/>
                </a:path>
                <a:path w="366394" h="406400">
                  <a:moveTo>
                    <a:pt x="304103" y="30187"/>
                  </a:moveTo>
                  <a:lnTo>
                    <a:pt x="279682" y="30187"/>
                  </a:lnTo>
                  <a:lnTo>
                    <a:pt x="356263" y="94386"/>
                  </a:lnTo>
                  <a:lnTo>
                    <a:pt x="366296" y="82372"/>
                  </a:lnTo>
                  <a:lnTo>
                    <a:pt x="304103" y="30187"/>
                  </a:lnTo>
                  <a:close/>
                </a:path>
                <a:path w="366394" h="406400">
                  <a:moveTo>
                    <a:pt x="268125" y="0"/>
                  </a:moveTo>
                  <a:lnTo>
                    <a:pt x="261648" y="7734"/>
                  </a:lnTo>
                  <a:lnTo>
                    <a:pt x="264061" y="13373"/>
                  </a:lnTo>
                  <a:lnTo>
                    <a:pt x="265458" y="20586"/>
                  </a:lnTo>
                  <a:lnTo>
                    <a:pt x="265712" y="29375"/>
                  </a:lnTo>
                  <a:lnTo>
                    <a:pt x="265661" y="36020"/>
                  </a:lnTo>
                  <a:lnTo>
                    <a:pt x="265109" y="42775"/>
                  </a:lnTo>
                  <a:lnTo>
                    <a:pt x="264034" y="49636"/>
                  </a:lnTo>
                  <a:lnTo>
                    <a:pt x="262410" y="56603"/>
                  </a:lnTo>
                  <a:lnTo>
                    <a:pt x="274094" y="66344"/>
                  </a:lnTo>
                  <a:lnTo>
                    <a:pt x="275745" y="61455"/>
                  </a:lnTo>
                  <a:lnTo>
                    <a:pt x="277269" y="55511"/>
                  </a:lnTo>
                  <a:lnTo>
                    <a:pt x="279555" y="41503"/>
                  </a:lnTo>
                  <a:lnTo>
                    <a:pt x="280063" y="35394"/>
                  </a:lnTo>
                  <a:lnTo>
                    <a:pt x="279682" y="30187"/>
                  </a:lnTo>
                  <a:lnTo>
                    <a:pt x="304103" y="30187"/>
                  </a:lnTo>
                  <a:lnTo>
                    <a:pt x="268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25"/>
            <p:cNvSpPr/>
            <p:nvPr/>
          </p:nvSpPr>
          <p:spPr>
            <a:xfrm>
              <a:off x="2458178" y="5910592"/>
              <a:ext cx="366395" cy="406400"/>
            </a:xfrm>
            <a:custGeom>
              <a:avLst/>
              <a:gdLst/>
              <a:ahLst/>
              <a:cxnLst/>
              <a:rect l="l" t="t" r="r" b="b"/>
              <a:pathLst>
                <a:path w="366394" h="406400">
                  <a:moveTo>
                    <a:pt x="34958" y="294652"/>
                  </a:moveTo>
                  <a:lnTo>
                    <a:pt x="29243" y="295363"/>
                  </a:lnTo>
                  <a:lnTo>
                    <a:pt x="18321" y="299745"/>
                  </a:lnTo>
                  <a:lnTo>
                    <a:pt x="13368" y="303453"/>
                  </a:lnTo>
                  <a:lnTo>
                    <a:pt x="8709" y="309105"/>
                  </a:lnTo>
                  <a:lnTo>
                    <a:pt x="3081" y="315810"/>
                  </a:lnTo>
                  <a:lnTo>
                    <a:pt x="33" y="323316"/>
                  </a:lnTo>
                  <a:lnTo>
                    <a:pt x="0" y="332666"/>
                  </a:lnTo>
                  <a:lnTo>
                    <a:pt x="289" y="337178"/>
                  </a:lnTo>
                  <a:lnTo>
                    <a:pt x="24114" y="375354"/>
                  </a:lnTo>
                  <a:lnTo>
                    <a:pt x="57961" y="399975"/>
                  </a:lnTo>
                  <a:lnTo>
                    <a:pt x="80043" y="406184"/>
                  </a:lnTo>
                  <a:lnTo>
                    <a:pt x="88209" y="405491"/>
                  </a:lnTo>
                  <a:lnTo>
                    <a:pt x="95744" y="402975"/>
                  </a:lnTo>
                  <a:lnTo>
                    <a:pt x="102635" y="398638"/>
                  </a:lnTo>
                  <a:lnTo>
                    <a:pt x="108872" y="392480"/>
                  </a:lnTo>
                  <a:lnTo>
                    <a:pt x="109179" y="392112"/>
                  </a:lnTo>
                  <a:lnTo>
                    <a:pt x="87790" y="392112"/>
                  </a:lnTo>
                  <a:lnTo>
                    <a:pt x="79408" y="391413"/>
                  </a:lnTo>
                  <a:lnTo>
                    <a:pt x="42578" y="370154"/>
                  </a:lnTo>
                  <a:lnTo>
                    <a:pt x="14765" y="336257"/>
                  </a:lnTo>
                  <a:lnTo>
                    <a:pt x="12860" y="329044"/>
                  </a:lnTo>
                  <a:lnTo>
                    <a:pt x="14257" y="322681"/>
                  </a:lnTo>
                  <a:lnTo>
                    <a:pt x="18829" y="317169"/>
                  </a:lnTo>
                  <a:lnTo>
                    <a:pt x="23528" y="311569"/>
                  </a:lnTo>
                  <a:lnTo>
                    <a:pt x="30132" y="309105"/>
                  </a:lnTo>
                  <a:lnTo>
                    <a:pt x="73247" y="309105"/>
                  </a:lnTo>
                  <a:lnTo>
                    <a:pt x="72201" y="308341"/>
                  </a:lnTo>
                  <a:lnTo>
                    <a:pt x="66220" y="304494"/>
                  </a:lnTo>
                  <a:lnTo>
                    <a:pt x="60707" y="301532"/>
                  </a:lnTo>
                  <a:lnTo>
                    <a:pt x="53881" y="298221"/>
                  </a:lnTo>
                  <a:lnTo>
                    <a:pt x="47277" y="296176"/>
                  </a:lnTo>
                  <a:lnTo>
                    <a:pt x="34958" y="294652"/>
                  </a:lnTo>
                  <a:close/>
                </a:path>
                <a:path w="366394" h="406400">
                  <a:moveTo>
                    <a:pt x="73247" y="309105"/>
                  </a:moveTo>
                  <a:lnTo>
                    <a:pt x="30132" y="309105"/>
                  </a:lnTo>
                  <a:lnTo>
                    <a:pt x="38514" y="309791"/>
                  </a:lnTo>
                  <a:lnTo>
                    <a:pt x="45591" y="311507"/>
                  </a:lnTo>
                  <a:lnTo>
                    <a:pt x="86058" y="340665"/>
                  </a:lnTo>
                  <a:lnTo>
                    <a:pt x="104808" y="371805"/>
                  </a:lnTo>
                  <a:lnTo>
                    <a:pt x="103665" y="378688"/>
                  </a:lnTo>
                  <a:lnTo>
                    <a:pt x="98966" y="384200"/>
                  </a:lnTo>
                  <a:lnTo>
                    <a:pt x="94394" y="389712"/>
                  </a:lnTo>
                  <a:lnTo>
                    <a:pt x="87790" y="392112"/>
                  </a:lnTo>
                  <a:lnTo>
                    <a:pt x="109179" y="392112"/>
                  </a:lnTo>
                  <a:lnTo>
                    <a:pt x="114841" y="385317"/>
                  </a:lnTo>
                  <a:lnTo>
                    <a:pt x="117889" y="377786"/>
                  </a:lnTo>
                  <a:lnTo>
                    <a:pt x="117923" y="368476"/>
                  </a:lnTo>
                  <a:lnTo>
                    <a:pt x="117613" y="363892"/>
                  </a:lnTo>
                  <a:lnTo>
                    <a:pt x="93735" y="325830"/>
                  </a:lnTo>
                  <a:lnTo>
                    <a:pt x="78706" y="313091"/>
                  </a:lnTo>
                  <a:lnTo>
                    <a:pt x="73247" y="309105"/>
                  </a:lnTo>
                  <a:close/>
                </a:path>
                <a:path w="366394" h="406400">
                  <a:moveTo>
                    <a:pt x="117188" y="284111"/>
                  </a:moveTo>
                  <a:lnTo>
                    <a:pt x="106586" y="284111"/>
                  </a:lnTo>
                  <a:lnTo>
                    <a:pt x="103157" y="291376"/>
                  </a:lnTo>
                  <a:lnTo>
                    <a:pt x="102268" y="298424"/>
                  </a:lnTo>
                  <a:lnTo>
                    <a:pt x="103792" y="305244"/>
                  </a:lnTo>
                  <a:lnTo>
                    <a:pt x="136751" y="332611"/>
                  </a:lnTo>
                  <a:lnTo>
                    <a:pt x="144559" y="332549"/>
                  </a:lnTo>
                  <a:lnTo>
                    <a:pt x="152322" y="330911"/>
                  </a:lnTo>
                  <a:lnTo>
                    <a:pt x="159609" y="327672"/>
                  </a:lnTo>
                  <a:lnTo>
                    <a:pt x="166419" y="322833"/>
                  </a:lnTo>
                  <a:lnTo>
                    <a:pt x="171017" y="318160"/>
                  </a:lnTo>
                  <a:lnTo>
                    <a:pt x="142600" y="318147"/>
                  </a:lnTo>
                  <a:lnTo>
                    <a:pt x="133510" y="316039"/>
                  </a:lnTo>
                  <a:lnTo>
                    <a:pt x="129573" y="314070"/>
                  </a:lnTo>
                  <a:lnTo>
                    <a:pt x="120556" y="306501"/>
                  </a:lnTo>
                  <a:lnTo>
                    <a:pt x="117381" y="300723"/>
                  </a:lnTo>
                  <a:lnTo>
                    <a:pt x="116867" y="293810"/>
                  </a:lnTo>
                  <a:lnTo>
                    <a:pt x="116238" y="287032"/>
                  </a:lnTo>
                  <a:lnTo>
                    <a:pt x="117188" y="284111"/>
                  </a:lnTo>
                  <a:close/>
                </a:path>
                <a:path w="366394" h="406400">
                  <a:moveTo>
                    <a:pt x="175504" y="264782"/>
                  </a:moveTo>
                  <a:lnTo>
                    <a:pt x="147734" y="264782"/>
                  </a:lnTo>
                  <a:lnTo>
                    <a:pt x="154211" y="266865"/>
                  </a:lnTo>
                  <a:lnTo>
                    <a:pt x="159926" y="271716"/>
                  </a:lnTo>
                  <a:lnTo>
                    <a:pt x="165641" y="276491"/>
                  </a:lnTo>
                  <a:lnTo>
                    <a:pt x="168816" y="282295"/>
                  </a:lnTo>
                  <a:lnTo>
                    <a:pt x="169672" y="293810"/>
                  </a:lnTo>
                  <a:lnTo>
                    <a:pt x="169763" y="296176"/>
                  </a:lnTo>
                  <a:lnTo>
                    <a:pt x="167800" y="302247"/>
                  </a:lnTo>
                  <a:lnTo>
                    <a:pt x="142654" y="318160"/>
                  </a:lnTo>
                  <a:lnTo>
                    <a:pt x="171029" y="318147"/>
                  </a:lnTo>
                  <a:lnTo>
                    <a:pt x="183802" y="285889"/>
                  </a:lnTo>
                  <a:lnTo>
                    <a:pt x="182516" y="278214"/>
                  </a:lnTo>
                  <a:lnTo>
                    <a:pt x="179802" y="271230"/>
                  </a:lnTo>
                  <a:lnTo>
                    <a:pt x="175658" y="264937"/>
                  </a:lnTo>
                  <a:lnTo>
                    <a:pt x="175504" y="264782"/>
                  </a:lnTo>
                  <a:close/>
                </a:path>
                <a:path w="366394" h="406400">
                  <a:moveTo>
                    <a:pt x="104203" y="218328"/>
                  </a:moveTo>
                  <a:lnTo>
                    <a:pt x="68060" y="239252"/>
                  </a:lnTo>
                  <a:lnTo>
                    <a:pt x="62900" y="259333"/>
                  </a:lnTo>
                  <a:lnTo>
                    <a:pt x="63898" y="265907"/>
                  </a:lnTo>
                  <a:lnTo>
                    <a:pt x="94902" y="289064"/>
                  </a:lnTo>
                  <a:lnTo>
                    <a:pt x="100617" y="287566"/>
                  </a:lnTo>
                  <a:lnTo>
                    <a:pt x="106586" y="284111"/>
                  </a:lnTo>
                  <a:lnTo>
                    <a:pt x="117188" y="284111"/>
                  </a:lnTo>
                  <a:lnTo>
                    <a:pt x="118270" y="280784"/>
                  </a:lnTo>
                  <a:lnTo>
                    <a:pt x="123086" y="275005"/>
                  </a:lnTo>
                  <a:lnTo>
                    <a:pt x="93886" y="275005"/>
                  </a:lnTo>
                  <a:lnTo>
                    <a:pt x="88806" y="273316"/>
                  </a:lnTo>
                  <a:lnTo>
                    <a:pt x="80170" y="266014"/>
                  </a:lnTo>
                  <a:lnTo>
                    <a:pt x="77884" y="261556"/>
                  </a:lnTo>
                  <a:lnTo>
                    <a:pt x="77183" y="251459"/>
                  </a:lnTo>
                  <a:lnTo>
                    <a:pt x="77210" y="250316"/>
                  </a:lnTo>
                  <a:lnTo>
                    <a:pt x="78773" y="245541"/>
                  </a:lnTo>
                  <a:lnTo>
                    <a:pt x="82710" y="240969"/>
                  </a:lnTo>
                  <a:lnTo>
                    <a:pt x="86520" y="236435"/>
                  </a:lnTo>
                  <a:lnTo>
                    <a:pt x="91219" y="233895"/>
                  </a:lnTo>
                  <a:lnTo>
                    <a:pt x="102268" y="232841"/>
                  </a:lnTo>
                  <a:lnTo>
                    <a:pt x="128726" y="232841"/>
                  </a:lnTo>
                  <a:lnTo>
                    <a:pt x="126652" y="229641"/>
                  </a:lnTo>
                  <a:lnTo>
                    <a:pt x="122080" y="225844"/>
                  </a:lnTo>
                  <a:lnTo>
                    <a:pt x="116534" y="222024"/>
                  </a:lnTo>
                  <a:lnTo>
                    <a:pt x="110571" y="219519"/>
                  </a:lnTo>
                  <a:lnTo>
                    <a:pt x="104203" y="218328"/>
                  </a:lnTo>
                  <a:close/>
                </a:path>
                <a:path w="366394" h="406400">
                  <a:moveTo>
                    <a:pt x="128726" y="232841"/>
                  </a:moveTo>
                  <a:lnTo>
                    <a:pt x="102268" y="232841"/>
                  </a:lnTo>
                  <a:lnTo>
                    <a:pt x="107221" y="234429"/>
                  </a:lnTo>
                  <a:lnTo>
                    <a:pt x="113108" y="239344"/>
                  </a:lnTo>
                  <a:lnTo>
                    <a:pt x="115857" y="241668"/>
                  </a:lnTo>
                  <a:lnTo>
                    <a:pt x="118270" y="246138"/>
                  </a:lnTo>
                  <a:lnTo>
                    <a:pt x="119032" y="256946"/>
                  </a:lnTo>
                  <a:lnTo>
                    <a:pt x="117381" y="261950"/>
                  </a:lnTo>
                  <a:lnTo>
                    <a:pt x="113444" y="266572"/>
                  </a:lnTo>
                  <a:lnTo>
                    <a:pt x="109507" y="271335"/>
                  </a:lnTo>
                  <a:lnTo>
                    <a:pt x="104808" y="273977"/>
                  </a:lnTo>
                  <a:lnTo>
                    <a:pt x="93886" y="275005"/>
                  </a:lnTo>
                  <a:lnTo>
                    <a:pt x="123086" y="275005"/>
                  </a:lnTo>
                  <a:lnTo>
                    <a:pt x="127795" y="269354"/>
                  </a:lnTo>
                  <a:lnTo>
                    <a:pt x="133764" y="266128"/>
                  </a:lnTo>
                  <a:lnTo>
                    <a:pt x="147734" y="264782"/>
                  </a:lnTo>
                  <a:lnTo>
                    <a:pt x="175504" y="264782"/>
                  </a:lnTo>
                  <a:lnTo>
                    <a:pt x="170071" y="259321"/>
                  </a:lnTo>
                  <a:lnTo>
                    <a:pt x="166997" y="256705"/>
                  </a:lnTo>
                  <a:lnTo>
                    <a:pt x="129573" y="256705"/>
                  </a:lnTo>
                  <a:lnTo>
                    <a:pt x="131859" y="250316"/>
                  </a:lnTo>
                  <a:lnTo>
                    <a:pt x="132240" y="244538"/>
                  </a:lnTo>
                  <a:lnTo>
                    <a:pt x="130946" y="239252"/>
                  </a:lnTo>
                  <a:lnTo>
                    <a:pt x="129573" y="234149"/>
                  </a:lnTo>
                  <a:lnTo>
                    <a:pt x="128726" y="232841"/>
                  </a:lnTo>
                  <a:close/>
                </a:path>
                <a:path w="366394" h="406400">
                  <a:moveTo>
                    <a:pt x="143543" y="250418"/>
                  </a:moveTo>
                  <a:lnTo>
                    <a:pt x="136558" y="252336"/>
                  </a:lnTo>
                  <a:lnTo>
                    <a:pt x="129573" y="256705"/>
                  </a:lnTo>
                  <a:lnTo>
                    <a:pt x="166997" y="256705"/>
                  </a:lnTo>
                  <a:lnTo>
                    <a:pt x="164117" y="254253"/>
                  </a:lnTo>
                  <a:lnTo>
                    <a:pt x="157513" y="251459"/>
                  </a:lnTo>
                  <a:lnTo>
                    <a:pt x="143543" y="250418"/>
                  </a:lnTo>
                  <a:close/>
                </a:path>
                <a:path w="366394" h="406400">
                  <a:moveTo>
                    <a:pt x="154084" y="191414"/>
                  </a:moveTo>
                  <a:lnTo>
                    <a:pt x="142527" y="205092"/>
                  </a:lnTo>
                  <a:lnTo>
                    <a:pt x="156243" y="216560"/>
                  </a:lnTo>
                  <a:lnTo>
                    <a:pt x="167673" y="202895"/>
                  </a:lnTo>
                  <a:lnTo>
                    <a:pt x="154084" y="191414"/>
                  </a:lnTo>
                  <a:close/>
                </a:path>
                <a:path w="366394" h="406400">
                  <a:moveTo>
                    <a:pt x="221728" y="81205"/>
                  </a:moveTo>
                  <a:lnTo>
                    <a:pt x="185007" y="97047"/>
                  </a:lnTo>
                  <a:lnTo>
                    <a:pt x="165006" y="132765"/>
                  </a:lnTo>
                  <a:lnTo>
                    <a:pt x="164121" y="140773"/>
                  </a:lnTo>
                  <a:lnTo>
                    <a:pt x="164498" y="148756"/>
                  </a:lnTo>
                  <a:lnTo>
                    <a:pt x="183642" y="186309"/>
                  </a:lnTo>
                  <a:lnTo>
                    <a:pt x="221521" y="208711"/>
                  </a:lnTo>
                  <a:lnTo>
                    <a:pt x="237698" y="210283"/>
                  </a:lnTo>
                  <a:lnTo>
                    <a:pt x="245614" y="209319"/>
                  </a:lnTo>
                  <a:lnTo>
                    <a:pt x="274407" y="194398"/>
                  </a:lnTo>
                  <a:lnTo>
                    <a:pt x="238793" y="194398"/>
                  </a:lnTo>
                  <a:lnTo>
                    <a:pt x="229675" y="193782"/>
                  </a:lnTo>
                  <a:lnTo>
                    <a:pt x="192869" y="170933"/>
                  </a:lnTo>
                  <a:lnTo>
                    <a:pt x="179921" y="136204"/>
                  </a:lnTo>
                  <a:lnTo>
                    <a:pt x="181612" y="127911"/>
                  </a:lnTo>
                  <a:lnTo>
                    <a:pt x="217457" y="96824"/>
                  </a:lnTo>
                  <a:lnTo>
                    <a:pt x="265737" y="96748"/>
                  </a:lnTo>
                  <a:lnTo>
                    <a:pt x="261407" y="93461"/>
                  </a:lnTo>
                  <a:lnTo>
                    <a:pt x="253811" y="88896"/>
                  </a:lnTo>
                  <a:lnTo>
                    <a:pt x="245977" y="85356"/>
                  </a:lnTo>
                  <a:lnTo>
                    <a:pt x="237904" y="82842"/>
                  </a:lnTo>
                  <a:lnTo>
                    <a:pt x="229762" y="81432"/>
                  </a:lnTo>
                  <a:lnTo>
                    <a:pt x="221728" y="81205"/>
                  </a:lnTo>
                  <a:close/>
                </a:path>
                <a:path w="366394" h="406400">
                  <a:moveTo>
                    <a:pt x="293069" y="163601"/>
                  </a:moveTo>
                  <a:lnTo>
                    <a:pt x="277655" y="163601"/>
                  </a:lnTo>
                  <a:lnTo>
                    <a:pt x="275877" y="169151"/>
                  </a:lnTo>
                  <a:lnTo>
                    <a:pt x="273083" y="174231"/>
                  </a:lnTo>
                  <a:lnTo>
                    <a:pt x="238793" y="194398"/>
                  </a:lnTo>
                  <a:lnTo>
                    <a:pt x="274407" y="194398"/>
                  </a:lnTo>
                  <a:lnTo>
                    <a:pt x="280068" y="188480"/>
                  </a:lnTo>
                  <a:lnTo>
                    <a:pt x="285093" y="181732"/>
                  </a:lnTo>
                  <a:lnTo>
                    <a:pt x="289117" y="174631"/>
                  </a:lnTo>
                  <a:lnTo>
                    <a:pt x="292141" y="167178"/>
                  </a:lnTo>
                  <a:lnTo>
                    <a:pt x="293069" y="163601"/>
                  </a:lnTo>
                  <a:close/>
                </a:path>
                <a:path w="366394" h="406400">
                  <a:moveTo>
                    <a:pt x="265737" y="96748"/>
                  </a:moveTo>
                  <a:lnTo>
                    <a:pt x="225331" y="96748"/>
                  </a:lnTo>
                  <a:lnTo>
                    <a:pt x="233533" y="99047"/>
                  </a:lnTo>
                  <a:lnTo>
                    <a:pt x="239605" y="101136"/>
                  </a:lnTo>
                  <a:lnTo>
                    <a:pt x="273496" y="130557"/>
                  </a:lnTo>
                  <a:lnTo>
                    <a:pt x="279306" y="150037"/>
                  </a:lnTo>
                  <a:lnTo>
                    <a:pt x="273169" y="151481"/>
                  </a:lnTo>
                  <a:lnTo>
                    <a:pt x="266922" y="153759"/>
                  </a:lnTo>
                  <a:lnTo>
                    <a:pt x="260750" y="156801"/>
                  </a:lnTo>
                  <a:lnTo>
                    <a:pt x="254541" y="160680"/>
                  </a:lnTo>
                  <a:lnTo>
                    <a:pt x="261272" y="171703"/>
                  </a:lnTo>
                  <a:lnTo>
                    <a:pt x="266098" y="168147"/>
                  </a:lnTo>
                  <a:lnTo>
                    <a:pt x="271559" y="165442"/>
                  </a:lnTo>
                  <a:lnTo>
                    <a:pt x="277655" y="163601"/>
                  </a:lnTo>
                  <a:lnTo>
                    <a:pt x="293069" y="163601"/>
                  </a:lnTo>
                  <a:lnTo>
                    <a:pt x="294165" y="159372"/>
                  </a:lnTo>
                  <a:lnTo>
                    <a:pt x="302379" y="157345"/>
                  </a:lnTo>
                  <a:lnTo>
                    <a:pt x="310056" y="154847"/>
                  </a:lnTo>
                  <a:lnTo>
                    <a:pt x="317186" y="151878"/>
                  </a:lnTo>
                  <a:lnTo>
                    <a:pt x="323756" y="148437"/>
                  </a:lnTo>
                  <a:lnTo>
                    <a:pt x="322541" y="146075"/>
                  </a:lnTo>
                  <a:lnTo>
                    <a:pt x="294927" y="146075"/>
                  </a:lnTo>
                  <a:lnTo>
                    <a:pt x="294114" y="139481"/>
                  </a:lnTo>
                  <a:lnTo>
                    <a:pt x="274504" y="104214"/>
                  </a:lnTo>
                  <a:lnTo>
                    <a:pt x="268732" y="99021"/>
                  </a:lnTo>
                  <a:lnTo>
                    <a:pt x="265737" y="96748"/>
                  </a:lnTo>
                  <a:close/>
                </a:path>
                <a:path w="366394" h="406400">
                  <a:moveTo>
                    <a:pt x="317914" y="137083"/>
                  </a:moveTo>
                  <a:lnTo>
                    <a:pt x="311818" y="140550"/>
                  </a:lnTo>
                  <a:lnTo>
                    <a:pt x="304071" y="143548"/>
                  </a:lnTo>
                  <a:lnTo>
                    <a:pt x="294927" y="146075"/>
                  </a:lnTo>
                  <a:lnTo>
                    <a:pt x="322541" y="146075"/>
                  </a:lnTo>
                  <a:lnTo>
                    <a:pt x="317914" y="137083"/>
                  </a:lnTo>
                  <a:close/>
                </a:path>
                <a:path w="366394" h="406400">
                  <a:moveTo>
                    <a:pt x="303981" y="30187"/>
                  </a:moveTo>
                  <a:lnTo>
                    <a:pt x="279687" y="30187"/>
                  </a:lnTo>
                  <a:lnTo>
                    <a:pt x="356141" y="94386"/>
                  </a:lnTo>
                  <a:lnTo>
                    <a:pt x="366174" y="82372"/>
                  </a:lnTo>
                  <a:lnTo>
                    <a:pt x="303981" y="30187"/>
                  </a:lnTo>
                  <a:close/>
                </a:path>
                <a:path w="366394" h="406400">
                  <a:moveTo>
                    <a:pt x="268003" y="0"/>
                  </a:moveTo>
                  <a:lnTo>
                    <a:pt x="261526" y="7734"/>
                  </a:lnTo>
                  <a:lnTo>
                    <a:pt x="264066" y="13373"/>
                  </a:lnTo>
                  <a:lnTo>
                    <a:pt x="265463" y="20586"/>
                  </a:lnTo>
                  <a:lnTo>
                    <a:pt x="265717" y="29375"/>
                  </a:lnTo>
                  <a:lnTo>
                    <a:pt x="265648" y="36020"/>
                  </a:lnTo>
                  <a:lnTo>
                    <a:pt x="265066" y="42775"/>
                  </a:lnTo>
                  <a:lnTo>
                    <a:pt x="263985" y="49636"/>
                  </a:lnTo>
                  <a:lnTo>
                    <a:pt x="262415" y="56603"/>
                  </a:lnTo>
                  <a:lnTo>
                    <a:pt x="273972" y="66344"/>
                  </a:lnTo>
                  <a:lnTo>
                    <a:pt x="279941" y="35394"/>
                  </a:lnTo>
                  <a:lnTo>
                    <a:pt x="279687" y="30187"/>
                  </a:lnTo>
                  <a:lnTo>
                    <a:pt x="303981" y="30187"/>
                  </a:lnTo>
                  <a:lnTo>
                    <a:pt x="268003" y="0"/>
                  </a:lnTo>
                  <a:close/>
                </a:path>
                <a:path w="366394" h="406400">
                  <a:moveTo>
                    <a:pt x="211234" y="239382"/>
                  </a:moveTo>
                  <a:lnTo>
                    <a:pt x="199677" y="253047"/>
                  </a:lnTo>
                  <a:lnTo>
                    <a:pt x="213393" y="264528"/>
                  </a:lnTo>
                  <a:lnTo>
                    <a:pt x="224823" y="250850"/>
                  </a:lnTo>
                  <a:lnTo>
                    <a:pt x="211234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26"/>
            <p:cNvSpPr/>
            <p:nvPr/>
          </p:nvSpPr>
          <p:spPr>
            <a:xfrm>
              <a:off x="2882831" y="5910592"/>
              <a:ext cx="366395" cy="406400"/>
            </a:xfrm>
            <a:custGeom>
              <a:avLst/>
              <a:gdLst/>
              <a:ahLst/>
              <a:cxnLst/>
              <a:rect l="l" t="t" r="r" b="b"/>
              <a:pathLst>
                <a:path w="366394" h="406400">
                  <a:moveTo>
                    <a:pt x="35120" y="294652"/>
                  </a:moveTo>
                  <a:lnTo>
                    <a:pt x="3116" y="315810"/>
                  </a:lnTo>
                  <a:lnTo>
                    <a:pt x="0" y="331982"/>
                  </a:lnTo>
                  <a:lnTo>
                    <a:pt x="397" y="337178"/>
                  </a:lnTo>
                  <a:lnTo>
                    <a:pt x="24275" y="375354"/>
                  </a:lnTo>
                  <a:lnTo>
                    <a:pt x="58075" y="399975"/>
                  </a:lnTo>
                  <a:lnTo>
                    <a:pt x="80205" y="406184"/>
                  </a:lnTo>
                  <a:lnTo>
                    <a:pt x="88351" y="405491"/>
                  </a:lnTo>
                  <a:lnTo>
                    <a:pt x="95842" y="402975"/>
                  </a:lnTo>
                  <a:lnTo>
                    <a:pt x="102690" y="398638"/>
                  </a:lnTo>
                  <a:lnTo>
                    <a:pt x="108907" y="392480"/>
                  </a:lnTo>
                  <a:lnTo>
                    <a:pt x="109220" y="392112"/>
                  </a:lnTo>
                  <a:lnTo>
                    <a:pt x="87952" y="392112"/>
                  </a:lnTo>
                  <a:lnTo>
                    <a:pt x="79443" y="391413"/>
                  </a:lnTo>
                  <a:lnTo>
                    <a:pt x="42740" y="370154"/>
                  </a:lnTo>
                  <a:lnTo>
                    <a:pt x="14927" y="336257"/>
                  </a:lnTo>
                  <a:lnTo>
                    <a:pt x="13022" y="329044"/>
                  </a:lnTo>
                  <a:lnTo>
                    <a:pt x="14292" y="322681"/>
                  </a:lnTo>
                  <a:lnTo>
                    <a:pt x="18991" y="317169"/>
                  </a:lnTo>
                  <a:lnTo>
                    <a:pt x="23690" y="311569"/>
                  </a:lnTo>
                  <a:lnTo>
                    <a:pt x="30167" y="309105"/>
                  </a:lnTo>
                  <a:lnTo>
                    <a:pt x="73344" y="309105"/>
                  </a:lnTo>
                  <a:lnTo>
                    <a:pt x="72299" y="308341"/>
                  </a:lnTo>
                  <a:lnTo>
                    <a:pt x="66326" y="304494"/>
                  </a:lnTo>
                  <a:lnTo>
                    <a:pt x="60901" y="301548"/>
                  </a:lnTo>
                  <a:lnTo>
                    <a:pt x="53916" y="298221"/>
                  </a:lnTo>
                  <a:lnTo>
                    <a:pt x="47439" y="296176"/>
                  </a:lnTo>
                  <a:lnTo>
                    <a:pt x="35120" y="294652"/>
                  </a:lnTo>
                  <a:close/>
                </a:path>
                <a:path w="366394" h="406400">
                  <a:moveTo>
                    <a:pt x="73344" y="309105"/>
                  </a:moveTo>
                  <a:lnTo>
                    <a:pt x="30167" y="309105"/>
                  </a:lnTo>
                  <a:lnTo>
                    <a:pt x="38676" y="309791"/>
                  </a:lnTo>
                  <a:lnTo>
                    <a:pt x="45699" y="311507"/>
                  </a:lnTo>
                  <a:lnTo>
                    <a:pt x="86202" y="340665"/>
                  </a:lnTo>
                  <a:lnTo>
                    <a:pt x="104970" y="371805"/>
                  </a:lnTo>
                  <a:lnTo>
                    <a:pt x="103700" y="378688"/>
                  </a:lnTo>
                  <a:lnTo>
                    <a:pt x="99128" y="384200"/>
                  </a:lnTo>
                  <a:lnTo>
                    <a:pt x="94429" y="389712"/>
                  </a:lnTo>
                  <a:lnTo>
                    <a:pt x="87952" y="392112"/>
                  </a:lnTo>
                  <a:lnTo>
                    <a:pt x="109220" y="392112"/>
                  </a:lnTo>
                  <a:lnTo>
                    <a:pt x="115003" y="385317"/>
                  </a:lnTo>
                  <a:lnTo>
                    <a:pt x="118051" y="377786"/>
                  </a:lnTo>
                  <a:lnTo>
                    <a:pt x="117962" y="368476"/>
                  </a:lnTo>
                  <a:lnTo>
                    <a:pt x="100588" y="332587"/>
                  </a:lnTo>
                  <a:lnTo>
                    <a:pt x="78796" y="313091"/>
                  </a:lnTo>
                  <a:lnTo>
                    <a:pt x="73344" y="309105"/>
                  </a:lnTo>
                  <a:close/>
                </a:path>
                <a:path w="366394" h="406400">
                  <a:moveTo>
                    <a:pt x="131767" y="313867"/>
                  </a:moveTo>
                  <a:lnTo>
                    <a:pt x="123131" y="326301"/>
                  </a:lnTo>
                  <a:lnTo>
                    <a:pt x="129491" y="329774"/>
                  </a:lnTo>
                  <a:lnTo>
                    <a:pt x="135815" y="331982"/>
                  </a:lnTo>
                  <a:lnTo>
                    <a:pt x="142115" y="332921"/>
                  </a:lnTo>
                  <a:lnTo>
                    <a:pt x="148404" y="332587"/>
                  </a:lnTo>
                  <a:lnTo>
                    <a:pt x="170730" y="318884"/>
                  </a:lnTo>
                  <a:lnTo>
                    <a:pt x="143451" y="318884"/>
                  </a:lnTo>
                  <a:lnTo>
                    <a:pt x="137990" y="317449"/>
                  </a:lnTo>
                  <a:lnTo>
                    <a:pt x="131767" y="313867"/>
                  </a:lnTo>
                  <a:close/>
                </a:path>
                <a:path w="366394" h="406400">
                  <a:moveTo>
                    <a:pt x="164061" y="256171"/>
                  </a:moveTo>
                  <a:lnTo>
                    <a:pt x="142054" y="256171"/>
                  </a:lnTo>
                  <a:lnTo>
                    <a:pt x="143197" y="257022"/>
                  </a:lnTo>
                  <a:lnTo>
                    <a:pt x="143959" y="257670"/>
                  </a:lnTo>
                  <a:lnTo>
                    <a:pt x="166692" y="290448"/>
                  </a:lnTo>
                  <a:lnTo>
                    <a:pt x="166959" y="295363"/>
                  </a:lnTo>
                  <a:lnTo>
                    <a:pt x="165803" y="303009"/>
                  </a:lnTo>
                  <a:lnTo>
                    <a:pt x="143451" y="318884"/>
                  </a:lnTo>
                  <a:lnTo>
                    <a:pt x="170730" y="318884"/>
                  </a:lnTo>
                  <a:lnTo>
                    <a:pt x="180356" y="289004"/>
                  </a:lnTo>
                  <a:lnTo>
                    <a:pt x="179233" y="282459"/>
                  </a:lnTo>
                  <a:lnTo>
                    <a:pt x="177015" y="275854"/>
                  </a:lnTo>
                  <a:lnTo>
                    <a:pt x="173677" y="269189"/>
                  </a:lnTo>
                  <a:lnTo>
                    <a:pt x="169123" y="262293"/>
                  </a:lnTo>
                  <a:lnTo>
                    <a:pt x="164061" y="256171"/>
                  </a:lnTo>
                  <a:close/>
                </a:path>
                <a:path w="366394" h="406400">
                  <a:moveTo>
                    <a:pt x="99509" y="218427"/>
                  </a:moveTo>
                  <a:lnTo>
                    <a:pt x="67086" y="240752"/>
                  </a:lnTo>
                  <a:lnTo>
                    <a:pt x="62425" y="263537"/>
                  </a:lnTo>
                  <a:lnTo>
                    <a:pt x="64114" y="271486"/>
                  </a:lnTo>
                  <a:lnTo>
                    <a:pt x="93841" y="301212"/>
                  </a:lnTo>
                  <a:lnTo>
                    <a:pt x="109288" y="303466"/>
                  </a:lnTo>
                  <a:lnTo>
                    <a:pt x="116856" y="302266"/>
                  </a:lnTo>
                  <a:lnTo>
                    <a:pt x="123734" y="299675"/>
                  </a:lnTo>
                  <a:lnTo>
                    <a:pt x="129898" y="295694"/>
                  </a:lnTo>
                  <a:lnTo>
                    <a:pt x="135323" y="290321"/>
                  </a:lnTo>
                  <a:lnTo>
                    <a:pt x="137280" y="287985"/>
                  </a:lnTo>
                  <a:lnTo>
                    <a:pt x="102684" y="287985"/>
                  </a:lnTo>
                  <a:lnTo>
                    <a:pt x="96080" y="285622"/>
                  </a:lnTo>
                  <a:lnTo>
                    <a:pt x="82872" y="274573"/>
                  </a:lnTo>
                  <a:lnTo>
                    <a:pt x="78935" y="267855"/>
                  </a:lnTo>
                  <a:lnTo>
                    <a:pt x="77792" y="260248"/>
                  </a:lnTo>
                  <a:lnTo>
                    <a:pt x="76776" y="252628"/>
                  </a:lnTo>
                  <a:lnTo>
                    <a:pt x="78554" y="246164"/>
                  </a:lnTo>
                  <a:lnTo>
                    <a:pt x="87317" y="235661"/>
                  </a:lnTo>
                  <a:lnTo>
                    <a:pt x="93032" y="232943"/>
                  </a:lnTo>
                  <a:lnTo>
                    <a:pt x="107256" y="232397"/>
                  </a:lnTo>
                  <a:lnTo>
                    <a:pt x="137364" y="232397"/>
                  </a:lnTo>
                  <a:lnTo>
                    <a:pt x="130529" y="227782"/>
                  </a:lnTo>
                  <a:lnTo>
                    <a:pt x="123079" y="223737"/>
                  </a:lnTo>
                  <a:lnTo>
                    <a:pt x="116273" y="221094"/>
                  </a:lnTo>
                  <a:lnTo>
                    <a:pt x="107637" y="218516"/>
                  </a:lnTo>
                  <a:lnTo>
                    <a:pt x="99509" y="218427"/>
                  </a:lnTo>
                  <a:close/>
                </a:path>
                <a:path w="366394" h="406400">
                  <a:moveTo>
                    <a:pt x="137364" y="232397"/>
                  </a:moveTo>
                  <a:lnTo>
                    <a:pt x="107256" y="232397"/>
                  </a:lnTo>
                  <a:lnTo>
                    <a:pt x="114368" y="235153"/>
                  </a:lnTo>
                  <a:lnTo>
                    <a:pt x="128084" y="246722"/>
                  </a:lnTo>
                  <a:lnTo>
                    <a:pt x="132021" y="253034"/>
                  </a:lnTo>
                  <a:lnTo>
                    <a:pt x="133799" y="266725"/>
                  </a:lnTo>
                  <a:lnTo>
                    <a:pt x="131894" y="272922"/>
                  </a:lnTo>
                  <a:lnTo>
                    <a:pt x="127195" y="278485"/>
                  </a:lnTo>
                  <a:lnTo>
                    <a:pt x="122623" y="283997"/>
                  </a:lnTo>
                  <a:lnTo>
                    <a:pt x="116781" y="286994"/>
                  </a:lnTo>
                  <a:lnTo>
                    <a:pt x="102684" y="287985"/>
                  </a:lnTo>
                  <a:lnTo>
                    <a:pt x="137280" y="287985"/>
                  </a:lnTo>
                  <a:lnTo>
                    <a:pt x="139387" y="285470"/>
                  </a:lnTo>
                  <a:lnTo>
                    <a:pt x="142054" y="279971"/>
                  </a:lnTo>
                  <a:lnTo>
                    <a:pt x="143070" y="273811"/>
                  </a:lnTo>
                  <a:lnTo>
                    <a:pt x="144177" y="267855"/>
                  </a:lnTo>
                  <a:lnTo>
                    <a:pt x="144152" y="266725"/>
                  </a:lnTo>
                  <a:lnTo>
                    <a:pt x="143832" y="261785"/>
                  </a:lnTo>
                  <a:lnTo>
                    <a:pt x="142054" y="256171"/>
                  </a:lnTo>
                  <a:lnTo>
                    <a:pt x="164061" y="256171"/>
                  </a:lnTo>
                  <a:lnTo>
                    <a:pt x="163279" y="255225"/>
                  </a:lnTo>
                  <a:lnTo>
                    <a:pt x="155978" y="247800"/>
                  </a:lnTo>
                  <a:lnTo>
                    <a:pt x="147261" y="240080"/>
                  </a:lnTo>
                  <a:lnTo>
                    <a:pt x="138597" y="233229"/>
                  </a:lnTo>
                  <a:lnTo>
                    <a:pt x="137364" y="232397"/>
                  </a:lnTo>
                  <a:close/>
                </a:path>
                <a:path w="366394" h="406400">
                  <a:moveTo>
                    <a:pt x="154119" y="191414"/>
                  </a:moveTo>
                  <a:lnTo>
                    <a:pt x="142689" y="205092"/>
                  </a:lnTo>
                  <a:lnTo>
                    <a:pt x="156278" y="216560"/>
                  </a:lnTo>
                  <a:lnTo>
                    <a:pt x="167835" y="202895"/>
                  </a:lnTo>
                  <a:lnTo>
                    <a:pt x="154119" y="191414"/>
                  </a:lnTo>
                  <a:close/>
                </a:path>
                <a:path w="366394" h="406400">
                  <a:moveTo>
                    <a:pt x="221873" y="81205"/>
                  </a:moveTo>
                  <a:lnTo>
                    <a:pt x="185113" y="97047"/>
                  </a:lnTo>
                  <a:lnTo>
                    <a:pt x="165041" y="132765"/>
                  </a:lnTo>
                  <a:lnTo>
                    <a:pt x="164229" y="140773"/>
                  </a:lnTo>
                  <a:lnTo>
                    <a:pt x="164644" y="148756"/>
                  </a:lnTo>
                  <a:lnTo>
                    <a:pt x="183785" y="186309"/>
                  </a:lnTo>
                  <a:lnTo>
                    <a:pt x="221556" y="208711"/>
                  </a:lnTo>
                  <a:lnTo>
                    <a:pt x="237844" y="210283"/>
                  </a:lnTo>
                  <a:lnTo>
                    <a:pt x="245773" y="209319"/>
                  </a:lnTo>
                  <a:lnTo>
                    <a:pt x="274512" y="194398"/>
                  </a:lnTo>
                  <a:lnTo>
                    <a:pt x="238955" y="194398"/>
                  </a:lnTo>
                  <a:lnTo>
                    <a:pt x="229837" y="193782"/>
                  </a:lnTo>
                  <a:lnTo>
                    <a:pt x="192977" y="170933"/>
                  </a:lnTo>
                  <a:lnTo>
                    <a:pt x="180082" y="136204"/>
                  </a:lnTo>
                  <a:lnTo>
                    <a:pt x="181773" y="127911"/>
                  </a:lnTo>
                  <a:lnTo>
                    <a:pt x="217492" y="96824"/>
                  </a:lnTo>
                  <a:lnTo>
                    <a:pt x="265892" y="96748"/>
                  </a:lnTo>
                  <a:lnTo>
                    <a:pt x="261551" y="93461"/>
                  </a:lnTo>
                  <a:lnTo>
                    <a:pt x="253925" y="88896"/>
                  </a:lnTo>
                  <a:lnTo>
                    <a:pt x="246085" y="85356"/>
                  </a:lnTo>
                  <a:lnTo>
                    <a:pt x="238066" y="82842"/>
                  </a:lnTo>
                  <a:lnTo>
                    <a:pt x="229922" y="81432"/>
                  </a:lnTo>
                  <a:lnTo>
                    <a:pt x="221873" y="81205"/>
                  </a:lnTo>
                  <a:close/>
                </a:path>
                <a:path w="366394" h="406400">
                  <a:moveTo>
                    <a:pt x="293103" y="163601"/>
                  </a:moveTo>
                  <a:lnTo>
                    <a:pt x="277690" y="163601"/>
                  </a:lnTo>
                  <a:lnTo>
                    <a:pt x="276039" y="169151"/>
                  </a:lnTo>
                  <a:lnTo>
                    <a:pt x="273245" y="174231"/>
                  </a:lnTo>
                  <a:lnTo>
                    <a:pt x="238955" y="194398"/>
                  </a:lnTo>
                  <a:lnTo>
                    <a:pt x="274512" y="194398"/>
                  </a:lnTo>
                  <a:lnTo>
                    <a:pt x="280103" y="188480"/>
                  </a:lnTo>
                  <a:lnTo>
                    <a:pt x="285127" y="181732"/>
                  </a:lnTo>
                  <a:lnTo>
                    <a:pt x="289152" y="174631"/>
                  </a:lnTo>
                  <a:lnTo>
                    <a:pt x="292176" y="167178"/>
                  </a:lnTo>
                  <a:lnTo>
                    <a:pt x="293103" y="163601"/>
                  </a:lnTo>
                  <a:close/>
                </a:path>
                <a:path w="366394" h="406400">
                  <a:moveTo>
                    <a:pt x="265892" y="96748"/>
                  </a:moveTo>
                  <a:lnTo>
                    <a:pt x="225366" y="96748"/>
                  </a:lnTo>
                  <a:lnTo>
                    <a:pt x="233694" y="99047"/>
                  </a:lnTo>
                  <a:lnTo>
                    <a:pt x="239695" y="101136"/>
                  </a:lnTo>
                  <a:lnTo>
                    <a:pt x="273562" y="130557"/>
                  </a:lnTo>
                  <a:lnTo>
                    <a:pt x="279468" y="150037"/>
                  </a:lnTo>
                  <a:lnTo>
                    <a:pt x="273275" y="151481"/>
                  </a:lnTo>
                  <a:lnTo>
                    <a:pt x="267020" y="153759"/>
                  </a:lnTo>
                  <a:lnTo>
                    <a:pt x="260840" y="156801"/>
                  </a:lnTo>
                  <a:lnTo>
                    <a:pt x="254576" y="160680"/>
                  </a:lnTo>
                  <a:lnTo>
                    <a:pt x="261307" y="171703"/>
                  </a:lnTo>
                  <a:lnTo>
                    <a:pt x="266260" y="168147"/>
                  </a:lnTo>
                  <a:lnTo>
                    <a:pt x="271721" y="165442"/>
                  </a:lnTo>
                  <a:lnTo>
                    <a:pt x="277690" y="163601"/>
                  </a:lnTo>
                  <a:lnTo>
                    <a:pt x="293103" y="163601"/>
                  </a:lnTo>
                  <a:lnTo>
                    <a:pt x="294200" y="159372"/>
                  </a:lnTo>
                  <a:lnTo>
                    <a:pt x="302413" y="157345"/>
                  </a:lnTo>
                  <a:lnTo>
                    <a:pt x="310091" y="154847"/>
                  </a:lnTo>
                  <a:lnTo>
                    <a:pt x="317221" y="151878"/>
                  </a:lnTo>
                  <a:lnTo>
                    <a:pt x="323791" y="148437"/>
                  </a:lnTo>
                  <a:lnTo>
                    <a:pt x="322602" y="146075"/>
                  </a:lnTo>
                  <a:lnTo>
                    <a:pt x="295089" y="146075"/>
                  </a:lnTo>
                  <a:lnTo>
                    <a:pt x="294257" y="139481"/>
                  </a:lnTo>
                  <a:lnTo>
                    <a:pt x="274594" y="104214"/>
                  </a:lnTo>
                  <a:lnTo>
                    <a:pt x="268893" y="99021"/>
                  </a:lnTo>
                  <a:lnTo>
                    <a:pt x="265892" y="96748"/>
                  </a:lnTo>
                  <a:close/>
                </a:path>
                <a:path w="366394" h="406400">
                  <a:moveTo>
                    <a:pt x="318076" y="137083"/>
                  </a:moveTo>
                  <a:lnTo>
                    <a:pt x="311853" y="140550"/>
                  </a:lnTo>
                  <a:lnTo>
                    <a:pt x="304233" y="143548"/>
                  </a:lnTo>
                  <a:lnTo>
                    <a:pt x="295089" y="146075"/>
                  </a:lnTo>
                  <a:lnTo>
                    <a:pt x="322602" y="146075"/>
                  </a:lnTo>
                  <a:lnTo>
                    <a:pt x="318076" y="137083"/>
                  </a:lnTo>
                  <a:close/>
                </a:path>
                <a:path w="366394" h="406400">
                  <a:moveTo>
                    <a:pt x="304143" y="30187"/>
                  </a:moveTo>
                  <a:lnTo>
                    <a:pt x="279722" y="30187"/>
                  </a:lnTo>
                  <a:lnTo>
                    <a:pt x="356303" y="94386"/>
                  </a:lnTo>
                  <a:lnTo>
                    <a:pt x="366336" y="82372"/>
                  </a:lnTo>
                  <a:lnTo>
                    <a:pt x="304143" y="30187"/>
                  </a:lnTo>
                  <a:close/>
                </a:path>
                <a:path w="366394" h="406400">
                  <a:moveTo>
                    <a:pt x="268165" y="0"/>
                  </a:moveTo>
                  <a:lnTo>
                    <a:pt x="261688" y="7734"/>
                  </a:lnTo>
                  <a:lnTo>
                    <a:pt x="264101" y="13373"/>
                  </a:lnTo>
                  <a:lnTo>
                    <a:pt x="265498" y="20586"/>
                  </a:lnTo>
                  <a:lnTo>
                    <a:pt x="265752" y="29375"/>
                  </a:lnTo>
                  <a:lnTo>
                    <a:pt x="265700" y="36020"/>
                  </a:lnTo>
                  <a:lnTo>
                    <a:pt x="265149" y="42775"/>
                  </a:lnTo>
                  <a:lnTo>
                    <a:pt x="264073" y="49636"/>
                  </a:lnTo>
                  <a:lnTo>
                    <a:pt x="262450" y="56603"/>
                  </a:lnTo>
                  <a:lnTo>
                    <a:pt x="274134" y="66344"/>
                  </a:lnTo>
                  <a:lnTo>
                    <a:pt x="275785" y="61455"/>
                  </a:lnTo>
                  <a:lnTo>
                    <a:pt x="277309" y="55511"/>
                  </a:lnTo>
                  <a:lnTo>
                    <a:pt x="278452" y="48501"/>
                  </a:lnTo>
                  <a:lnTo>
                    <a:pt x="279722" y="41503"/>
                  </a:lnTo>
                  <a:lnTo>
                    <a:pt x="280103" y="35394"/>
                  </a:lnTo>
                  <a:lnTo>
                    <a:pt x="279722" y="30187"/>
                  </a:lnTo>
                  <a:lnTo>
                    <a:pt x="304143" y="30187"/>
                  </a:lnTo>
                  <a:lnTo>
                    <a:pt x="268165" y="0"/>
                  </a:lnTo>
                  <a:close/>
                </a:path>
                <a:path w="366394" h="406400">
                  <a:moveTo>
                    <a:pt x="211269" y="239382"/>
                  </a:moveTo>
                  <a:lnTo>
                    <a:pt x="199839" y="253047"/>
                  </a:lnTo>
                  <a:lnTo>
                    <a:pt x="213428" y="264528"/>
                  </a:lnTo>
                  <a:lnTo>
                    <a:pt x="224985" y="250850"/>
                  </a:lnTo>
                  <a:lnTo>
                    <a:pt x="211269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27"/>
            <p:cNvSpPr/>
            <p:nvPr/>
          </p:nvSpPr>
          <p:spPr>
            <a:xfrm>
              <a:off x="3321430" y="5910592"/>
              <a:ext cx="352425" cy="389890"/>
            </a:xfrm>
            <a:custGeom>
              <a:avLst/>
              <a:gdLst/>
              <a:ahLst/>
              <a:cxnLst/>
              <a:rect l="l" t="t" r="r" b="b"/>
              <a:pathLst>
                <a:path w="352425" h="389889">
                  <a:moveTo>
                    <a:pt x="42454" y="325551"/>
                  </a:moveTo>
                  <a:lnTo>
                    <a:pt x="18034" y="325551"/>
                  </a:lnTo>
                  <a:lnTo>
                    <a:pt x="94615" y="389750"/>
                  </a:lnTo>
                  <a:lnTo>
                    <a:pt x="104648" y="377736"/>
                  </a:lnTo>
                  <a:lnTo>
                    <a:pt x="42454" y="325551"/>
                  </a:lnTo>
                  <a:close/>
                </a:path>
                <a:path w="352425" h="389889">
                  <a:moveTo>
                    <a:pt x="6477" y="295363"/>
                  </a:moveTo>
                  <a:lnTo>
                    <a:pt x="0" y="303098"/>
                  </a:lnTo>
                  <a:lnTo>
                    <a:pt x="2413" y="308736"/>
                  </a:lnTo>
                  <a:lnTo>
                    <a:pt x="3728" y="315531"/>
                  </a:lnTo>
                  <a:lnTo>
                    <a:pt x="3833" y="316762"/>
                  </a:lnTo>
                  <a:lnTo>
                    <a:pt x="4006" y="322756"/>
                  </a:lnTo>
                  <a:lnTo>
                    <a:pt x="4012" y="331384"/>
                  </a:lnTo>
                  <a:lnTo>
                    <a:pt x="3460" y="338139"/>
                  </a:lnTo>
                  <a:lnTo>
                    <a:pt x="2385" y="345000"/>
                  </a:lnTo>
                  <a:lnTo>
                    <a:pt x="762" y="351967"/>
                  </a:lnTo>
                  <a:lnTo>
                    <a:pt x="12446" y="361708"/>
                  </a:lnTo>
                  <a:lnTo>
                    <a:pt x="14097" y="356819"/>
                  </a:lnTo>
                  <a:lnTo>
                    <a:pt x="15621" y="350875"/>
                  </a:lnTo>
                  <a:lnTo>
                    <a:pt x="16764" y="343865"/>
                  </a:lnTo>
                  <a:lnTo>
                    <a:pt x="18034" y="336867"/>
                  </a:lnTo>
                  <a:lnTo>
                    <a:pt x="18375" y="331384"/>
                  </a:lnTo>
                  <a:lnTo>
                    <a:pt x="18257" y="328606"/>
                  </a:lnTo>
                  <a:lnTo>
                    <a:pt x="18034" y="325551"/>
                  </a:lnTo>
                  <a:lnTo>
                    <a:pt x="42454" y="325551"/>
                  </a:lnTo>
                  <a:lnTo>
                    <a:pt x="6477" y="295363"/>
                  </a:lnTo>
                  <a:close/>
                </a:path>
                <a:path w="352425" h="389889">
                  <a:moveTo>
                    <a:pt x="84963" y="218770"/>
                  </a:moveTo>
                  <a:lnTo>
                    <a:pt x="52959" y="239928"/>
                  </a:lnTo>
                  <a:lnTo>
                    <a:pt x="49881" y="256782"/>
                  </a:lnTo>
                  <a:lnTo>
                    <a:pt x="50186" y="261295"/>
                  </a:lnTo>
                  <a:lnTo>
                    <a:pt x="74100" y="299472"/>
                  </a:lnTo>
                  <a:lnTo>
                    <a:pt x="107870" y="324092"/>
                  </a:lnTo>
                  <a:lnTo>
                    <a:pt x="130048" y="330301"/>
                  </a:lnTo>
                  <a:lnTo>
                    <a:pt x="138193" y="329608"/>
                  </a:lnTo>
                  <a:lnTo>
                    <a:pt x="145684" y="327093"/>
                  </a:lnTo>
                  <a:lnTo>
                    <a:pt x="152532" y="322756"/>
                  </a:lnTo>
                  <a:lnTo>
                    <a:pt x="158750" y="316598"/>
                  </a:lnTo>
                  <a:lnTo>
                    <a:pt x="159063" y="316229"/>
                  </a:lnTo>
                  <a:lnTo>
                    <a:pt x="137795" y="316229"/>
                  </a:lnTo>
                  <a:lnTo>
                    <a:pt x="129286" y="315531"/>
                  </a:lnTo>
                  <a:lnTo>
                    <a:pt x="92456" y="294271"/>
                  </a:lnTo>
                  <a:lnTo>
                    <a:pt x="64643" y="260375"/>
                  </a:lnTo>
                  <a:lnTo>
                    <a:pt x="62738" y="253161"/>
                  </a:lnTo>
                  <a:lnTo>
                    <a:pt x="64135" y="246799"/>
                  </a:lnTo>
                  <a:lnTo>
                    <a:pt x="68834" y="241287"/>
                  </a:lnTo>
                  <a:lnTo>
                    <a:pt x="73533" y="235686"/>
                  </a:lnTo>
                  <a:lnTo>
                    <a:pt x="80010" y="233222"/>
                  </a:lnTo>
                  <a:lnTo>
                    <a:pt x="123189" y="233222"/>
                  </a:lnTo>
                  <a:lnTo>
                    <a:pt x="122142" y="232457"/>
                  </a:lnTo>
                  <a:lnTo>
                    <a:pt x="116169" y="228611"/>
                  </a:lnTo>
                  <a:lnTo>
                    <a:pt x="110744" y="225666"/>
                  </a:lnTo>
                  <a:lnTo>
                    <a:pt x="103759" y="222338"/>
                  </a:lnTo>
                  <a:lnTo>
                    <a:pt x="97155" y="220294"/>
                  </a:lnTo>
                  <a:lnTo>
                    <a:pt x="84963" y="218770"/>
                  </a:lnTo>
                  <a:close/>
                </a:path>
                <a:path w="352425" h="389889">
                  <a:moveTo>
                    <a:pt x="123189" y="233222"/>
                  </a:moveTo>
                  <a:lnTo>
                    <a:pt x="80010" y="233222"/>
                  </a:lnTo>
                  <a:lnTo>
                    <a:pt x="88519" y="233908"/>
                  </a:lnTo>
                  <a:lnTo>
                    <a:pt x="95541" y="235623"/>
                  </a:lnTo>
                  <a:lnTo>
                    <a:pt x="136042" y="264775"/>
                  </a:lnTo>
                  <a:lnTo>
                    <a:pt x="154813" y="295922"/>
                  </a:lnTo>
                  <a:lnTo>
                    <a:pt x="153543" y="302793"/>
                  </a:lnTo>
                  <a:lnTo>
                    <a:pt x="148971" y="308317"/>
                  </a:lnTo>
                  <a:lnTo>
                    <a:pt x="144272" y="313829"/>
                  </a:lnTo>
                  <a:lnTo>
                    <a:pt x="137795" y="316229"/>
                  </a:lnTo>
                  <a:lnTo>
                    <a:pt x="159063" y="316229"/>
                  </a:lnTo>
                  <a:lnTo>
                    <a:pt x="164846" y="309435"/>
                  </a:lnTo>
                  <a:lnTo>
                    <a:pt x="167894" y="301904"/>
                  </a:lnTo>
                  <a:lnTo>
                    <a:pt x="167800" y="292593"/>
                  </a:lnTo>
                  <a:lnTo>
                    <a:pt x="150463" y="256782"/>
                  </a:lnTo>
                  <a:lnTo>
                    <a:pt x="128639" y="237203"/>
                  </a:lnTo>
                  <a:lnTo>
                    <a:pt x="123189" y="233222"/>
                  </a:lnTo>
                  <a:close/>
                </a:path>
                <a:path w="352425" h="389889">
                  <a:moveTo>
                    <a:pt x="140335" y="191414"/>
                  </a:moveTo>
                  <a:lnTo>
                    <a:pt x="128778" y="205092"/>
                  </a:lnTo>
                  <a:lnTo>
                    <a:pt x="142494" y="216560"/>
                  </a:lnTo>
                  <a:lnTo>
                    <a:pt x="153924" y="202895"/>
                  </a:lnTo>
                  <a:lnTo>
                    <a:pt x="140335" y="191414"/>
                  </a:lnTo>
                  <a:close/>
                </a:path>
                <a:path w="352425" h="389889">
                  <a:moveTo>
                    <a:pt x="208026" y="81205"/>
                  </a:moveTo>
                  <a:lnTo>
                    <a:pt x="171311" y="97047"/>
                  </a:lnTo>
                  <a:lnTo>
                    <a:pt x="151257" y="132765"/>
                  </a:lnTo>
                  <a:lnTo>
                    <a:pt x="150373" y="140773"/>
                  </a:lnTo>
                  <a:lnTo>
                    <a:pt x="150764" y="148756"/>
                  </a:lnTo>
                  <a:lnTo>
                    <a:pt x="169894" y="186309"/>
                  </a:lnTo>
                  <a:lnTo>
                    <a:pt x="207772" y="208711"/>
                  </a:lnTo>
                  <a:lnTo>
                    <a:pt x="223948" y="210283"/>
                  </a:lnTo>
                  <a:lnTo>
                    <a:pt x="231864" y="209319"/>
                  </a:lnTo>
                  <a:lnTo>
                    <a:pt x="260674" y="194398"/>
                  </a:lnTo>
                  <a:lnTo>
                    <a:pt x="225044" y="194398"/>
                  </a:lnTo>
                  <a:lnTo>
                    <a:pt x="215925" y="193782"/>
                  </a:lnTo>
                  <a:lnTo>
                    <a:pt x="179119" y="170933"/>
                  </a:lnTo>
                  <a:lnTo>
                    <a:pt x="166171" y="136204"/>
                  </a:lnTo>
                  <a:lnTo>
                    <a:pt x="167862" y="127911"/>
                  </a:lnTo>
                  <a:lnTo>
                    <a:pt x="203708" y="96824"/>
                  </a:lnTo>
                  <a:lnTo>
                    <a:pt x="251988" y="96748"/>
                  </a:lnTo>
                  <a:lnTo>
                    <a:pt x="247657" y="93461"/>
                  </a:lnTo>
                  <a:lnTo>
                    <a:pt x="240061" y="88896"/>
                  </a:lnTo>
                  <a:lnTo>
                    <a:pt x="232227" y="85356"/>
                  </a:lnTo>
                  <a:lnTo>
                    <a:pt x="224155" y="82842"/>
                  </a:lnTo>
                  <a:lnTo>
                    <a:pt x="216030" y="81432"/>
                  </a:lnTo>
                  <a:lnTo>
                    <a:pt x="208026" y="81205"/>
                  </a:lnTo>
                  <a:close/>
                </a:path>
                <a:path w="352425" h="389889">
                  <a:moveTo>
                    <a:pt x="279319" y="163601"/>
                  </a:moveTo>
                  <a:lnTo>
                    <a:pt x="263906" y="163601"/>
                  </a:lnTo>
                  <a:lnTo>
                    <a:pt x="262128" y="169151"/>
                  </a:lnTo>
                  <a:lnTo>
                    <a:pt x="259334" y="174231"/>
                  </a:lnTo>
                  <a:lnTo>
                    <a:pt x="225044" y="194398"/>
                  </a:lnTo>
                  <a:lnTo>
                    <a:pt x="260674" y="194398"/>
                  </a:lnTo>
                  <a:lnTo>
                    <a:pt x="266319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2425" h="389889">
                  <a:moveTo>
                    <a:pt x="251988" y="96748"/>
                  </a:moveTo>
                  <a:lnTo>
                    <a:pt x="211582" y="96748"/>
                  </a:lnTo>
                  <a:lnTo>
                    <a:pt x="219783" y="99047"/>
                  </a:lnTo>
                  <a:lnTo>
                    <a:pt x="225855" y="101136"/>
                  </a:lnTo>
                  <a:lnTo>
                    <a:pt x="259746" y="130557"/>
                  </a:lnTo>
                  <a:lnTo>
                    <a:pt x="265557" y="150037"/>
                  </a:lnTo>
                  <a:lnTo>
                    <a:pt x="259419" y="151481"/>
                  </a:lnTo>
                  <a:lnTo>
                    <a:pt x="253173" y="153759"/>
                  </a:lnTo>
                  <a:lnTo>
                    <a:pt x="247001" y="156801"/>
                  </a:lnTo>
                  <a:lnTo>
                    <a:pt x="240792" y="160680"/>
                  </a:lnTo>
                  <a:lnTo>
                    <a:pt x="247523" y="171703"/>
                  </a:lnTo>
                  <a:lnTo>
                    <a:pt x="252349" y="168147"/>
                  </a:lnTo>
                  <a:lnTo>
                    <a:pt x="257810" y="165442"/>
                  </a:lnTo>
                  <a:lnTo>
                    <a:pt x="263906" y="163601"/>
                  </a:lnTo>
                  <a:lnTo>
                    <a:pt x="279319" y="163601"/>
                  </a:lnTo>
                  <a:lnTo>
                    <a:pt x="280416" y="159372"/>
                  </a:lnTo>
                  <a:lnTo>
                    <a:pt x="288629" y="157345"/>
                  </a:lnTo>
                  <a:lnTo>
                    <a:pt x="296306" y="154847"/>
                  </a:lnTo>
                  <a:lnTo>
                    <a:pt x="303436" y="151878"/>
                  </a:lnTo>
                  <a:lnTo>
                    <a:pt x="310007" y="148437"/>
                  </a:lnTo>
                  <a:lnTo>
                    <a:pt x="308791" y="146075"/>
                  </a:lnTo>
                  <a:lnTo>
                    <a:pt x="281178" y="146075"/>
                  </a:lnTo>
                  <a:lnTo>
                    <a:pt x="280364" y="139481"/>
                  </a:lnTo>
                  <a:lnTo>
                    <a:pt x="260754" y="104214"/>
                  </a:lnTo>
                  <a:lnTo>
                    <a:pt x="254982" y="99021"/>
                  </a:lnTo>
                  <a:lnTo>
                    <a:pt x="251988" y="96748"/>
                  </a:lnTo>
                  <a:close/>
                </a:path>
                <a:path w="352425" h="389889">
                  <a:moveTo>
                    <a:pt x="304165" y="137083"/>
                  </a:moveTo>
                  <a:lnTo>
                    <a:pt x="298069" y="140550"/>
                  </a:lnTo>
                  <a:lnTo>
                    <a:pt x="290322" y="143548"/>
                  </a:lnTo>
                  <a:lnTo>
                    <a:pt x="281178" y="146075"/>
                  </a:lnTo>
                  <a:lnTo>
                    <a:pt x="308791" y="146075"/>
                  </a:lnTo>
                  <a:lnTo>
                    <a:pt x="304165" y="137083"/>
                  </a:lnTo>
                  <a:close/>
                </a:path>
                <a:path w="352425" h="389889">
                  <a:moveTo>
                    <a:pt x="290231" y="30187"/>
                  </a:moveTo>
                  <a:lnTo>
                    <a:pt x="265938" y="30187"/>
                  </a:lnTo>
                  <a:lnTo>
                    <a:pt x="342392" y="94386"/>
                  </a:lnTo>
                  <a:lnTo>
                    <a:pt x="352425" y="82372"/>
                  </a:lnTo>
                  <a:lnTo>
                    <a:pt x="290231" y="30187"/>
                  </a:lnTo>
                  <a:close/>
                </a:path>
                <a:path w="352425" h="389889">
                  <a:moveTo>
                    <a:pt x="254254" y="0"/>
                  </a:moveTo>
                  <a:lnTo>
                    <a:pt x="247777" y="7734"/>
                  </a:lnTo>
                  <a:lnTo>
                    <a:pt x="250317" y="13373"/>
                  </a:lnTo>
                  <a:lnTo>
                    <a:pt x="251714" y="20586"/>
                  </a:lnTo>
                  <a:lnTo>
                    <a:pt x="251968" y="29375"/>
                  </a:lnTo>
                  <a:lnTo>
                    <a:pt x="251898" y="36020"/>
                  </a:lnTo>
                  <a:lnTo>
                    <a:pt x="251317" y="42775"/>
                  </a:lnTo>
                  <a:lnTo>
                    <a:pt x="250235" y="49636"/>
                  </a:lnTo>
                  <a:lnTo>
                    <a:pt x="248666" y="56603"/>
                  </a:lnTo>
                  <a:lnTo>
                    <a:pt x="260223" y="66344"/>
                  </a:lnTo>
                  <a:lnTo>
                    <a:pt x="262001" y="61455"/>
                  </a:lnTo>
                  <a:lnTo>
                    <a:pt x="263525" y="55511"/>
                  </a:lnTo>
                  <a:lnTo>
                    <a:pt x="265811" y="41503"/>
                  </a:lnTo>
                  <a:lnTo>
                    <a:pt x="266192" y="35394"/>
                  </a:lnTo>
                  <a:lnTo>
                    <a:pt x="265938" y="30187"/>
                  </a:lnTo>
                  <a:lnTo>
                    <a:pt x="290231" y="30187"/>
                  </a:lnTo>
                  <a:lnTo>
                    <a:pt x="254254" y="0"/>
                  </a:lnTo>
                  <a:close/>
                </a:path>
                <a:path w="352425" h="389889">
                  <a:moveTo>
                    <a:pt x="197485" y="239382"/>
                  </a:moveTo>
                  <a:lnTo>
                    <a:pt x="185928" y="253047"/>
                  </a:lnTo>
                  <a:lnTo>
                    <a:pt x="199644" y="264528"/>
                  </a:lnTo>
                  <a:lnTo>
                    <a:pt x="211074" y="250850"/>
                  </a:lnTo>
                  <a:lnTo>
                    <a:pt x="197485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28"/>
            <p:cNvSpPr/>
            <p:nvPr/>
          </p:nvSpPr>
          <p:spPr>
            <a:xfrm>
              <a:off x="3746119" y="5910592"/>
              <a:ext cx="353060" cy="389890"/>
            </a:xfrm>
            <a:custGeom>
              <a:avLst/>
              <a:gdLst/>
              <a:ahLst/>
              <a:cxnLst/>
              <a:rect l="l" t="t" r="r" b="b"/>
              <a:pathLst>
                <a:path w="353060" h="389889">
                  <a:moveTo>
                    <a:pt x="42501" y="325551"/>
                  </a:moveTo>
                  <a:lnTo>
                    <a:pt x="18160" y="325551"/>
                  </a:lnTo>
                  <a:lnTo>
                    <a:pt x="94614" y="389750"/>
                  </a:lnTo>
                  <a:lnTo>
                    <a:pt x="104775" y="377736"/>
                  </a:lnTo>
                  <a:lnTo>
                    <a:pt x="42501" y="325551"/>
                  </a:lnTo>
                  <a:close/>
                </a:path>
                <a:path w="353060" h="389889">
                  <a:moveTo>
                    <a:pt x="6476" y="295363"/>
                  </a:moveTo>
                  <a:lnTo>
                    <a:pt x="0" y="303098"/>
                  </a:lnTo>
                  <a:lnTo>
                    <a:pt x="2539" y="308736"/>
                  </a:lnTo>
                  <a:lnTo>
                    <a:pt x="3936" y="315950"/>
                  </a:lnTo>
                  <a:lnTo>
                    <a:pt x="4190" y="324738"/>
                  </a:lnTo>
                  <a:lnTo>
                    <a:pt x="4121" y="331384"/>
                  </a:lnTo>
                  <a:lnTo>
                    <a:pt x="3540" y="338139"/>
                  </a:lnTo>
                  <a:lnTo>
                    <a:pt x="2458" y="345000"/>
                  </a:lnTo>
                  <a:lnTo>
                    <a:pt x="888" y="351967"/>
                  </a:lnTo>
                  <a:lnTo>
                    <a:pt x="12445" y="361708"/>
                  </a:lnTo>
                  <a:lnTo>
                    <a:pt x="14223" y="356819"/>
                  </a:lnTo>
                  <a:lnTo>
                    <a:pt x="15747" y="350875"/>
                  </a:lnTo>
                  <a:lnTo>
                    <a:pt x="18033" y="336867"/>
                  </a:lnTo>
                  <a:lnTo>
                    <a:pt x="18414" y="330758"/>
                  </a:lnTo>
                  <a:lnTo>
                    <a:pt x="18160" y="325551"/>
                  </a:lnTo>
                  <a:lnTo>
                    <a:pt x="42501" y="325551"/>
                  </a:lnTo>
                  <a:lnTo>
                    <a:pt x="6476" y="295363"/>
                  </a:lnTo>
                  <a:close/>
                </a:path>
                <a:path w="353060" h="389889">
                  <a:moveTo>
                    <a:pt x="106208" y="249669"/>
                  </a:moveTo>
                  <a:lnTo>
                    <a:pt x="81787" y="249669"/>
                  </a:lnTo>
                  <a:lnTo>
                    <a:pt x="158368" y="313867"/>
                  </a:lnTo>
                  <a:lnTo>
                    <a:pt x="168401" y="301853"/>
                  </a:lnTo>
                  <a:lnTo>
                    <a:pt x="106208" y="249669"/>
                  </a:lnTo>
                  <a:close/>
                </a:path>
                <a:path w="353060" h="389889">
                  <a:moveTo>
                    <a:pt x="70230" y="219481"/>
                  </a:moveTo>
                  <a:lnTo>
                    <a:pt x="63753" y="227215"/>
                  </a:lnTo>
                  <a:lnTo>
                    <a:pt x="66166" y="232854"/>
                  </a:lnTo>
                  <a:lnTo>
                    <a:pt x="67563" y="240068"/>
                  </a:lnTo>
                  <a:lnTo>
                    <a:pt x="67817" y="248856"/>
                  </a:lnTo>
                  <a:lnTo>
                    <a:pt x="67766" y="255502"/>
                  </a:lnTo>
                  <a:lnTo>
                    <a:pt x="67214" y="262256"/>
                  </a:lnTo>
                  <a:lnTo>
                    <a:pt x="66139" y="269117"/>
                  </a:lnTo>
                  <a:lnTo>
                    <a:pt x="64515" y="276085"/>
                  </a:lnTo>
                  <a:lnTo>
                    <a:pt x="76200" y="285826"/>
                  </a:lnTo>
                  <a:lnTo>
                    <a:pt x="77850" y="280936"/>
                  </a:lnTo>
                  <a:lnTo>
                    <a:pt x="79375" y="274980"/>
                  </a:lnTo>
                  <a:lnTo>
                    <a:pt x="81660" y="260984"/>
                  </a:lnTo>
                  <a:lnTo>
                    <a:pt x="82168" y="254876"/>
                  </a:lnTo>
                  <a:lnTo>
                    <a:pt x="81787" y="249669"/>
                  </a:lnTo>
                  <a:lnTo>
                    <a:pt x="106208" y="249669"/>
                  </a:lnTo>
                  <a:lnTo>
                    <a:pt x="70230" y="219481"/>
                  </a:lnTo>
                  <a:close/>
                </a:path>
                <a:path w="353060" h="389889">
                  <a:moveTo>
                    <a:pt x="140334" y="191414"/>
                  </a:moveTo>
                  <a:lnTo>
                    <a:pt x="128904" y="205092"/>
                  </a:lnTo>
                  <a:lnTo>
                    <a:pt x="142493" y="216560"/>
                  </a:lnTo>
                  <a:lnTo>
                    <a:pt x="154050" y="202895"/>
                  </a:lnTo>
                  <a:lnTo>
                    <a:pt x="140334" y="191414"/>
                  </a:lnTo>
                  <a:close/>
                </a:path>
                <a:path w="353060" h="389889">
                  <a:moveTo>
                    <a:pt x="208089" y="81205"/>
                  </a:moveTo>
                  <a:lnTo>
                    <a:pt x="171328" y="97047"/>
                  </a:lnTo>
                  <a:lnTo>
                    <a:pt x="151256" y="132765"/>
                  </a:lnTo>
                  <a:lnTo>
                    <a:pt x="150445" y="140773"/>
                  </a:lnTo>
                  <a:lnTo>
                    <a:pt x="150860" y="148756"/>
                  </a:lnTo>
                  <a:lnTo>
                    <a:pt x="170019" y="186309"/>
                  </a:lnTo>
                  <a:lnTo>
                    <a:pt x="207771" y="208711"/>
                  </a:lnTo>
                  <a:lnTo>
                    <a:pt x="224059" y="210283"/>
                  </a:lnTo>
                  <a:lnTo>
                    <a:pt x="231989" y="209319"/>
                  </a:lnTo>
                  <a:lnTo>
                    <a:pt x="260728" y="194398"/>
                  </a:lnTo>
                  <a:lnTo>
                    <a:pt x="225170" y="194398"/>
                  </a:lnTo>
                  <a:lnTo>
                    <a:pt x="216052" y="193782"/>
                  </a:lnTo>
                  <a:lnTo>
                    <a:pt x="179246" y="170933"/>
                  </a:lnTo>
                  <a:lnTo>
                    <a:pt x="166298" y="136204"/>
                  </a:lnTo>
                  <a:lnTo>
                    <a:pt x="167989" y="127911"/>
                  </a:lnTo>
                  <a:lnTo>
                    <a:pt x="203707" y="96824"/>
                  </a:lnTo>
                  <a:lnTo>
                    <a:pt x="252115" y="96748"/>
                  </a:lnTo>
                  <a:lnTo>
                    <a:pt x="247784" y="93461"/>
                  </a:lnTo>
                  <a:lnTo>
                    <a:pt x="240188" y="88896"/>
                  </a:lnTo>
                  <a:lnTo>
                    <a:pt x="232354" y="85356"/>
                  </a:lnTo>
                  <a:lnTo>
                    <a:pt x="224281" y="82842"/>
                  </a:lnTo>
                  <a:lnTo>
                    <a:pt x="216138" y="81432"/>
                  </a:lnTo>
                  <a:lnTo>
                    <a:pt x="208089" y="81205"/>
                  </a:lnTo>
                  <a:close/>
                </a:path>
                <a:path w="353060" h="389889">
                  <a:moveTo>
                    <a:pt x="279319" y="163601"/>
                  </a:moveTo>
                  <a:lnTo>
                    <a:pt x="263905" y="163601"/>
                  </a:lnTo>
                  <a:lnTo>
                    <a:pt x="262254" y="169151"/>
                  </a:lnTo>
                  <a:lnTo>
                    <a:pt x="259460" y="174231"/>
                  </a:lnTo>
                  <a:lnTo>
                    <a:pt x="225170" y="194398"/>
                  </a:lnTo>
                  <a:lnTo>
                    <a:pt x="260728" y="194398"/>
                  </a:lnTo>
                  <a:lnTo>
                    <a:pt x="266318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3060" h="389889">
                  <a:moveTo>
                    <a:pt x="252115" y="96748"/>
                  </a:moveTo>
                  <a:lnTo>
                    <a:pt x="211708" y="96748"/>
                  </a:lnTo>
                  <a:lnTo>
                    <a:pt x="219910" y="99047"/>
                  </a:lnTo>
                  <a:lnTo>
                    <a:pt x="225929" y="101136"/>
                  </a:lnTo>
                  <a:lnTo>
                    <a:pt x="259778" y="130557"/>
                  </a:lnTo>
                  <a:lnTo>
                    <a:pt x="265683" y="150037"/>
                  </a:lnTo>
                  <a:lnTo>
                    <a:pt x="259490" y="151481"/>
                  </a:lnTo>
                  <a:lnTo>
                    <a:pt x="253236" y="153759"/>
                  </a:lnTo>
                  <a:lnTo>
                    <a:pt x="247056" y="156801"/>
                  </a:lnTo>
                  <a:lnTo>
                    <a:pt x="240791" y="160680"/>
                  </a:lnTo>
                  <a:lnTo>
                    <a:pt x="247650" y="171703"/>
                  </a:lnTo>
                  <a:lnTo>
                    <a:pt x="252475" y="168147"/>
                  </a:lnTo>
                  <a:lnTo>
                    <a:pt x="257936" y="165442"/>
                  </a:lnTo>
                  <a:lnTo>
                    <a:pt x="263905" y="163601"/>
                  </a:lnTo>
                  <a:lnTo>
                    <a:pt x="279319" y="163601"/>
                  </a:lnTo>
                  <a:lnTo>
                    <a:pt x="280415" y="159372"/>
                  </a:lnTo>
                  <a:lnTo>
                    <a:pt x="288631" y="157345"/>
                  </a:lnTo>
                  <a:lnTo>
                    <a:pt x="296322" y="154847"/>
                  </a:lnTo>
                  <a:lnTo>
                    <a:pt x="303490" y="151878"/>
                  </a:lnTo>
                  <a:lnTo>
                    <a:pt x="310133" y="148437"/>
                  </a:lnTo>
                  <a:lnTo>
                    <a:pt x="308918" y="146075"/>
                  </a:lnTo>
                  <a:lnTo>
                    <a:pt x="281304" y="146075"/>
                  </a:lnTo>
                  <a:lnTo>
                    <a:pt x="280473" y="139481"/>
                  </a:lnTo>
                  <a:lnTo>
                    <a:pt x="260810" y="104214"/>
                  </a:lnTo>
                  <a:lnTo>
                    <a:pt x="255109" y="99021"/>
                  </a:lnTo>
                  <a:lnTo>
                    <a:pt x="252115" y="96748"/>
                  </a:lnTo>
                  <a:close/>
                </a:path>
                <a:path w="353060" h="389889">
                  <a:moveTo>
                    <a:pt x="304291" y="137083"/>
                  </a:moveTo>
                  <a:lnTo>
                    <a:pt x="298068" y="140550"/>
                  </a:lnTo>
                  <a:lnTo>
                    <a:pt x="290448" y="143548"/>
                  </a:lnTo>
                  <a:lnTo>
                    <a:pt x="281304" y="146075"/>
                  </a:lnTo>
                  <a:lnTo>
                    <a:pt x="308918" y="146075"/>
                  </a:lnTo>
                  <a:lnTo>
                    <a:pt x="304291" y="137083"/>
                  </a:lnTo>
                  <a:close/>
                </a:path>
                <a:path w="353060" h="389889">
                  <a:moveTo>
                    <a:pt x="290358" y="30187"/>
                  </a:moveTo>
                  <a:lnTo>
                    <a:pt x="265938" y="30187"/>
                  </a:lnTo>
                  <a:lnTo>
                    <a:pt x="342518" y="94386"/>
                  </a:lnTo>
                  <a:lnTo>
                    <a:pt x="352551" y="82372"/>
                  </a:lnTo>
                  <a:lnTo>
                    <a:pt x="290358" y="30187"/>
                  </a:lnTo>
                  <a:close/>
                </a:path>
                <a:path w="353060" h="389889">
                  <a:moveTo>
                    <a:pt x="254380" y="0"/>
                  </a:moveTo>
                  <a:lnTo>
                    <a:pt x="247903" y="7734"/>
                  </a:lnTo>
                  <a:lnTo>
                    <a:pt x="250316" y="13373"/>
                  </a:lnTo>
                  <a:lnTo>
                    <a:pt x="251713" y="20586"/>
                  </a:lnTo>
                  <a:lnTo>
                    <a:pt x="251967" y="29375"/>
                  </a:lnTo>
                  <a:lnTo>
                    <a:pt x="251916" y="36020"/>
                  </a:lnTo>
                  <a:lnTo>
                    <a:pt x="251364" y="42775"/>
                  </a:lnTo>
                  <a:lnTo>
                    <a:pt x="250289" y="49636"/>
                  </a:lnTo>
                  <a:lnTo>
                    <a:pt x="248665" y="56603"/>
                  </a:lnTo>
                  <a:lnTo>
                    <a:pt x="260350" y="66344"/>
                  </a:lnTo>
                  <a:lnTo>
                    <a:pt x="262000" y="61455"/>
                  </a:lnTo>
                  <a:lnTo>
                    <a:pt x="263525" y="55511"/>
                  </a:lnTo>
                  <a:lnTo>
                    <a:pt x="264667" y="48501"/>
                  </a:lnTo>
                  <a:lnTo>
                    <a:pt x="265938" y="41503"/>
                  </a:lnTo>
                  <a:lnTo>
                    <a:pt x="266318" y="35394"/>
                  </a:lnTo>
                  <a:lnTo>
                    <a:pt x="265938" y="30187"/>
                  </a:lnTo>
                  <a:lnTo>
                    <a:pt x="290358" y="30187"/>
                  </a:lnTo>
                  <a:lnTo>
                    <a:pt x="254380" y="0"/>
                  </a:lnTo>
                  <a:close/>
                </a:path>
                <a:path w="353060" h="389889">
                  <a:moveTo>
                    <a:pt x="197484" y="239382"/>
                  </a:moveTo>
                  <a:lnTo>
                    <a:pt x="186054" y="253047"/>
                  </a:lnTo>
                  <a:lnTo>
                    <a:pt x="199770" y="264528"/>
                  </a:lnTo>
                  <a:lnTo>
                    <a:pt x="211200" y="250850"/>
                  </a:lnTo>
                  <a:lnTo>
                    <a:pt x="197484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29"/>
            <p:cNvSpPr/>
            <p:nvPr/>
          </p:nvSpPr>
          <p:spPr>
            <a:xfrm>
              <a:off x="4170934" y="5910592"/>
              <a:ext cx="353060" cy="389890"/>
            </a:xfrm>
            <a:custGeom>
              <a:avLst/>
              <a:gdLst/>
              <a:ahLst/>
              <a:cxnLst/>
              <a:rect l="l" t="t" r="r" b="b"/>
              <a:pathLst>
                <a:path w="353060" h="389889">
                  <a:moveTo>
                    <a:pt x="42454" y="325551"/>
                  </a:moveTo>
                  <a:lnTo>
                    <a:pt x="18033" y="325551"/>
                  </a:lnTo>
                  <a:lnTo>
                    <a:pt x="94614" y="389750"/>
                  </a:lnTo>
                  <a:lnTo>
                    <a:pt x="104648" y="377736"/>
                  </a:lnTo>
                  <a:lnTo>
                    <a:pt x="42454" y="325551"/>
                  </a:lnTo>
                  <a:close/>
                </a:path>
                <a:path w="353060" h="389889">
                  <a:moveTo>
                    <a:pt x="6476" y="295363"/>
                  </a:moveTo>
                  <a:lnTo>
                    <a:pt x="0" y="303098"/>
                  </a:lnTo>
                  <a:lnTo>
                    <a:pt x="2412" y="308736"/>
                  </a:lnTo>
                  <a:lnTo>
                    <a:pt x="3810" y="315950"/>
                  </a:lnTo>
                  <a:lnTo>
                    <a:pt x="3900" y="319087"/>
                  </a:lnTo>
                  <a:lnTo>
                    <a:pt x="4012" y="331384"/>
                  </a:lnTo>
                  <a:lnTo>
                    <a:pt x="3460" y="338139"/>
                  </a:lnTo>
                  <a:lnTo>
                    <a:pt x="2385" y="345000"/>
                  </a:lnTo>
                  <a:lnTo>
                    <a:pt x="762" y="351967"/>
                  </a:lnTo>
                  <a:lnTo>
                    <a:pt x="12445" y="361708"/>
                  </a:lnTo>
                  <a:lnTo>
                    <a:pt x="14224" y="356819"/>
                  </a:lnTo>
                  <a:lnTo>
                    <a:pt x="15620" y="350875"/>
                  </a:lnTo>
                  <a:lnTo>
                    <a:pt x="16835" y="343471"/>
                  </a:lnTo>
                  <a:lnTo>
                    <a:pt x="18033" y="336867"/>
                  </a:lnTo>
                  <a:lnTo>
                    <a:pt x="18414" y="330758"/>
                  </a:lnTo>
                  <a:lnTo>
                    <a:pt x="18033" y="325551"/>
                  </a:lnTo>
                  <a:lnTo>
                    <a:pt x="42454" y="325551"/>
                  </a:lnTo>
                  <a:lnTo>
                    <a:pt x="6476" y="295363"/>
                  </a:lnTo>
                  <a:close/>
                </a:path>
                <a:path w="353060" h="389889">
                  <a:moveTo>
                    <a:pt x="118581" y="230974"/>
                  </a:moveTo>
                  <a:lnTo>
                    <a:pt x="91312" y="230974"/>
                  </a:lnTo>
                  <a:lnTo>
                    <a:pt x="96774" y="232638"/>
                  </a:lnTo>
                  <a:lnTo>
                    <a:pt x="101600" y="236626"/>
                  </a:lnTo>
                  <a:lnTo>
                    <a:pt x="113895" y="280742"/>
                  </a:lnTo>
                  <a:lnTo>
                    <a:pt x="114003" y="303098"/>
                  </a:lnTo>
                  <a:lnTo>
                    <a:pt x="114220" y="308962"/>
                  </a:lnTo>
                  <a:lnTo>
                    <a:pt x="121919" y="340220"/>
                  </a:lnTo>
                  <a:lnTo>
                    <a:pt x="123698" y="343471"/>
                  </a:lnTo>
                  <a:lnTo>
                    <a:pt x="126111" y="346278"/>
                  </a:lnTo>
                  <a:lnTo>
                    <a:pt x="129158" y="348614"/>
                  </a:lnTo>
                  <a:lnTo>
                    <a:pt x="151281" y="322249"/>
                  </a:lnTo>
                  <a:lnTo>
                    <a:pt x="131571" y="322249"/>
                  </a:lnTo>
                  <a:lnTo>
                    <a:pt x="130428" y="319087"/>
                  </a:lnTo>
                  <a:lnTo>
                    <a:pt x="128650" y="287527"/>
                  </a:lnTo>
                  <a:lnTo>
                    <a:pt x="128454" y="276415"/>
                  </a:lnTo>
                  <a:lnTo>
                    <a:pt x="121665" y="236600"/>
                  </a:lnTo>
                  <a:lnTo>
                    <a:pt x="119252" y="231825"/>
                  </a:lnTo>
                  <a:lnTo>
                    <a:pt x="118581" y="230974"/>
                  </a:lnTo>
                  <a:close/>
                </a:path>
                <a:path w="353060" h="389889">
                  <a:moveTo>
                    <a:pt x="171830" y="274307"/>
                  </a:moveTo>
                  <a:lnTo>
                    <a:pt x="131571" y="322249"/>
                  </a:lnTo>
                  <a:lnTo>
                    <a:pt x="151281" y="322249"/>
                  </a:lnTo>
                  <a:lnTo>
                    <a:pt x="183387" y="283984"/>
                  </a:lnTo>
                  <a:lnTo>
                    <a:pt x="171830" y="274307"/>
                  </a:lnTo>
                  <a:close/>
                </a:path>
                <a:path w="353060" h="389889">
                  <a:moveTo>
                    <a:pt x="93120" y="216364"/>
                  </a:moveTo>
                  <a:lnTo>
                    <a:pt x="54363" y="239215"/>
                  </a:lnTo>
                  <a:lnTo>
                    <a:pt x="48005" y="260502"/>
                  </a:lnTo>
                  <a:lnTo>
                    <a:pt x="48960" y="267579"/>
                  </a:lnTo>
                  <a:lnTo>
                    <a:pt x="51450" y="274469"/>
                  </a:lnTo>
                  <a:lnTo>
                    <a:pt x="55489" y="281172"/>
                  </a:lnTo>
                  <a:lnTo>
                    <a:pt x="61087" y="287693"/>
                  </a:lnTo>
                  <a:lnTo>
                    <a:pt x="72770" y="276415"/>
                  </a:lnTo>
                  <a:lnTo>
                    <a:pt x="66675" y="271221"/>
                  </a:lnTo>
                  <a:lnTo>
                    <a:pt x="63245" y="265442"/>
                  </a:lnTo>
                  <a:lnTo>
                    <a:pt x="91312" y="230974"/>
                  </a:lnTo>
                  <a:lnTo>
                    <a:pt x="118581" y="230974"/>
                  </a:lnTo>
                  <a:lnTo>
                    <a:pt x="116077" y="227799"/>
                  </a:lnTo>
                  <a:lnTo>
                    <a:pt x="112140" y="224510"/>
                  </a:lnTo>
                  <a:lnTo>
                    <a:pt x="106213" y="220379"/>
                  </a:lnTo>
                  <a:lnTo>
                    <a:pt x="99869" y="217663"/>
                  </a:lnTo>
                  <a:lnTo>
                    <a:pt x="93120" y="216364"/>
                  </a:lnTo>
                  <a:close/>
                </a:path>
                <a:path w="353060" h="389889">
                  <a:moveTo>
                    <a:pt x="197485" y="239382"/>
                  </a:moveTo>
                  <a:lnTo>
                    <a:pt x="185927" y="253047"/>
                  </a:lnTo>
                  <a:lnTo>
                    <a:pt x="199643" y="264528"/>
                  </a:lnTo>
                  <a:lnTo>
                    <a:pt x="211074" y="250850"/>
                  </a:lnTo>
                  <a:lnTo>
                    <a:pt x="197485" y="239382"/>
                  </a:lnTo>
                  <a:close/>
                </a:path>
                <a:path w="353060" h="389889">
                  <a:moveTo>
                    <a:pt x="140335" y="191414"/>
                  </a:moveTo>
                  <a:lnTo>
                    <a:pt x="128777" y="205092"/>
                  </a:lnTo>
                  <a:lnTo>
                    <a:pt x="142493" y="216560"/>
                  </a:lnTo>
                  <a:lnTo>
                    <a:pt x="153924" y="202895"/>
                  </a:lnTo>
                  <a:lnTo>
                    <a:pt x="140335" y="191414"/>
                  </a:lnTo>
                  <a:close/>
                </a:path>
                <a:path w="353060" h="389889">
                  <a:moveTo>
                    <a:pt x="208025" y="81205"/>
                  </a:moveTo>
                  <a:lnTo>
                    <a:pt x="171311" y="97047"/>
                  </a:lnTo>
                  <a:lnTo>
                    <a:pt x="151256" y="132765"/>
                  </a:lnTo>
                  <a:lnTo>
                    <a:pt x="150373" y="140773"/>
                  </a:lnTo>
                  <a:lnTo>
                    <a:pt x="150764" y="148756"/>
                  </a:lnTo>
                  <a:lnTo>
                    <a:pt x="169894" y="186309"/>
                  </a:lnTo>
                  <a:lnTo>
                    <a:pt x="207771" y="208711"/>
                  </a:lnTo>
                  <a:lnTo>
                    <a:pt x="223948" y="210283"/>
                  </a:lnTo>
                  <a:lnTo>
                    <a:pt x="231864" y="209319"/>
                  </a:lnTo>
                  <a:lnTo>
                    <a:pt x="260674" y="194398"/>
                  </a:lnTo>
                  <a:lnTo>
                    <a:pt x="225043" y="194398"/>
                  </a:lnTo>
                  <a:lnTo>
                    <a:pt x="215943" y="193782"/>
                  </a:lnTo>
                  <a:lnTo>
                    <a:pt x="179119" y="170933"/>
                  </a:lnTo>
                  <a:lnTo>
                    <a:pt x="166171" y="136204"/>
                  </a:lnTo>
                  <a:lnTo>
                    <a:pt x="167862" y="127911"/>
                  </a:lnTo>
                  <a:lnTo>
                    <a:pt x="203707" y="96824"/>
                  </a:lnTo>
                  <a:lnTo>
                    <a:pt x="252084" y="96748"/>
                  </a:lnTo>
                  <a:lnTo>
                    <a:pt x="247711" y="93461"/>
                  </a:lnTo>
                  <a:lnTo>
                    <a:pt x="240077" y="88896"/>
                  </a:lnTo>
                  <a:lnTo>
                    <a:pt x="232229" y="85356"/>
                  </a:lnTo>
                  <a:lnTo>
                    <a:pt x="224154" y="82842"/>
                  </a:lnTo>
                  <a:lnTo>
                    <a:pt x="216030" y="81432"/>
                  </a:lnTo>
                  <a:lnTo>
                    <a:pt x="208025" y="81205"/>
                  </a:lnTo>
                  <a:close/>
                </a:path>
                <a:path w="353060" h="389889">
                  <a:moveTo>
                    <a:pt x="279319" y="163601"/>
                  </a:moveTo>
                  <a:lnTo>
                    <a:pt x="263905" y="163601"/>
                  </a:lnTo>
                  <a:lnTo>
                    <a:pt x="262127" y="169151"/>
                  </a:lnTo>
                  <a:lnTo>
                    <a:pt x="259333" y="174231"/>
                  </a:lnTo>
                  <a:lnTo>
                    <a:pt x="225043" y="194398"/>
                  </a:lnTo>
                  <a:lnTo>
                    <a:pt x="260674" y="194398"/>
                  </a:lnTo>
                  <a:lnTo>
                    <a:pt x="266318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3060" h="389889">
                  <a:moveTo>
                    <a:pt x="252084" y="96748"/>
                  </a:moveTo>
                  <a:lnTo>
                    <a:pt x="211581" y="96748"/>
                  </a:lnTo>
                  <a:lnTo>
                    <a:pt x="219783" y="99047"/>
                  </a:lnTo>
                  <a:lnTo>
                    <a:pt x="225855" y="101136"/>
                  </a:lnTo>
                  <a:lnTo>
                    <a:pt x="259746" y="130557"/>
                  </a:lnTo>
                  <a:lnTo>
                    <a:pt x="265556" y="150037"/>
                  </a:lnTo>
                  <a:lnTo>
                    <a:pt x="259437" y="151481"/>
                  </a:lnTo>
                  <a:lnTo>
                    <a:pt x="253220" y="153759"/>
                  </a:lnTo>
                  <a:lnTo>
                    <a:pt x="247054" y="156801"/>
                  </a:lnTo>
                  <a:lnTo>
                    <a:pt x="240791" y="160680"/>
                  </a:lnTo>
                  <a:lnTo>
                    <a:pt x="247523" y="171703"/>
                  </a:lnTo>
                  <a:lnTo>
                    <a:pt x="252475" y="168147"/>
                  </a:lnTo>
                  <a:lnTo>
                    <a:pt x="257810" y="165442"/>
                  </a:lnTo>
                  <a:lnTo>
                    <a:pt x="263905" y="163601"/>
                  </a:lnTo>
                  <a:lnTo>
                    <a:pt x="279319" y="163601"/>
                  </a:lnTo>
                  <a:lnTo>
                    <a:pt x="280415" y="159372"/>
                  </a:lnTo>
                  <a:lnTo>
                    <a:pt x="288629" y="157345"/>
                  </a:lnTo>
                  <a:lnTo>
                    <a:pt x="296306" y="154847"/>
                  </a:lnTo>
                  <a:lnTo>
                    <a:pt x="303436" y="151878"/>
                  </a:lnTo>
                  <a:lnTo>
                    <a:pt x="310006" y="148437"/>
                  </a:lnTo>
                  <a:lnTo>
                    <a:pt x="308791" y="146075"/>
                  </a:lnTo>
                  <a:lnTo>
                    <a:pt x="281177" y="146075"/>
                  </a:lnTo>
                  <a:lnTo>
                    <a:pt x="280364" y="139481"/>
                  </a:lnTo>
                  <a:lnTo>
                    <a:pt x="260808" y="104214"/>
                  </a:lnTo>
                  <a:lnTo>
                    <a:pt x="255109" y="99021"/>
                  </a:lnTo>
                  <a:lnTo>
                    <a:pt x="252084" y="96748"/>
                  </a:lnTo>
                  <a:close/>
                </a:path>
                <a:path w="353060" h="389889">
                  <a:moveTo>
                    <a:pt x="304164" y="137083"/>
                  </a:moveTo>
                  <a:lnTo>
                    <a:pt x="298068" y="140550"/>
                  </a:lnTo>
                  <a:lnTo>
                    <a:pt x="290321" y="143548"/>
                  </a:lnTo>
                  <a:lnTo>
                    <a:pt x="281177" y="146075"/>
                  </a:lnTo>
                  <a:lnTo>
                    <a:pt x="308791" y="146075"/>
                  </a:lnTo>
                  <a:lnTo>
                    <a:pt x="304164" y="137083"/>
                  </a:lnTo>
                  <a:close/>
                </a:path>
                <a:path w="353060" h="389889">
                  <a:moveTo>
                    <a:pt x="290358" y="30187"/>
                  </a:moveTo>
                  <a:lnTo>
                    <a:pt x="265938" y="30187"/>
                  </a:lnTo>
                  <a:lnTo>
                    <a:pt x="342391" y="94386"/>
                  </a:lnTo>
                  <a:lnTo>
                    <a:pt x="352551" y="82372"/>
                  </a:lnTo>
                  <a:lnTo>
                    <a:pt x="290358" y="30187"/>
                  </a:lnTo>
                  <a:close/>
                </a:path>
                <a:path w="353060" h="389889">
                  <a:moveTo>
                    <a:pt x="254380" y="0"/>
                  </a:moveTo>
                  <a:lnTo>
                    <a:pt x="247776" y="7734"/>
                  </a:lnTo>
                  <a:lnTo>
                    <a:pt x="250316" y="13373"/>
                  </a:lnTo>
                  <a:lnTo>
                    <a:pt x="251713" y="20586"/>
                  </a:lnTo>
                  <a:lnTo>
                    <a:pt x="251967" y="29375"/>
                  </a:lnTo>
                  <a:lnTo>
                    <a:pt x="251898" y="36020"/>
                  </a:lnTo>
                  <a:lnTo>
                    <a:pt x="251317" y="42775"/>
                  </a:lnTo>
                  <a:lnTo>
                    <a:pt x="250235" y="49636"/>
                  </a:lnTo>
                  <a:lnTo>
                    <a:pt x="248665" y="56603"/>
                  </a:lnTo>
                  <a:lnTo>
                    <a:pt x="260223" y="66344"/>
                  </a:lnTo>
                  <a:lnTo>
                    <a:pt x="262000" y="61455"/>
                  </a:lnTo>
                  <a:lnTo>
                    <a:pt x="263525" y="55511"/>
                  </a:lnTo>
                  <a:lnTo>
                    <a:pt x="265811" y="41503"/>
                  </a:lnTo>
                  <a:lnTo>
                    <a:pt x="266191" y="35394"/>
                  </a:lnTo>
                  <a:lnTo>
                    <a:pt x="265938" y="30187"/>
                  </a:lnTo>
                  <a:lnTo>
                    <a:pt x="290358" y="30187"/>
                  </a:lnTo>
                  <a:lnTo>
                    <a:pt x="254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30"/>
            <p:cNvSpPr/>
            <p:nvPr/>
          </p:nvSpPr>
          <p:spPr>
            <a:xfrm>
              <a:off x="4595621" y="5910592"/>
              <a:ext cx="353060" cy="389890"/>
            </a:xfrm>
            <a:custGeom>
              <a:avLst/>
              <a:gdLst/>
              <a:ahLst/>
              <a:cxnLst/>
              <a:rect l="l" t="t" r="r" b="b"/>
              <a:pathLst>
                <a:path w="353060" h="389889">
                  <a:moveTo>
                    <a:pt x="42581" y="325551"/>
                  </a:moveTo>
                  <a:lnTo>
                    <a:pt x="18161" y="325551"/>
                  </a:lnTo>
                  <a:lnTo>
                    <a:pt x="94614" y="389750"/>
                  </a:lnTo>
                  <a:lnTo>
                    <a:pt x="104775" y="377736"/>
                  </a:lnTo>
                  <a:lnTo>
                    <a:pt x="42581" y="325551"/>
                  </a:lnTo>
                  <a:close/>
                </a:path>
                <a:path w="353060" h="389889">
                  <a:moveTo>
                    <a:pt x="6603" y="295363"/>
                  </a:moveTo>
                  <a:lnTo>
                    <a:pt x="0" y="303098"/>
                  </a:lnTo>
                  <a:lnTo>
                    <a:pt x="2539" y="308736"/>
                  </a:lnTo>
                  <a:lnTo>
                    <a:pt x="3937" y="315950"/>
                  </a:lnTo>
                  <a:lnTo>
                    <a:pt x="4145" y="323148"/>
                  </a:lnTo>
                  <a:lnTo>
                    <a:pt x="4129" y="330615"/>
                  </a:lnTo>
                  <a:lnTo>
                    <a:pt x="4011" y="332663"/>
                  </a:lnTo>
                  <a:lnTo>
                    <a:pt x="3540" y="338139"/>
                  </a:lnTo>
                  <a:lnTo>
                    <a:pt x="2458" y="345000"/>
                  </a:lnTo>
                  <a:lnTo>
                    <a:pt x="888" y="351967"/>
                  </a:lnTo>
                  <a:lnTo>
                    <a:pt x="12445" y="361708"/>
                  </a:lnTo>
                  <a:lnTo>
                    <a:pt x="14224" y="356819"/>
                  </a:lnTo>
                  <a:lnTo>
                    <a:pt x="15748" y="350875"/>
                  </a:lnTo>
                  <a:lnTo>
                    <a:pt x="18033" y="336867"/>
                  </a:lnTo>
                  <a:lnTo>
                    <a:pt x="18489" y="331384"/>
                  </a:lnTo>
                  <a:lnTo>
                    <a:pt x="18426" y="329177"/>
                  </a:lnTo>
                  <a:lnTo>
                    <a:pt x="18161" y="325551"/>
                  </a:lnTo>
                  <a:lnTo>
                    <a:pt x="42581" y="325551"/>
                  </a:lnTo>
                  <a:lnTo>
                    <a:pt x="6603" y="295363"/>
                  </a:lnTo>
                  <a:close/>
                </a:path>
                <a:path w="353060" h="389889">
                  <a:moveTo>
                    <a:pt x="113156" y="312000"/>
                  </a:moveTo>
                  <a:lnTo>
                    <a:pt x="104648" y="325348"/>
                  </a:lnTo>
                  <a:lnTo>
                    <a:pt x="111390" y="329177"/>
                  </a:lnTo>
                  <a:lnTo>
                    <a:pt x="118300" y="331616"/>
                  </a:lnTo>
                  <a:lnTo>
                    <a:pt x="125400" y="332663"/>
                  </a:lnTo>
                  <a:lnTo>
                    <a:pt x="132714" y="332320"/>
                  </a:lnTo>
                  <a:lnTo>
                    <a:pt x="139884" y="330615"/>
                  </a:lnTo>
                  <a:lnTo>
                    <a:pt x="146542" y="327558"/>
                  </a:lnTo>
                  <a:lnTo>
                    <a:pt x="152699" y="323148"/>
                  </a:lnTo>
                  <a:lnTo>
                    <a:pt x="157669" y="318096"/>
                  </a:lnTo>
                  <a:lnTo>
                    <a:pt x="128015" y="318096"/>
                  </a:lnTo>
                  <a:lnTo>
                    <a:pt x="121157" y="316331"/>
                  </a:lnTo>
                  <a:lnTo>
                    <a:pt x="113156" y="312000"/>
                  </a:lnTo>
                  <a:close/>
                </a:path>
                <a:path w="353060" h="389889">
                  <a:moveTo>
                    <a:pt x="161358" y="265074"/>
                  </a:moveTo>
                  <a:lnTo>
                    <a:pt x="133350" y="265074"/>
                  </a:lnTo>
                  <a:lnTo>
                    <a:pt x="139445" y="267080"/>
                  </a:lnTo>
                  <a:lnTo>
                    <a:pt x="144906" y="271716"/>
                  </a:lnTo>
                  <a:lnTo>
                    <a:pt x="150749" y="276567"/>
                  </a:lnTo>
                  <a:lnTo>
                    <a:pt x="153924" y="282574"/>
                  </a:lnTo>
                  <a:lnTo>
                    <a:pt x="155193" y="296925"/>
                  </a:lnTo>
                  <a:lnTo>
                    <a:pt x="153162" y="303326"/>
                  </a:lnTo>
                  <a:lnTo>
                    <a:pt x="148462" y="308978"/>
                  </a:lnTo>
                  <a:lnTo>
                    <a:pt x="144399" y="313740"/>
                  </a:lnTo>
                  <a:lnTo>
                    <a:pt x="139573" y="316509"/>
                  </a:lnTo>
                  <a:lnTo>
                    <a:pt x="128015" y="318096"/>
                  </a:lnTo>
                  <a:lnTo>
                    <a:pt x="157669" y="318096"/>
                  </a:lnTo>
                  <a:lnTo>
                    <a:pt x="169290" y="286308"/>
                  </a:lnTo>
                  <a:lnTo>
                    <a:pt x="167983" y="278279"/>
                  </a:lnTo>
                  <a:lnTo>
                    <a:pt x="165211" y="271010"/>
                  </a:lnTo>
                  <a:lnTo>
                    <a:pt x="161358" y="265074"/>
                  </a:lnTo>
                  <a:close/>
                </a:path>
                <a:path w="353060" h="389889">
                  <a:moveTo>
                    <a:pt x="85851" y="218782"/>
                  </a:moveTo>
                  <a:lnTo>
                    <a:pt x="53780" y="239933"/>
                  </a:lnTo>
                  <a:lnTo>
                    <a:pt x="48387" y="258991"/>
                  </a:lnTo>
                  <a:lnTo>
                    <a:pt x="49029" y="265613"/>
                  </a:lnTo>
                  <a:lnTo>
                    <a:pt x="50958" y="272105"/>
                  </a:lnTo>
                  <a:lnTo>
                    <a:pt x="54173" y="278466"/>
                  </a:lnTo>
                  <a:lnTo>
                    <a:pt x="58674" y="284695"/>
                  </a:lnTo>
                  <a:lnTo>
                    <a:pt x="70865" y="274485"/>
                  </a:lnTo>
                  <a:lnTo>
                    <a:pt x="65786" y="268668"/>
                  </a:lnTo>
                  <a:lnTo>
                    <a:pt x="62991" y="262978"/>
                  </a:lnTo>
                  <a:lnTo>
                    <a:pt x="62698" y="256819"/>
                  </a:lnTo>
                  <a:lnTo>
                    <a:pt x="62356" y="251828"/>
                  </a:lnTo>
                  <a:lnTo>
                    <a:pt x="64135" y="246697"/>
                  </a:lnTo>
                  <a:lnTo>
                    <a:pt x="72008" y="237324"/>
                  </a:lnTo>
                  <a:lnTo>
                    <a:pt x="76707" y="234683"/>
                  </a:lnTo>
                  <a:lnTo>
                    <a:pt x="87502" y="233578"/>
                  </a:lnTo>
                  <a:lnTo>
                    <a:pt x="113847" y="233578"/>
                  </a:lnTo>
                  <a:lnTo>
                    <a:pt x="111632" y="230276"/>
                  </a:lnTo>
                  <a:lnTo>
                    <a:pt x="102997" y="222999"/>
                  </a:lnTo>
                  <a:lnTo>
                    <a:pt x="97789" y="220662"/>
                  </a:lnTo>
                  <a:lnTo>
                    <a:pt x="85851" y="218782"/>
                  </a:lnTo>
                  <a:close/>
                </a:path>
                <a:path w="353060" h="389889">
                  <a:moveTo>
                    <a:pt x="113847" y="233578"/>
                  </a:moveTo>
                  <a:lnTo>
                    <a:pt x="87502" y="233578"/>
                  </a:lnTo>
                  <a:lnTo>
                    <a:pt x="92455" y="235153"/>
                  </a:lnTo>
                  <a:lnTo>
                    <a:pt x="96774" y="238848"/>
                  </a:lnTo>
                  <a:lnTo>
                    <a:pt x="102362" y="243509"/>
                  </a:lnTo>
                  <a:lnTo>
                    <a:pt x="104775" y="249008"/>
                  </a:lnTo>
                  <a:lnTo>
                    <a:pt x="103250" y="261658"/>
                  </a:lnTo>
                  <a:lnTo>
                    <a:pt x="100711" y="267385"/>
                  </a:lnTo>
                  <a:lnTo>
                    <a:pt x="96392" y="272491"/>
                  </a:lnTo>
                  <a:lnTo>
                    <a:pt x="96012" y="272986"/>
                  </a:lnTo>
                  <a:lnTo>
                    <a:pt x="94614" y="274319"/>
                  </a:lnTo>
                  <a:lnTo>
                    <a:pt x="104139" y="284492"/>
                  </a:lnTo>
                  <a:lnTo>
                    <a:pt x="106044" y="280365"/>
                  </a:lnTo>
                  <a:lnTo>
                    <a:pt x="107950" y="277177"/>
                  </a:lnTo>
                  <a:lnTo>
                    <a:pt x="114553" y="269341"/>
                  </a:lnTo>
                  <a:lnTo>
                    <a:pt x="120141" y="266268"/>
                  </a:lnTo>
                  <a:lnTo>
                    <a:pt x="133350" y="265074"/>
                  </a:lnTo>
                  <a:lnTo>
                    <a:pt x="161358" y="265074"/>
                  </a:lnTo>
                  <a:lnTo>
                    <a:pt x="160986" y="264500"/>
                  </a:lnTo>
                  <a:lnTo>
                    <a:pt x="155320" y="258749"/>
                  </a:lnTo>
                  <a:lnTo>
                    <a:pt x="153052" y="256819"/>
                  </a:lnTo>
                  <a:lnTo>
                    <a:pt x="115950" y="256819"/>
                  </a:lnTo>
                  <a:lnTo>
                    <a:pt x="117601" y="250659"/>
                  </a:lnTo>
                  <a:lnTo>
                    <a:pt x="117728" y="244982"/>
                  </a:lnTo>
                  <a:lnTo>
                    <a:pt x="116077" y="239814"/>
                  </a:lnTo>
                  <a:lnTo>
                    <a:pt x="114553" y="234632"/>
                  </a:lnTo>
                  <a:lnTo>
                    <a:pt x="113847" y="233578"/>
                  </a:lnTo>
                  <a:close/>
                </a:path>
                <a:path w="353060" h="389889">
                  <a:moveTo>
                    <a:pt x="128650" y="249986"/>
                  </a:moveTo>
                  <a:lnTo>
                    <a:pt x="122174" y="252158"/>
                  </a:lnTo>
                  <a:lnTo>
                    <a:pt x="115950" y="256819"/>
                  </a:lnTo>
                  <a:lnTo>
                    <a:pt x="153052" y="256819"/>
                  </a:lnTo>
                  <a:lnTo>
                    <a:pt x="149098" y="253453"/>
                  </a:lnTo>
                  <a:lnTo>
                    <a:pt x="142493" y="250647"/>
                  </a:lnTo>
                  <a:lnTo>
                    <a:pt x="128650" y="249986"/>
                  </a:lnTo>
                  <a:close/>
                </a:path>
                <a:path w="353060" h="389889">
                  <a:moveTo>
                    <a:pt x="140335" y="191414"/>
                  </a:moveTo>
                  <a:lnTo>
                    <a:pt x="128904" y="205092"/>
                  </a:lnTo>
                  <a:lnTo>
                    <a:pt x="142620" y="216560"/>
                  </a:lnTo>
                  <a:lnTo>
                    <a:pt x="154050" y="202895"/>
                  </a:lnTo>
                  <a:lnTo>
                    <a:pt x="140335" y="191414"/>
                  </a:lnTo>
                  <a:close/>
                </a:path>
                <a:path w="353060" h="389889">
                  <a:moveTo>
                    <a:pt x="208089" y="81205"/>
                  </a:moveTo>
                  <a:lnTo>
                    <a:pt x="171382" y="97047"/>
                  </a:lnTo>
                  <a:lnTo>
                    <a:pt x="151256" y="132765"/>
                  </a:lnTo>
                  <a:lnTo>
                    <a:pt x="150445" y="140773"/>
                  </a:lnTo>
                  <a:lnTo>
                    <a:pt x="150860" y="148756"/>
                  </a:lnTo>
                  <a:lnTo>
                    <a:pt x="170019" y="186309"/>
                  </a:lnTo>
                  <a:lnTo>
                    <a:pt x="207772" y="208711"/>
                  </a:lnTo>
                  <a:lnTo>
                    <a:pt x="224059" y="210283"/>
                  </a:lnTo>
                  <a:lnTo>
                    <a:pt x="231989" y="209319"/>
                  </a:lnTo>
                  <a:lnTo>
                    <a:pt x="260728" y="194398"/>
                  </a:lnTo>
                  <a:lnTo>
                    <a:pt x="225170" y="194398"/>
                  </a:lnTo>
                  <a:lnTo>
                    <a:pt x="216052" y="193782"/>
                  </a:lnTo>
                  <a:lnTo>
                    <a:pt x="179246" y="170933"/>
                  </a:lnTo>
                  <a:lnTo>
                    <a:pt x="166298" y="136204"/>
                  </a:lnTo>
                  <a:lnTo>
                    <a:pt x="167989" y="127911"/>
                  </a:lnTo>
                  <a:lnTo>
                    <a:pt x="196842" y="99021"/>
                  </a:lnTo>
                  <a:lnTo>
                    <a:pt x="252115" y="96748"/>
                  </a:lnTo>
                  <a:lnTo>
                    <a:pt x="247784" y="93461"/>
                  </a:lnTo>
                  <a:lnTo>
                    <a:pt x="240188" y="88896"/>
                  </a:lnTo>
                  <a:lnTo>
                    <a:pt x="232354" y="85356"/>
                  </a:lnTo>
                  <a:lnTo>
                    <a:pt x="224281" y="82842"/>
                  </a:lnTo>
                  <a:lnTo>
                    <a:pt x="216138" y="81432"/>
                  </a:lnTo>
                  <a:lnTo>
                    <a:pt x="208089" y="81205"/>
                  </a:lnTo>
                  <a:close/>
                </a:path>
                <a:path w="353060" h="389889">
                  <a:moveTo>
                    <a:pt x="279319" y="163601"/>
                  </a:moveTo>
                  <a:lnTo>
                    <a:pt x="263905" y="163601"/>
                  </a:lnTo>
                  <a:lnTo>
                    <a:pt x="262254" y="169151"/>
                  </a:lnTo>
                  <a:lnTo>
                    <a:pt x="259461" y="174231"/>
                  </a:lnTo>
                  <a:lnTo>
                    <a:pt x="225170" y="194398"/>
                  </a:lnTo>
                  <a:lnTo>
                    <a:pt x="260728" y="194398"/>
                  </a:lnTo>
                  <a:lnTo>
                    <a:pt x="266318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3060" h="389889">
                  <a:moveTo>
                    <a:pt x="252115" y="96748"/>
                  </a:moveTo>
                  <a:lnTo>
                    <a:pt x="211708" y="96748"/>
                  </a:lnTo>
                  <a:lnTo>
                    <a:pt x="219910" y="99047"/>
                  </a:lnTo>
                  <a:lnTo>
                    <a:pt x="225929" y="101136"/>
                  </a:lnTo>
                  <a:lnTo>
                    <a:pt x="259826" y="130557"/>
                  </a:lnTo>
                  <a:lnTo>
                    <a:pt x="265683" y="150037"/>
                  </a:lnTo>
                  <a:lnTo>
                    <a:pt x="259490" y="151481"/>
                  </a:lnTo>
                  <a:lnTo>
                    <a:pt x="253236" y="153759"/>
                  </a:lnTo>
                  <a:lnTo>
                    <a:pt x="247056" y="156801"/>
                  </a:lnTo>
                  <a:lnTo>
                    <a:pt x="240791" y="160680"/>
                  </a:lnTo>
                  <a:lnTo>
                    <a:pt x="247650" y="171703"/>
                  </a:lnTo>
                  <a:lnTo>
                    <a:pt x="252475" y="168147"/>
                  </a:lnTo>
                  <a:lnTo>
                    <a:pt x="257937" y="165442"/>
                  </a:lnTo>
                  <a:lnTo>
                    <a:pt x="263905" y="163601"/>
                  </a:lnTo>
                  <a:lnTo>
                    <a:pt x="279319" y="163601"/>
                  </a:lnTo>
                  <a:lnTo>
                    <a:pt x="280415" y="159372"/>
                  </a:lnTo>
                  <a:lnTo>
                    <a:pt x="288631" y="157345"/>
                  </a:lnTo>
                  <a:lnTo>
                    <a:pt x="296322" y="154847"/>
                  </a:lnTo>
                  <a:lnTo>
                    <a:pt x="303490" y="151878"/>
                  </a:lnTo>
                  <a:lnTo>
                    <a:pt x="310133" y="148437"/>
                  </a:lnTo>
                  <a:lnTo>
                    <a:pt x="308918" y="146075"/>
                  </a:lnTo>
                  <a:lnTo>
                    <a:pt x="281304" y="146075"/>
                  </a:lnTo>
                  <a:lnTo>
                    <a:pt x="280473" y="139481"/>
                  </a:lnTo>
                  <a:lnTo>
                    <a:pt x="260810" y="104214"/>
                  </a:lnTo>
                  <a:lnTo>
                    <a:pt x="255109" y="99021"/>
                  </a:lnTo>
                  <a:lnTo>
                    <a:pt x="252115" y="96748"/>
                  </a:lnTo>
                  <a:close/>
                </a:path>
                <a:path w="353060" h="389889">
                  <a:moveTo>
                    <a:pt x="304291" y="137083"/>
                  </a:moveTo>
                  <a:lnTo>
                    <a:pt x="298068" y="140550"/>
                  </a:lnTo>
                  <a:lnTo>
                    <a:pt x="290449" y="143548"/>
                  </a:lnTo>
                  <a:lnTo>
                    <a:pt x="281304" y="146075"/>
                  </a:lnTo>
                  <a:lnTo>
                    <a:pt x="308918" y="146075"/>
                  </a:lnTo>
                  <a:lnTo>
                    <a:pt x="304291" y="137083"/>
                  </a:lnTo>
                  <a:close/>
                </a:path>
                <a:path w="353060" h="389889">
                  <a:moveTo>
                    <a:pt x="290358" y="30187"/>
                  </a:moveTo>
                  <a:lnTo>
                    <a:pt x="265938" y="30187"/>
                  </a:lnTo>
                  <a:lnTo>
                    <a:pt x="342518" y="94386"/>
                  </a:lnTo>
                  <a:lnTo>
                    <a:pt x="352551" y="82372"/>
                  </a:lnTo>
                  <a:lnTo>
                    <a:pt x="290358" y="30187"/>
                  </a:lnTo>
                  <a:close/>
                </a:path>
                <a:path w="353060" h="389889">
                  <a:moveTo>
                    <a:pt x="254380" y="0"/>
                  </a:moveTo>
                  <a:lnTo>
                    <a:pt x="247903" y="7734"/>
                  </a:lnTo>
                  <a:lnTo>
                    <a:pt x="250316" y="13373"/>
                  </a:lnTo>
                  <a:lnTo>
                    <a:pt x="251713" y="20586"/>
                  </a:lnTo>
                  <a:lnTo>
                    <a:pt x="251967" y="29375"/>
                  </a:lnTo>
                  <a:lnTo>
                    <a:pt x="251969" y="36020"/>
                  </a:lnTo>
                  <a:lnTo>
                    <a:pt x="251412" y="42775"/>
                  </a:lnTo>
                  <a:lnTo>
                    <a:pt x="250307" y="49636"/>
                  </a:lnTo>
                  <a:lnTo>
                    <a:pt x="248665" y="56603"/>
                  </a:lnTo>
                  <a:lnTo>
                    <a:pt x="260350" y="66344"/>
                  </a:lnTo>
                  <a:lnTo>
                    <a:pt x="262127" y="61455"/>
                  </a:lnTo>
                  <a:lnTo>
                    <a:pt x="263525" y="55511"/>
                  </a:lnTo>
                  <a:lnTo>
                    <a:pt x="264667" y="48501"/>
                  </a:lnTo>
                  <a:lnTo>
                    <a:pt x="265938" y="41503"/>
                  </a:lnTo>
                  <a:lnTo>
                    <a:pt x="266318" y="35394"/>
                  </a:lnTo>
                  <a:lnTo>
                    <a:pt x="265938" y="30187"/>
                  </a:lnTo>
                  <a:lnTo>
                    <a:pt x="290358" y="30187"/>
                  </a:lnTo>
                  <a:lnTo>
                    <a:pt x="254380" y="0"/>
                  </a:lnTo>
                  <a:close/>
                </a:path>
                <a:path w="353060" h="389889">
                  <a:moveTo>
                    <a:pt x="197485" y="239382"/>
                  </a:moveTo>
                  <a:lnTo>
                    <a:pt x="186054" y="253047"/>
                  </a:lnTo>
                  <a:lnTo>
                    <a:pt x="199770" y="264528"/>
                  </a:lnTo>
                  <a:lnTo>
                    <a:pt x="211200" y="250850"/>
                  </a:lnTo>
                  <a:lnTo>
                    <a:pt x="197485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31"/>
            <p:cNvSpPr/>
            <p:nvPr/>
          </p:nvSpPr>
          <p:spPr>
            <a:xfrm>
              <a:off x="5020436" y="5910592"/>
              <a:ext cx="353060" cy="389890"/>
            </a:xfrm>
            <a:custGeom>
              <a:avLst/>
              <a:gdLst/>
              <a:ahLst/>
              <a:cxnLst/>
              <a:rect l="l" t="t" r="r" b="b"/>
              <a:pathLst>
                <a:path w="353060" h="389889">
                  <a:moveTo>
                    <a:pt x="42454" y="325551"/>
                  </a:moveTo>
                  <a:lnTo>
                    <a:pt x="18034" y="325551"/>
                  </a:lnTo>
                  <a:lnTo>
                    <a:pt x="94614" y="389750"/>
                  </a:lnTo>
                  <a:lnTo>
                    <a:pt x="104648" y="377736"/>
                  </a:lnTo>
                  <a:lnTo>
                    <a:pt x="42454" y="325551"/>
                  </a:lnTo>
                  <a:close/>
                </a:path>
                <a:path w="353060" h="389889">
                  <a:moveTo>
                    <a:pt x="6476" y="295363"/>
                  </a:moveTo>
                  <a:lnTo>
                    <a:pt x="0" y="303098"/>
                  </a:lnTo>
                  <a:lnTo>
                    <a:pt x="2412" y="308736"/>
                  </a:lnTo>
                  <a:lnTo>
                    <a:pt x="3810" y="315950"/>
                  </a:lnTo>
                  <a:lnTo>
                    <a:pt x="3988" y="322135"/>
                  </a:lnTo>
                  <a:lnTo>
                    <a:pt x="4065" y="331384"/>
                  </a:lnTo>
                  <a:lnTo>
                    <a:pt x="3508" y="338139"/>
                  </a:lnTo>
                  <a:lnTo>
                    <a:pt x="2403" y="345000"/>
                  </a:lnTo>
                  <a:lnTo>
                    <a:pt x="762" y="351967"/>
                  </a:lnTo>
                  <a:lnTo>
                    <a:pt x="12446" y="361708"/>
                  </a:lnTo>
                  <a:lnTo>
                    <a:pt x="14224" y="356819"/>
                  </a:lnTo>
                  <a:lnTo>
                    <a:pt x="15621" y="350875"/>
                  </a:lnTo>
                  <a:lnTo>
                    <a:pt x="16763" y="343865"/>
                  </a:lnTo>
                  <a:lnTo>
                    <a:pt x="18034" y="336867"/>
                  </a:lnTo>
                  <a:lnTo>
                    <a:pt x="18414" y="330758"/>
                  </a:lnTo>
                  <a:lnTo>
                    <a:pt x="18034" y="325551"/>
                  </a:lnTo>
                  <a:lnTo>
                    <a:pt x="42454" y="325551"/>
                  </a:lnTo>
                  <a:lnTo>
                    <a:pt x="6476" y="295363"/>
                  </a:lnTo>
                  <a:close/>
                </a:path>
                <a:path w="353060" h="389889">
                  <a:moveTo>
                    <a:pt x="74929" y="214541"/>
                  </a:moveTo>
                  <a:lnTo>
                    <a:pt x="66801" y="224345"/>
                  </a:lnTo>
                  <a:lnTo>
                    <a:pt x="92710" y="322135"/>
                  </a:lnTo>
                  <a:lnTo>
                    <a:pt x="103632" y="331368"/>
                  </a:lnTo>
                  <a:lnTo>
                    <a:pt x="121336" y="310324"/>
                  </a:lnTo>
                  <a:lnTo>
                    <a:pt x="102615" y="310324"/>
                  </a:lnTo>
                  <a:lnTo>
                    <a:pt x="84200" y="242722"/>
                  </a:lnTo>
                  <a:lnTo>
                    <a:pt x="108516" y="242722"/>
                  </a:lnTo>
                  <a:lnTo>
                    <a:pt x="74929" y="214541"/>
                  </a:lnTo>
                  <a:close/>
                </a:path>
                <a:path w="353060" h="389889">
                  <a:moveTo>
                    <a:pt x="108516" y="242722"/>
                  </a:moveTo>
                  <a:lnTo>
                    <a:pt x="84200" y="242722"/>
                  </a:lnTo>
                  <a:lnTo>
                    <a:pt x="128270" y="279717"/>
                  </a:lnTo>
                  <a:lnTo>
                    <a:pt x="102615" y="310324"/>
                  </a:lnTo>
                  <a:lnTo>
                    <a:pt x="121336" y="310324"/>
                  </a:lnTo>
                  <a:lnTo>
                    <a:pt x="139318" y="288950"/>
                  </a:lnTo>
                  <a:lnTo>
                    <a:pt x="163635" y="288950"/>
                  </a:lnTo>
                  <a:lnTo>
                    <a:pt x="149351" y="276948"/>
                  </a:lnTo>
                  <a:lnTo>
                    <a:pt x="157075" y="267715"/>
                  </a:lnTo>
                  <a:lnTo>
                    <a:pt x="138302" y="267715"/>
                  </a:lnTo>
                  <a:lnTo>
                    <a:pt x="108516" y="242722"/>
                  </a:lnTo>
                  <a:close/>
                </a:path>
                <a:path w="353060" h="389889">
                  <a:moveTo>
                    <a:pt x="163635" y="288950"/>
                  </a:moveTo>
                  <a:lnTo>
                    <a:pt x="139318" y="288950"/>
                  </a:lnTo>
                  <a:lnTo>
                    <a:pt x="162687" y="308597"/>
                  </a:lnTo>
                  <a:lnTo>
                    <a:pt x="172720" y="296583"/>
                  </a:lnTo>
                  <a:lnTo>
                    <a:pt x="163635" y="288950"/>
                  </a:lnTo>
                  <a:close/>
                </a:path>
                <a:path w="353060" h="389889">
                  <a:moveTo>
                    <a:pt x="149478" y="254507"/>
                  </a:moveTo>
                  <a:lnTo>
                    <a:pt x="138302" y="267715"/>
                  </a:lnTo>
                  <a:lnTo>
                    <a:pt x="157075" y="267715"/>
                  </a:lnTo>
                  <a:lnTo>
                    <a:pt x="160400" y="263740"/>
                  </a:lnTo>
                  <a:lnTo>
                    <a:pt x="149478" y="254507"/>
                  </a:lnTo>
                  <a:close/>
                </a:path>
                <a:path w="353060" h="389889">
                  <a:moveTo>
                    <a:pt x="197485" y="239382"/>
                  </a:moveTo>
                  <a:lnTo>
                    <a:pt x="185927" y="253047"/>
                  </a:lnTo>
                  <a:lnTo>
                    <a:pt x="199643" y="264528"/>
                  </a:lnTo>
                  <a:lnTo>
                    <a:pt x="211074" y="250850"/>
                  </a:lnTo>
                  <a:lnTo>
                    <a:pt x="197485" y="239382"/>
                  </a:lnTo>
                  <a:close/>
                </a:path>
                <a:path w="353060" h="389889">
                  <a:moveTo>
                    <a:pt x="140335" y="191414"/>
                  </a:moveTo>
                  <a:lnTo>
                    <a:pt x="128777" y="205092"/>
                  </a:lnTo>
                  <a:lnTo>
                    <a:pt x="142493" y="216560"/>
                  </a:lnTo>
                  <a:lnTo>
                    <a:pt x="153924" y="202895"/>
                  </a:lnTo>
                  <a:lnTo>
                    <a:pt x="140335" y="191414"/>
                  </a:lnTo>
                  <a:close/>
                </a:path>
                <a:path w="353060" h="389889">
                  <a:moveTo>
                    <a:pt x="208025" y="81205"/>
                  </a:moveTo>
                  <a:lnTo>
                    <a:pt x="171311" y="97047"/>
                  </a:lnTo>
                  <a:lnTo>
                    <a:pt x="151257" y="132765"/>
                  </a:lnTo>
                  <a:lnTo>
                    <a:pt x="150427" y="140773"/>
                  </a:lnTo>
                  <a:lnTo>
                    <a:pt x="150812" y="148756"/>
                  </a:lnTo>
                  <a:lnTo>
                    <a:pt x="169894" y="186309"/>
                  </a:lnTo>
                  <a:lnTo>
                    <a:pt x="207772" y="208711"/>
                  </a:lnTo>
                  <a:lnTo>
                    <a:pt x="223948" y="210283"/>
                  </a:lnTo>
                  <a:lnTo>
                    <a:pt x="231864" y="209319"/>
                  </a:lnTo>
                  <a:lnTo>
                    <a:pt x="260674" y="194398"/>
                  </a:lnTo>
                  <a:lnTo>
                    <a:pt x="225043" y="194398"/>
                  </a:lnTo>
                  <a:lnTo>
                    <a:pt x="215943" y="193782"/>
                  </a:lnTo>
                  <a:lnTo>
                    <a:pt x="179139" y="170933"/>
                  </a:lnTo>
                  <a:lnTo>
                    <a:pt x="166278" y="136204"/>
                  </a:lnTo>
                  <a:lnTo>
                    <a:pt x="167925" y="127911"/>
                  </a:lnTo>
                  <a:lnTo>
                    <a:pt x="203708" y="96824"/>
                  </a:lnTo>
                  <a:lnTo>
                    <a:pt x="252084" y="96748"/>
                  </a:lnTo>
                  <a:lnTo>
                    <a:pt x="247711" y="93461"/>
                  </a:lnTo>
                  <a:lnTo>
                    <a:pt x="240077" y="88896"/>
                  </a:lnTo>
                  <a:lnTo>
                    <a:pt x="232229" y="85356"/>
                  </a:lnTo>
                  <a:lnTo>
                    <a:pt x="224154" y="82842"/>
                  </a:lnTo>
                  <a:lnTo>
                    <a:pt x="216030" y="81432"/>
                  </a:lnTo>
                  <a:lnTo>
                    <a:pt x="208025" y="81205"/>
                  </a:lnTo>
                  <a:close/>
                </a:path>
                <a:path w="353060" h="389889">
                  <a:moveTo>
                    <a:pt x="279319" y="163601"/>
                  </a:moveTo>
                  <a:lnTo>
                    <a:pt x="263905" y="163601"/>
                  </a:lnTo>
                  <a:lnTo>
                    <a:pt x="262127" y="169151"/>
                  </a:lnTo>
                  <a:lnTo>
                    <a:pt x="259461" y="174231"/>
                  </a:lnTo>
                  <a:lnTo>
                    <a:pt x="225043" y="194398"/>
                  </a:lnTo>
                  <a:lnTo>
                    <a:pt x="260674" y="194398"/>
                  </a:lnTo>
                  <a:lnTo>
                    <a:pt x="266318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3060" h="389889">
                  <a:moveTo>
                    <a:pt x="252084" y="96748"/>
                  </a:moveTo>
                  <a:lnTo>
                    <a:pt x="211582" y="96748"/>
                  </a:lnTo>
                  <a:lnTo>
                    <a:pt x="219783" y="99047"/>
                  </a:lnTo>
                  <a:lnTo>
                    <a:pt x="225855" y="101136"/>
                  </a:lnTo>
                  <a:lnTo>
                    <a:pt x="259746" y="130557"/>
                  </a:lnTo>
                  <a:lnTo>
                    <a:pt x="265557" y="150037"/>
                  </a:lnTo>
                  <a:lnTo>
                    <a:pt x="259437" y="151481"/>
                  </a:lnTo>
                  <a:lnTo>
                    <a:pt x="253220" y="153759"/>
                  </a:lnTo>
                  <a:lnTo>
                    <a:pt x="247054" y="156801"/>
                  </a:lnTo>
                  <a:lnTo>
                    <a:pt x="240791" y="160680"/>
                  </a:lnTo>
                  <a:lnTo>
                    <a:pt x="247523" y="171703"/>
                  </a:lnTo>
                  <a:lnTo>
                    <a:pt x="252475" y="168147"/>
                  </a:lnTo>
                  <a:lnTo>
                    <a:pt x="257810" y="165442"/>
                  </a:lnTo>
                  <a:lnTo>
                    <a:pt x="263905" y="163601"/>
                  </a:lnTo>
                  <a:lnTo>
                    <a:pt x="279319" y="163601"/>
                  </a:lnTo>
                  <a:lnTo>
                    <a:pt x="280415" y="159372"/>
                  </a:lnTo>
                  <a:lnTo>
                    <a:pt x="288629" y="157345"/>
                  </a:lnTo>
                  <a:lnTo>
                    <a:pt x="296306" y="154847"/>
                  </a:lnTo>
                  <a:lnTo>
                    <a:pt x="303436" y="151878"/>
                  </a:lnTo>
                  <a:lnTo>
                    <a:pt x="310007" y="148437"/>
                  </a:lnTo>
                  <a:lnTo>
                    <a:pt x="308791" y="146075"/>
                  </a:lnTo>
                  <a:lnTo>
                    <a:pt x="281177" y="146075"/>
                  </a:lnTo>
                  <a:lnTo>
                    <a:pt x="280364" y="139481"/>
                  </a:lnTo>
                  <a:lnTo>
                    <a:pt x="260808" y="104214"/>
                  </a:lnTo>
                  <a:lnTo>
                    <a:pt x="255109" y="99021"/>
                  </a:lnTo>
                  <a:lnTo>
                    <a:pt x="252084" y="96748"/>
                  </a:lnTo>
                  <a:close/>
                </a:path>
                <a:path w="353060" h="389889">
                  <a:moveTo>
                    <a:pt x="304164" y="137083"/>
                  </a:moveTo>
                  <a:lnTo>
                    <a:pt x="298068" y="140550"/>
                  </a:lnTo>
                  <a:lnTo>
                    <a:pt x="290322" y="143548"/>
                  </a:lnTo>
                  <a:lnTo>
                    <a:pt x="281177" y="146075"/>
                  </a:lnTo>
                  <a:lnTo>
                    <a:pt x="308791" y="146075"/>
                  </a:lnTo>
                  <a:lnTo>
                    <a:pt x="304164" y="137083"/>
                  </a:lnTo>
                  <a:close/>
                </a:path>
                <a:path w="353060" h="389889">
                  <a:moveTo>
                    <a:pt x="290358" y="30187"/>
                  </a:moveTo>
                  <a:lnTo>
                    <a:pt x="265938" y="30187"/>
                  </a:lnTo>
                  <a:lnTo>
                    <a:pt x="342391" y="94386"/>
                  </a:lnTo>
                  <a:lnTo>
                    <a:pt x="352551" y="82372"/>
                  </a:lnTo>
                  <a:lnTo>
                    <a:pt x="290358" y="30187"/>
                  </a:lnTo>
                  <a:close/>
                </a:path>
                <a:path w="353060" h="389889">
                  <a:moveTo>
                    <a:pt x="254380" y="0"/>
                  </a:moveTo>
                  <a:lnTo>
                    <a:pt x="247776" y="7734"/>
                  </a:lnTo>
                  <a:lnTo>
                    <a:pt x="250316" y="13373"/>
                  </a:lnTo>
                  <a:lnTo>
                    <a:pt x="251713" y="20586"/>
                  </a:lnTo>
                  <a:lnTo>
                    <a:pt x="251967" y="29375"/>
                  </a:lnTo>
                  <a:lnTo>
                    <a:pt x="251898" y="36020"/>
                  </a:lnTo>
                  <a:lnTo>
                    <a:pt x="251317" y="42775"/>
                  </a:lnTo>
                  <a:lnTo>
                    <a:pt x="250235" y="49636"/>
                  </a:lnTo>
                  <a:lnTo>
                    <a:pt x="248665" y="56603"/>
                  </a:lnTo>
                  <a:lnTo>
                    <a:pt x="260223" y="66344"/>
                  </a:lnTo>
                  <a:lnTo>
                    <a:pt x="262000" y="61455"/>
                  </a:lnTo>
                  <a:lnTo>
                    <a:pt x="263525" y="55511"/>
                  </a:lnTo>
                  <a:lnTo>
                    <a:pt x="265811" y="41503"/>
                  </a:lnTo>
                  <a:lnTo>
                    <a:pt x="266318" y="35394"/>
                  </a:lnTo>
                  <a:lnTo>
                    <a:pt x="265938" y="30187"/>
                  </a:lnTo>
                  <a:lnTo>
                    <a:pt x="290358" y="30187"/>
                  </a:lnTo>
                  <a:lnTo>
                    <a:pt x="254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32"/>
            <p:cNvSpPr/>
            <p:nvPr/>
          </p:nvSpPr>
          <p:spPr>
            <a:xfrm>
              <a:off x="5445125" y="5910592"/>
              <a:ext cx="353060" cy="389890"/>
            </a:xfrm>
            <a:custGeom>
              <a:avLst/>
              <a:gdLst/>
              <a:ahLst/>
              <a:cxnLst/>
              <a:rect l="l" t="t" r="r" b="b"/>
              <a:pathLst>
                <a:path w="353060" h="389889">
                  <a:moveTo>
                    <a:pt x="42581" y="325551"/>
                  </a:moveTo>
                  <a:lnTo>
                    <a:pt x="18161" y="325551"/>
                  </a:lnTo>
                  <a:lnTo>
                    <a:pt x="94614" y="389750"/>
                  </a:lnTo>
                  <a:lnTo>
                    <a:pt x="104775" y="377736"/>
                  </a:lnTo>
                  <a:lnTo>
                    <a:pt x="42581" y="325551"/>
                  </a:lnTo>
                  <a:close/>
                </a:path>
                <a:path w="353060" h="389889">
                  <a:moveTo>
                    <a:pt x="6603" y="295363"/>
                  </a:moveTo>
                  <a:lnTo>
                    <a:pt x="0" y="303098"/>
                  </a:lnTo>
                  <a:lnTo>
                    <a:pt x="2547" y="308775"/>
                  </a:lnTo>
                  <a:lnTo>
                    <a:pt x="3937" y="315950"/>
                  </a:lnTo>
                  <a:lnTo>
                    <a:pt x="3969" y="317068"/>
                  </a:lnTo>
                  <a:lnTo>
                    <a:pt x="4076" y="331906"/>
                  </a:lnTo>
                  <a:lnTo>
                    <a:pt x="3540" y="338139"/>
                  </a:lnTo>
                  <a:lnTo>
                    <a:pt x="2458" y="345000"/>
                  </a:lnTo>
                  <a:lnTo>
                    <a:pt x="888" y="351967"/>
                  </a:lnTo>
                  <a:lnTo>
                    <a:pt x="12446" y="361708"/>
                  </a:lnTo>
                  <a:lnTo>
                    <a:pt x="18446" y="329454"/>
                  </a:lnTo>
                  <a:lnTo>
                    <a:pt x="18161" y="325551"/>
                  </a:lnTo>
                  <a:lnTo>
                    <a:pt x="42581" y="325551"/>
                  </a:lnTo>
                  <a:lnTo>
                    <a:pt x="6603" y="295363"/>
                  </a:lnTo>
                  <a:close/>
                </a:path>
                <a:path w="353060" h="389889">
                  <a:moveTo>
                    <a:pt x="114300" y="312089"/>
                  </a:moveTo>
                  <a:lnTo>
                    <a:pt x="104901" y="325589"/>
                  </a:lnTo>
                  <a:lnTo>
                    <a:pt x="111640" y="329454"/>
                  </a:lnTo>
                  <a:lnTo>
                    <a:pt x="118522" y="331906"/>
                  </a:lnTo>
                  <a:lnTo>
                    <a:pt x="125547" y="332946"/>
                  </a:lnTo>
                  <a:lnTo>
                    <a:pt x="132714" y="332574"/>
                  </a:lnTo>
                  <a:lnTo>
                    <a:pt x="139815" y="330791"/>
                  </a:lnTo>
                  <a:lnTo>
                    <a:pt x="146462" y="327612"/>
                  </a:lnTo>
                  <a:lnTo>
                    <a:pt x="152681" y="323037"/>
                  </a:lnTo>
                  <a:lnTo>
                    <a:pt x="157580" y="318007"/>
                  </a:lnTo>
                  <a:lnTo>
                    <a:pt x="127762" y="318007"/>
                  </a:lnTo>
                  <a:lnTo>
                    <a:pt x="121285" y="316306"/>
                  </a:lnTo>
                  <a:lnTo>
                    <a:pt x="114300" y="312089"/>
                  </a:lnTo>
                  <a:close/>
                </a:path>
                <a:path w="353060" h="389889">
                  <a:moveTo>
                    <a:pt x="157127" y="259714"/>
                  </a:moveTo>
                  <a:lnTo>
                    <a:pt x="128270" y="259714"/>
                  </a:lnTo>
                  <a:lnTo>
                    <a:pt x="135254" y="262318"/>
                  </a:lnTo>
                  <a:lnTo>
                    <a:pt x="149351" y="274116"/>
                  </a:lnTo>
                  <a:lnTo>
                    <a:pt x="153415" y="280962"/>
                  </a:lnTo>
                  <a:lnTo>
                    <a:pt x="155448" y="296278"/>
                  </a:lnTo>
                  <a:lnTo>
                    <a:pt x="153415" y="302996"/>
                  </a:lnTo>
                  <a:lnTo>
                    <a:pt x="148589" y="308775"/>
                  </a:lnTo>
                  <a:lnTo>
                    <a:pt x="144525" y="313575"/>
                  </a:lnTo>
                  <a:lnTo>
                    <a:pt x="139573" y="316382"/>
                  </a:lnTo>
                  <a:lnTo>
                    <a:pt x="127762" y="318007"/>
                  </a:lnTo>
                  <a:lnTo>
                    <a:pt x="157580" y="318007"/>
                  </a:lnTo>
                  <a:lnTo>
                    <a:pt x="158496" y="317068"/>
                  </a:lnTo>
                  <a:lnTo>
                    <a:pt x="164236" y="308733"/>
                  </a:lnTo>
                  <a:lnTo>
                    <a:pt x="167751" y="300015"/>
                  </a:lnTo>
                  <a:lnTo>
                    <a:pt x="169050" y="290911"/>
                  </a:lnTo>
                  <a:lnTo>
                    <a:pt x="168148" y="281419"/>
                  </a:lnTo>
                  <a:lnTo>
                    <a:pt x="165909" y="273789"/>
                  </a:lnTo>
                  <a:lnTo>
                    <a:pt x="162432" y="266749"/>
                  </a:lnTo>
                  <a:lnTo>
                    <a:pt x="157718" y="260297"/>
                  </a:lnTo>
                  <a:lnTo>
                    <a:pt x="157127" y="259714"/>
                  </a:lnTo>
                  <a:close/>
                </a:path>
                <a:path w="353060" h="389889">
                  <a:moveTo>
                    <a:pt x="84582" y="205930"/>
                  </a:moveTo>
                  <a:lnTo>
                    <a:pt x="43910" y="254431"/>
                  </a:lnTo>
                  <a:lnTo>
                    <a:pt x="43835" y="254571"/>
                  </a:lnTo>
                  <a:lnTo>
                    <a:pt x="85978" y="306158"/>
                  </a:lnTo>
                  <a:lnTo>
                    <a:pt x="96900" y="296113"/>
                  </a:lnTo>
                  <a:lnTo>
                    <a:pt x="95630" y="291985"/>
                  </a:lnTo>
                  <a:lnTo>
                    <a:pt x="95376" y="287629"/>
                  </a:lnTo>
                  <a:lnTo>
                    <a:pt x="96490" y="281889"/>
                  </a:lnTo>
                  <a:lnTo>
                    <a:pt x="85089" y="281889"/>
                  </a:lnTo>
                  <a:lnTo>
                    <a:pt x="63246" y="254571"/>
                  </a:lnTo>
                  <a:lnTo>
                    <a:pt x="96012" y="215557"/>
                  </a:lnTo>
                  <a:lnTo>
                    <a:pt x="84582" y="205930"/>
                  </a:lnTo>
                  <a:close/>
                </a:path>
                <a:path w="353060" h="389889">
                  <a:moveTo>
                    <a:pt x="121538" y="244093"/>
                  </a:moveTo>
                  <a:lnTo>
                    <a:pt x="88122" y="269006"/>
                  </a:lnTo>
                  <a:lnTo>
                    <a:pt x="85089" y="281889"/>
                  </a:lnTo>
                  <a:lnTo>
                    <a:pt x="96490" y="281889"/>
                  </a:lnTo>
                  <a:lnTo>
                    <a:pt x="97154" y="278460"/>
                  </a:lnTo>
                  <a:lnTo>
                    <a:pt x="99187" y="274231"/>
                  </a:lnTo>
                  <a:lnTo>
                    <a:pt x="102488" y="270370"/>
                  </a:lnTo>
                  <a:lnTo>
                    <a:pt x="107696" y="264134"/>
                  </a:lnTo>
                  <a:lnTo>
                    <a:pt x="113919" y="260769"/>
                  </a:lnTo>
                  <a:lnTo>
                    <a:pt x="128270" y="259714"/>
                  </a:lnTo>
                  <a:lnTo>
                    <a:pt x="157127" y="259714"/>
                  </a:lnTo>
                  <a:lnTo>
                    <a:pt x="151764" y="254431"/>
                  </a:lnTo>
                  <a:lnTo>
                    <a:pt x="144595" y="249400"/>
                  </a:lnTo>
                  <a:lnTo>
                    <a:pt x="137175" y="246000"/>
                  </a:lnTo>
                  <a:lnTo>
                    <a:pt x="129494" y="244232"/>
                  </a:lnTo>
                  <a:lnTo>
                    <a:pt x="121538" y="244093"/>
                  </a:lnTo>
                  <a:close/>
                </a:path>
                <a:path w="353060" h="389889">
                  <a:moveTo>
                    <a:pt x="197485" y="239382"/>
                  </a:moveTo>
                  <a:lnTo>
                    <a:pt x="186054" y="253047"/>
                  </a:lnTo>
                  <a:lnTo>
                    <a:pt x="199771" y="264528"/>
                  </a:lnTo>
                  <a:lnTo>
                    <a:pt x="211200" y="250850"/>
                  </a:lnTo>
                  <a:lnTo>
                    <a:pt x="197485" y="239382"/>
                  </a:lnTo>
                  <a:close/>
                </a:path>
                <a:path w="353060" h="389889">
                  <a:moveTo>
                    <a:pt x="140335" y="191414"/>
                  </a:moveTo>
                  <a:lnTo>
                    <a:pt x="128904" y="205092"/>
                  </a:lnTo>
                  <a:lnTo>
                    <a:pt x="142621" y="216560"/>
                  </a:lnTo>
                  <a:lnTo>
                    <a:pt x="154050" y="202895"/>
                  </a:lnTo>
                  <a:lnTo>
                    <a:pt x="140335" y="191414"/>
                  </a:lnTo>
                  <a:close/>
                </a:path>
                <a:path w="353060" h="389889">
                  <a:moveTo>
                    <a:pt x="208105" y="81205"/>
                  </a:moveTo>
                  <a:lnTo>
                    <a:pt x="171384" y="97047"/>
                  </a:lnTo>
                  <a:lnTo>
                    <a:pt x="151257" y="132765"/>
                  </a:lnTo>
                  <a:lnTo>
                    <a:pt x="150445" y="140773"/>
                  </a:lnTo>
                  <a:lnTo>
                    <a:pt x="150860" y="148756"/>
                  </a:lnTo>
                  <a:lnTo>
                    <a:pt x="170019" y="186309"/>
                  </a:lnTo>
                  <a:lnTo>
                    <a:pt x="207772" y="208711"/>
                  </a:lnTo>
                  <a:lnTo>
                    <a:pt x="224059" y="210283"/>
                  </a:lnTo>
                  <a:lnTo>
                    <a:pt x="231989" y="209319"/>
                  </a:lnTo>
                  <a:lnTo>
                    <a:pt x="260728" y="194398"/>
                  </a:lnTo>
                  <a:lnTo>
                    <a:pt x="225171" y="194398"/>
                  </a:lnTo>
                  <a:lnTo>
                    <a:pt x="216052" y="193782"/>
                  </a:lnTo>
                  <a:lnTo>
                    <a:pt x="179246" y="170933"/>
                  </a:lnTo>
                  <a:lnTo>
                    <a:pt x="166298" y="136204"/>
                  </a:lnTo>
                  <a:lnTo>
                    <a:pt x="167989" y="127911"/>
                  </a:lnTo>
                  <a:lnTo>
                    <a:pt x="203835" y="96824"/>
                  </a:lnTo>
                  <a:lnTo>
                    <a:pt x="252115" y="96748"/>
                  </a:lnTo>
                  <a:lnTo>
                    <a:pt x="247784" y="93461"/>
                  </a:lnTo>
                  <a:lnTo>
                    <a:pt x="240188" y="88896"/>
                  </a:lnTo>
                  <a:lnTo>
                    <a:pt x="232354" y="85356"/>
                  </a:lnTo>
                  <a:lnTo>
                    <a:pt x="224282" y="82842"/>
                  </a:lnTo>
                  <a:lnTo>
                    <a:pt x="216140" y="81432"/>
                  </a:lnTo>
                  <a:lnTo>
                    <a:pt x="208105" y="81205"/>
                  </a:lnTo>
                  <a:close/>
                </a:path>
                <a:path w="353060" h="389889">
                  <a:moveTo>
                    <a:pt x="279319" y="163601"/>
                  </a:moveTo>
                  <a:lnTo>
                    <a:pt x="263905" y="163601"/>
                  </a:lnTo>
                  <a:lnTo>
                    <a:pt x="262254" y="169151"/>
                  </a:lnTo>
                  <a:lnTo>
                    <a:pt x="259461" y="174231"/>
                  </a:lnTo>
                  <a:lnTo>
                    <a:pt x="225171" y="194398"/>
                  </a:lnTo>
                  <a:lnTo>
                    <a:pt x="260728" y="194398"/>
                  </a:lnTo>
                  <a:lnTo>
                    <a:pt x="266319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3060" h="389889">
                  <a:moveTo>
                    <a:pt x="252115" y="96748"/>
                  </a:moveTo>
                  <a:lnTo>
                    <a:pt x="211709" y="96748"/>
                  </a:lnTo>
                  <a:lnTo>
                    <a:pt x="219910" y="99047"/>
                  </a:lnTo>
                  <a:lnTo>
                    <a:pt x="225929" y="101136"/>
                  </a:lnTo>
                  <a:lnTo>
                    <a:pt x="259873" y="130557"/>
                  </a:lnTo>
                  <a:lnTo>
                    <a:pt x="265684" y="150037"/>
                  </a:lnTo>
                  <a:lnTo>
                    <a:pt x="259490" y="151481"/>
                  </a:lnTo>
                  <a:lnTo>
                    <a:pt x="253236" y="153759"/>
                  </a:lnTo>
                  <a:lnTo>
                    <a:pt x="247056" y="156801"/>
                  </a:lnTo>
                  <a:lnTo>
                    <a:pt x="240791" y="160680"/>
                  </a:lnTo>
                  <a:lnTo>
                    <a:pt x="247650" y="171703"/>
                  </a:lnTo>
                  <a:lnTo>
                    <a:pt x="252475" y="168147"/>
                  </a:lnTo>
                  <a:lnTo>
                    <a:pt x="257937" y="165442"/>
                  </a:lnTo>
                  <a:lnTo>
                    <a:pt x="263905" y="163601"/>
                  </a:lnTo>
                  <a:lnTo>
                    <a:pt x="279319" y="163601"/>
                  </a:lnTo>
                  <a:lnTo>
                    <a:pt x="280415" y="159372"/>
                  </a:lnTo>
                  <a:lnTo>
                    <a:pt x="288684" y="157345"/>
                  </a:lnTo>
                  <a:lnTo>
                    <a:pt x="296370" y="154847"/>
                  </a:lnTo>
                  <a:lnTo>
                    <a:pt x="303508" y="151878"/>
                  </a:lnTo>
                  <a:lnTo>
                    <a:pt x="310134" y="148437"/>
                  </a:lnTo>
                  <a:lnTo>
                    <a:pt x="308918" y="146075"/>
                  </a:lnTo>
                  <a:lnTo>
                    <a:pt x="281304" y="146075"/>
                  </a:lnTo>
                  <a:lnTo>
                    <a:pt x="280473" y="139481"/>
                  </a:lnTo>
                  <a:lnTo>
                    <a:pt x="260810" y="104214"/>
                  </a:lnTo>
                  <a:lnTo>
                    <a:pt x="255109" y="99021"/>
                  </a:lnTo>
                  <a:lnTo>
                    <a:pt x="252115" y="96748"/>
                  </a:lnTo>
                  <a:close/>
                </a:path>
                <a:path w="353060" h="389889">
                  <a:moveTo>
                    <a:pt x="304291" y="137083"/>
                  </a:moveTo>
                  <a:lnTo>
                    <a:pt x="298069" y="140550"/>
                  </a:lnTo>
                  <a:lnTo>
                    <a:pt x="290449" y="143548"/>
                  </a:lnTo>
                  <a:lnTo>
                    <a:pt x="281304" y="146075"/>
                  </a:lnTo>
                  <a:lnTo>
                    <a:pt x="308918" y="146075"/>
                  </a:lnTo>
                  <a:lnTo>
                    <a:pt x="304291" y="137083"/>
                  </a:lnTo>
                  <a:close/>
                </a:path>
                <a:path w="353060" h="389889">
                  <a:moveTo>
                    <a:pt x="290358" y="30187"/>
                  </a:moveTo>
                  <a:lnTo>
                    <a:pt x="265938" y="30187"/>
                  </a:lnTo>
                  <a:lnTo>
                    <a:pt x="342519" y="94386"/>
                  </a:lnTo>
                  <a:lnTo>
                    <a:pt x="352551" y="82372"/>
                  </a:lnTo>
                  <a:lnTo>
                    <a:pt x="290358" y="30187"/>
                  </a:lnTo>
                  <a:close/>
                </a:path>
                <a:path w="353060" h="389889">
                  <a:moveTo>
                    <a:pt x="254380" y="0"/>
                  </a:moveTo>
                  <a:lnTo>
                    <a:pt x="247903" y="7734"/>
                  </a:lnTo>
                  <a:lnTo>
                    <a:pt x="250316" y="13373"/>
                  </a:lnTo>
                  <a:lnTo>
                    <a:pt x="251713" y="20586"/>
                  </a:lnTo>
                  <a:lnTo>
                    <a:pt x="251967" y="29375"/>
                  </a:lnTo>
                  <a:lnTo>
                    <a:pt x="251969" y="36020"/>
                  </a:lnTo>
                  <a:lnTo>
                    <a:pt x="251412" y="42775"/>
                  </a:lnTo>
                  <a:lnTo>
                    <a:pt x="250307" y="49636"/>
                  </a:lnTo>
                  <a:lnTo>
                    <a:pt x="248665" y="56603"/>
                  </a:lnTo>
                  <a:lnTo>
                    <a:pt x="260350" y="66344"/>
                  </a:lnTo>
                  <a:lnTo>
                    <a:pt x="262127" y="61455"/>
                  </a:lnTo>
                  <a:lnTo>
                    <a:pt x="263525" y="55511"/>
                  </a:lnTo>
                  <a:lnTo>
                    <a:pt x="264667" y="48501"/>
                  </a:lnTo>
                  <a:lnTo>
                    <a:pt x="265938" y="41503"/>
                  </a:lnTo>
                  <a:lnTo>
                    <a:pt x="266319" y="35394"/>
                  </a:lnTo>
                  <a:lnTo>
                    <a:pt x="265938" y="30187"/>
                  </a:lnTo>
                  <a:lnTo>
                    <a:pt x="290358" y="30187"/>
                  </a:lnTo>
                  <a:lnTo>
                    <a:pt x="254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33"/>
            <p:cNvSpPr/>
            <p:nvPr/>
          </p:nvSpPr>
          <p:spPr>
            <a:xfrm>
              <a:off x="5869940" y="5910592"/>
              <a:ext cx="353060" cy="389890"/>
            </a:xfrm>
            <a:custGeom>
              <a:avLst/>
              <a:gdLst/>
              <a:ahLst/>
              <a:cxnLst/>
              <a:rect l="l" t="t" r="r" b="b"/>
              <a:pathLst>
                <a:path w="353060" h="389889">
                  <a:moveTo>
                    <a:pt x="42454" y="325551"/>
                  </a:moveTo>
                  <a:lnTo>
                    <a:pt x="18161" y="325551"/>
                  </a:lnTo>
                  <a:lnTo>
                    <a:pt x="94614" y="389750"/>
                  </a:lnTo>
                  <a:lnTo>
                    <a:pt x="104648" y="377736"/>
                  </a:lnTo>
                  <a:lnTo>
                    <a:pt x="42454" y="325551"/>
                  </a:lnTo>
                  <a:close/>
                </a:path>
                <a:path w="353060" h="389889">
                  <a:moveTo>
                    <a:pt x="6476" y="295363"/>
                  </a:moveTo>
                  <a:lnTo>
                    <a:pt x="0" y="303098"/>
                  </a:lnTo>
                  <a:lnTo>
                    <a:pt x="2412" y="308736"/>
                  </a:lnTo>
                  <a:lnTo>
                    <a:pt x="3805" y="315925"/>
                  </a:lnTo>
                  <a:lnTo>
                    <a:pt x="3974" y="321641"/>
                  </a:lnTo>
                  <a:lnTo>
                    <a:pt x="4065" y="331384"/>
                  </a:lnTo>
                  <a:lnTo>
                    <a:pt x="3508" y="338139"/>
                  </a:lnTo>
                  <a:lnTo>
                    <a:pt x="2403" y="345000"/>
                  </a:lnTo>
                  <a:lnTo>
                    <a:pt x="762" y="351967"/>
                  </a:lnTo>
                  <a:lnTo>
                    <a:pt x="12446" y="361708"/>
                  </a:lnTo>
                  <a:lnTo>
                    <a:pt x="14224" y="356819"/>
                  </a:lnTo>
                  <a:lnTo>
                    <a:pt x="15621" y="350875"/>
                  </a:lnTo>
                  <a:lnTo>
                    <a:pt x="16763" y="343865"/>
                  </a:lnTo>
                  <a:lnTo>
                    <a:pt x="18034" y="336867"/>
                  </a:lnTo>
                  <a:lnTo>
                    <a:pt x="18375" y="331384"/>
                  </a:lnTo>
                  <a:lnTo>
                    <a:pt x="18331" y="329038"/>
                  </a:lnTo>
                  <a:lnTo>
                    <a:pt x="18161" y="325551"/>
                  </a:lnTo>
                  <a:lnTo>
                    <a:pt x="42454" y="325551"/>
                  </a:lnTo>
                  <a:lnTo>
                    <a:pt x="6476" y="295363"/>
                  </a:lnTo>
                  <a:close/>
                </a:path>
                <a:path w="353060" h="389889">
                  <a:moveTo>
                    <a:pt x="89872" y="216329"/>
                  </a:moveTo>
                  <a:lnTo>
                    <a:pt x="55762" y="238076"/>
                  </a:lnTo>
                  <a:lnTo>
                    <a:pt x="51052" y="255082"/>
                  </a:lnTo>
                  <a:lnTo>
                    <a:pt x="51815" y="264159"/>
                  </a:lnTo>
                  <a:lnTo>
                    <a:pt x="71532" y="297482"/>
                  </a:lnTo>
                  <a:lnTo>
                    <a:pt x="107934" y="325115"/>
                  </a:lnTo>
                  <a:lnTo>
                    <a:pt x="128524" y="330276"/>
                  </a:lnTo>
                  <a:lnTo>
                    <a:pt x="137644" y="329247"/>
                  </a:lnTo>
                  <a:lnTo>
                    <a:pt x="145954" y="326369"/>
                  </a:lnTo>
                  <a:lnTo>
                    <a:pt x="153455" y="321641"/>
                  </a:lnTo>
                  <a:lnTo>
                    <a:pt x="159229" y="315963"/>
                  </a:lnTo>
                  <a:lnTo>
                    <a:pt x="129112" y="315950"/>
                  </a:lnTo>
                  <a:lnTo>
                    <a:pt x="118745" y="313131"/>
                  </a:lnTo>
                  <a:lnTo>
                    <a:pt x="99816" y="293357"/>
                  </a:lnTo>
                  <a:lnTo>
                    <a:pt x="89535" y="293357"/>
                  </a:lnTo>
                  <a:lnTo>
                    <a:pt x="64770" y="258013"/>
                  </a:lnTo>
                  <a:lnTo>
                    <a:pt x="65277" y="251917"/>
                  </a:lnTo>
                  <a:lnTo>
                    <a:pt x="65532" y="247243"/>
                  </a:lnTo>
                  <a:lnTo>
                    <a:pt x="89408" y="231305"/>
                  </a:lnTo>
                  <a:lnTo>
                    <a:pt x="102746" y="231305"/>
                  </a:lnTo>
                  <a:lnTo>
                    <a:pt x="108838" y="222834"/>
                  </a:lnTo>
                  <a:lnTo>
                    <a:pt x="102532" y="219407"/>
                  </a:lnTo>
                  <a:lnTo>
                    <a:pt x="96202" y="217239"/>
                  </a:lnTo>
                  <a:lnTo>
                    <a:pt x="89872" y="216329"/>
                  </a:lnTo>
                  <a:close/>
                </a:path>
                <a:path w="353060" h="389889">
                  <a:moveTo>
                    <a:pt x="157788" y="260959"/>
                  </a:moveTo>
                  <a:lnTo>
                    <a:pt x="129286" y="260959"/>
                  </a:lnTo>
                  <a:lnTo>
                    <a:pt x="136017" y="263626"/>
                  </a:lnTo>
                  <a:lnTo>
                    <a:pt x="142875" y="269303"/>
                  </a:lnTo>
                  <a:lnTo>
                    <a:pt x="149860" y="275196"/>
                  </a:lnTo>
                  <a:lnTo>
                    <a:pt x="153844" y="281546"/>
                  </a:lnTo>
                  <a:lnTo>
                    <a:pt x="153942" y="281800"/>
                  </a:lnTo>
                  <a:lnTo>
                    <a:pt x="155956" y="295833"/>
                  </a:lnTo>
                  <a:lnTo>
                    <a:pt x="154294" y="301917"/>
                  </a:lnTo>
                  <a:lnTo>
                    <a:pt x="129159" y="315963"/>
                  </a:lnTo>
                  <a:lnTo>
                    <a:pt x="159229" y="315963"/>
                  </a:lnTo>
                  <a:lnTo>
                    <a:pt x="170180" y="288823"/>
                  </a:lnTo>
                  <a:lnTo>
                    <a:pt x="169163" y="281800"/>
                  </a:lnTo>
                  <a:lnTo>
                    <a:pt x="163068" y="267665"/>
                  </a:lnTo>
                  <a:lnTo>
                    <a:pt x="158496" y="261556"/>
                  </a:lnTo>
                  <a:lnTo>
                    <a:pt x="157788" y="260959"/>
                  </a:lnTo>
                  <a:close/>
                </a:path>
                <a:path w="353060" h="389889">
                  <a:moveTo>
                    <a:pt x="122427" y="245681"/>
                  </a:moveTo>
                  <a:lnTo>
                    <a:pt x="90043" y="268566"/>
                  </a:lnTo>
                  <a:lnTo>
                    <a:pt x="87249" y="280504"/>
                  </a:lnTo>
                  <a:lnTo>
                    <a:pt x="87630" y="286778"/>
                  </a:lnTo>
                  <a:lnTo>
                    <a:pt x="89535" y="293357"/>
                  </a:lnTo>
                  <a:lnTo>
                    <a:pt x="99816" y="293357"/>
                  </a:lnTo>
                  <a:lnTo>
                    <a:pt x="98567" y="281800"/>
                  </a:lnTo>
                  <a:lnTo>
                    <a:pt x="98586" y="281546"/>
                  </a:lnTo>
                  <a:lnTo>
                    <a:pt x="100457" y="275424"/>
                  </a:lnTo>
                  <a:lnTo>
                    <a:pt x="109626" y="264528"/>
                  </a:lnTo>
                  <a:lnTo>
                    <a:pt x="115443" y="261632"/>
                  </a:lnTo>
                  <a:lnTo>
                    <a:pt x="129286" y="260959"/>
                  </a:lnTo>
                  <a:lnTo>
                    <a:pt x="157788" y="260959"/>
                  </a:lnTo>
                  <a:lnTo>
                    <a:pt x="152400" y="256412"/>
                  </a:lnTo>
                  <a:lnTo>
                    <a:pt x="145252" y="251333"/>
                  </a:lnTo>
                  <a:lnTo>
                    <a:pt x="137890" y="247851"/>
                  </a:lnTo>
                  <a:lnTo>
                    <a:pt x="130290" y="245967"/>
                  </a:lnTo>
                  <a:lnTo>
                    <a:pt x="122427" y="245681"/>
                  </a:lnTo>
                  <a:close/>
                </a:path>
                <a:path w="353060" h="389889">
                  <a:moveTo>
                    <a:pt x="197485" y="239382"/>
                  </a:moveTo>
                  <a:lnTo>
                    <a:pt x="186055" y="253047"/>
                  </a:lnTo>
                  <a:lnTo>
                    <a:pt x="199644" y="264528"/>
                  </a:lnTo>
                  <a:lnTo>
                    <a:pt x="211200" y="250850"/>
                  </a:lnTo>
                  <a:lnTo>
                    <a:pt x="197485" y="239382"/>
                  </a:lnTo>
                  <a:close/>
                </a:path>
                <a:path w="353060" h="389889">
                  <a:moveTo>
                    <a:pt x="102746" y="231305"/>
                  </a:moveTo>
                  <a:lnTo>
                    <a:pt x="89408" y="231305"/>
                  </a:lnTo>
                  <a:lnTo>
                    <a:pt x="94107" y="232663"/>
                  </a:lnTo>
                  <a:lnTo>
                    <a:pt x="99695" y="235546"/>
                  </a:lnTo>
                  <a:lnTo>
                    <a:pt x="102746" y="231305"/>
                  </a:lnTo>
                  <a:close/>
                </a:path>
                <a:path w="353060" h="389889">
                  <a:moveTo>
                    <a:pt x="140335" y="191414"/>
                  </a:moveTo>
                  <a:lnTo>
                    <a:pt x="128905" y="205092"/>
                  </a:lnTo>
                  <a:lnTo>
                    <a:pt x="142494" y="216560"/>
                  </a:lnTo>
                  <a:lnTo>
                    <a:pt x="154050" y="202895"/>
                  </a:lnTo>
                  <a:lnTo>
                    <a:pt x="140335" y="191414"/>
                  </a:lnTo>
                  <a:close/>
                </a:path>
                <a:path w="353060" h="389889">
                  <a:moveTo>
                    <a:pt x="208073" y="81205"/>
                  </a:moveTo>
                  <a:lnTo>
                    <a:pt x="171311" y="97047"/>
                  </a:lnTo>
                  <a:lnTo>
                    <a:pt x="151257" y="132765"/>
                  </a:lnTo>
                  <a:lnTo>
                    <a:pt x="150427" y="140773"/>
                  </a:lnTo>
                  <a:lnTo>
                    <a:pt x="150812" y="148756"/>
                  </a:lnTo>
                  <a:lnTo>
                    <a:pt x="169894" y="186309"/>
                  </a:lnTo>
                  <a:lnTo>
                    <a:pt x="207772" y="208711"/>
                  </a:lnTo>
                  <a:lnTo>
                    <a:pt x="223964" y="210283"/>
                  </a:lnTo>
                  <a:lnTo>
                    <a:pt x="231917" y="209319"/>
                  </a:lnTo>
                  <a:lnTo>
                    <a:pt x="260728" y="194398"/>
                  </a:lnTo>
                  <a:lnTo>
                    <a:pt x="225044" y="194398"/>
                  </a:lnTo>
                  <a:lnTo>
                    <a:pt x="215945" y="193782"/>
                  </a:lnTo>
                  <a:lnTo>
                    <a:pt x="179193" y="170933"/>
                  </a:lnTo>
                  <a:lnTo>
                    <a:pt x="166296" y="136204"/>
                  </a:lnTo>
                  <a:lnTo>
                    <a:pt x="167973" y="127911"/>
                  </a:lnTo>
                  <a:lnTo>
                    <a:pt x="203708" y="96824"/>
                  </a:lnTo>
                  <a:lnTo>
                    <a:pt x="252084" y="96748"/>
                  </a:lnTo>
                  <a:lnTo>
                    <a:pt x="247711" y="93461"/>
                  </a:lnTo>
                  <a:lnTo>
                    <a:pt x="240077" y="88896"/>
                  </a:lnTo>
                  <a:lnTo>
                    <a:pt x="232229" y="85356"/>
                  </a:lnTo>
                  <a:lnTo>
                    <a:pt x="224155" y="82842"/>
                  </a:lnTo>
                  <a:lnTo>
                    <a:pt x="216084" y="81432"/>
                  </a:lnTo>
                  <a:lnTo>
                    <a:pt x="208073" y="81205"/>
                  </a:lnTo>
                  <a:close/>
                </a:path>
                <a:path w="353060" h="389889">
                  <a:moveTo>
                    <a:pt x="279319" y="163601"/>
                  </a:moveTo>
                  <a:lnTo>
                    <a:pt x="263906" y="163601"/>
                  </a:lnTo>
                  <a:lnTo>
                    <a:pt x="262255" y="169151"/>
                  </a:lnTo>
                  <a:lnTo>
                    <a:pt x="259461" y="174231"/>
                  </a:lnTo>
                  <a:lnTo>
                    <a:pt x="225044" y="194398"/>
                  </a:lnTo>
                  <a:lnTo>
                    <a:pt x="260728" y="194398"/>
                  </a:lnTo>
                  <a:lnTo>
                    <a:pt x="266319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3060" h="389889">
                  <a:moveTo>
                    <a:pt x="252084" y="96748"/>
                  </a:moveTo>
                  <a:lnTo>
                    <a:pt x="211582" y="96748"/>
                  </a:lnTo>
                  <a:lnTo>
                    <a:pt x="219909" y="99047"/>
                  </a:lnTo>
                  <a:lnTo>
                    <a:pt x="225911" y="101136"/>
                  </a:lnTo>
                  <a:lnTo>
                    <a:pt x="259762" y="130557"/>
                  </a:lnTo>
                  <a:lnTo>
                    <a:pt x="265557" y="150037"/>
                  </a:lnTo>
                  <a:lnTo>
                    <a:pt x="259437" y="151481"/>
                  </a:lnTo>
                  <a:lnTo>
                    <a:pt x="253220" y="153759"/>
                  </a:lnTo>
                  <a:lnTo>
                    <a:pt x="247054" y="156801"/>
                  </a:lnTo>
                  <a:lnTo>
                    <a:pt x="240792" y="160680"/>
                  </a:lnTo>
                  <a:lnTo>
                    <a:pt x="247523" y="171703"/>
                  </a:lnTo>
                  <a:lnTo>
                    <a:pt x="252475" y="168147"/>
                  </a:lnTo>
                  <a:lnTo>
                    <a:pt x="257937" y="165442"/>
                  </a:lnTo>
                  <a:lnTo>
                    <a:pt x="263906" y="163601"/>
                  </a:lnTo>
                  <a:lnTo>
                    <a:pt x="279319" y="163601"/>
                  </a:lnTo>
                  <a:lnTo>
                    <a:pt x="280415" y="159372"/>
                  </a:lnTo>
                  <a:lnTo>
                    <a:pt x="288629" y="157345"/>
                  </a:lnTo>
                  <a:lnTo>
                    <a:pt x="296306" y="154847"/>
                  </a:lnTo>
                  <a:lnTo>
                    <a:pt x="303436" y="151878"/>
                  </a:lnTo>
                  <a:lnTo>
                    <a:pt x="310007" y="148437"/>
                  </a:lnTo>
                  <a:lnTo>
                    <a:pt x="308791" y="146075"/>
                  </a:lnTo>
                  <a:lnTo>
                    <a:pt x="281177" y="146075"/>
                  </a:lnTo>
                  <a:lnTo>
                    <a:pt x="280364" y="139481"/>
                  </a:lnTo>
                  <a:lnTo>
                    <a:pt x="260808" y="104214"/>
                  </a:lnTo>
                  <a:lnTo>
                    <a:pt x="255109" y="99021"/>
                  </a:lnTo>
                  <a:lnTo>
                    <a:pt x="252084" y="96748"/>
                  </a:lnTo>
                  <a:close/>
                </a:path>
                <a:path w="353060" h="389889">
                  <a:moveTo>
                    <a:pt x="304164" y="137083"/>
                  </a:moveTo>
                  <a:lnTo>
                    <a:pt x="298069" y="140550"/>
                  </a:lnTo>
                  <a:lnTo>
                    <a:pt x="290449" y="143548"/>
                  </a:lnTo>
                  <a:lnTo>
                    <a:pt x="281177" y="146075"/>
                  </a:lnTo>
                  <a:lnTo>
                    <a:pt x="308791" y="146075"/>
                  </a:lnTo>
                  <a:lnTo>
                    <a:pt x="304164" y="137083"/>
                  </a:lnTo>
                  <a:close/>
                </a:path>
                <a:path w="353060" h="389889">
                  <a:moveTo>
                    <a:pt x="290358" y="30187"/>
                  </a:moveTo>
                  <a:lnTo>
                    <a:pt x="265938" y="30187"/>
                  </a:lnTo>
                  <a:lnTo>
                    <a:pt x="342392" y="94386"/>
                  </a:lnTo>
                  <a:lnTo>
                    <a:pt x="352551" y="82372"/>
                  </a:lnTo>
                  <a:lnTo>
                    <a:pt x="290358" y="30187"/>
                  </a:lnTo>
                  <a:close/>
                </a:path>
                <a:path w="353060" h="389889">
                  <a:moveTo>
                    <a:pt x="254381" y="0"/>
                  </a:moveTo>
                  <a:lnTo>
                    <a:pt x="247904" y="7734"/>
                  </a:lnTo>
                  <a:lnTo>
                    <a:pt x="250317" y="13373"/>
                  </a:lnTo>
                  <a:lnTo>
                    <a:pt x="251713" y="20586"/>
                  </a:lnTo>
                  <a:lnTo>
                    <a:pt x="251968" y="29375"/>
                  </a:lnTo>
                  <a:lnTo>
                    <a:pt x="251898" y="36020"/>
                  </a:lnTo>
                  <a:lnTo>
                    <a:pt x="251317" y="42775"/>
                  </a:lnTo>
                  <a:lnTo>
                    <a:pt x="250235" y="49636"/>
                  </a:lnTo>
                  <a:lnTo>
                    <a:pt x="248665" y="56603"/>
                  </a:lnTo>
                  <a:lnTo>
                    <a:pt x="260223" y="66344"/>
                  </a:lnTo>
                  <a:lnTo>
                    <a:pt x="262000" y="61455"/>
                  </a:lnTo>
                  <a:lnTo>
                    <a:pt x="263525" y="55511"/>
                  </a:lnTo>
                  <a:lnTo>
                    <a:pt x="265811" y="41503"/>
                  </a:lnTo>
                  <a:lnTo>
                    <a:pt x="266319" y="35394"/>
                  </a:lnTo>
                  <a:lnTo>
                    <a:pt x="265938" y="30187"/>
                  </a:lnTo>
                  <a:lnTo>
                    <a:pt x="290358" y="30187"/>
                  </a:lnTo>
                  <a:lnTo>
                    <a:pt x="2543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34"/>
            <p:cNvSpPr/>
            <p:nvPr/>
          </p:nvSpPr>
          <p:spPr>
            <a:xfrm>
              <a:off x="6294754" y="5910592"/>
              <a:ext cx="352425" cy="389890"/>
            </a:xfrm>
            <a:custGeom>
              <a:avLst/>
              <a:gdLst/>
              <a:ahLst/>
              <a:cxnLst/>
              <a:rect l="l" t="t" r="r" b="b"/>
              <a:pathLst>
                <a:path w="352425" h="389889">
                  <a:moveTo>
                    <a:pt x="42454" y="325551"/>
                  </a:moveTo>
                  <a:lnTo>
                    <a:pt x="18034" y="325551"/>
                  </a:lnTo>
                  <a:lnTo>
                    <a:pt x="94487" y="389750"/>
                  </a:lnTo>
                  <a:lnTo>
                    <a:pt x="104648" y="377736"/>
                  </a:lnTo>
                  <a:lnTo>
                    <a:pt x="42454" y="325551"/>
                  </a:lnTo>
                  <a:close/>
                </a:path>
                <a:path w="352425" h="389889">
                  <a:moveTo>
                    <a:pt x="6477" y="295363"/>
                  </a:moveTo>
                  <a:lnTo>
                    <a:pt x="0" y="303098"/>
                  </a:lnTo>
                  <a:lnTo>
                    <a:pt x="2412" y="308736"/>
                  </a:lnTo>
                  <a:lnTo>
                    <a:pt x="3810" y="315950"/>
                  </a:lnTo>
                  <a:lnTo>
                    <a:pt x="3934" y="320268"/>
                  </a:lnTo>
                  <a:lnTo>
                    <a:pt x="4001" y="330758"/>
                  </a:lnTo>
                  <a:lnTo>
                    <a:pt x="3889" y="332600"/>
                  </a:lnTo>
                  <a:lnTo>
                    <a:pt x="3413" y="338139"/>
                  </a:lnTo>
                  <a:lnTo>
                    <a:pt x="2331" y="345000"/>
                  </a:lnTo>
                  <a:lnTo>
                    <a:pt x="762" y="351967"/>
                  </a:lnTo>
                  <a:lnTo>
                    <a:pt x="12319" y="361708"/>
                  </a:lnTo>
                  <a:lnTo>
                    <a:pt x="14097" y="356819"/>
                  </a:lnTo>
                  <a:lnTo>
                    <a:pt x="15621" y="350875"/>
                  </a:lnTo>
                  <a:lnTo>
                    <a:pt x="17907" y="336867"/>
                  </a:lnTo>
                  <a:lnTo>
                    <a:pt x="18415" y="330758"/>
                  </a:lnTo>
                  <a:lnTo>
                    <a:pt x="18034" y="325551"/>
                  </a:lnTo>
                  <a:lnTo>
                    <a:pt x="42454" y="325551"/>
                  </a:lnTo>
                  <a:lnTo>
                    <a:pt x="6477" y="295363"/>
                  </a:lnTo>
                  <a:close/>
                </a:path>
                <a:path w="352425" h="389889">
                  <a:moveTo>
                    <a:pt x="100280" y="227088"/>
                  </a:moveTo>
                  <a:lnTo>
                    <a:pt x="86233" y="227088"/>
                  </a:lnTo>
                  <a:lnTo>
                    <a:pt x="87923" y="236208"/>
                  </a:lnTo>
                  <a:lnTo>
                    <a:pt x="101754" y="276037"/>
                  </a:lnTo>
                  <a:lnTo>
                    <a:pt x="124652" y="313190"/>
                  </a:lnTo>
                  <a:lnTo>
                    <a:pt x="142494" y="332600"/>
                  </a:lnTo>
                  <a:lnTo>
                    <a:pt x="152781" y="320268"/>
                  </a:lnTo>
                  <a:lnTo>
                    <a:pt x="146206" y="313598"/>
                  </a:lnTo>
                  <a:lnTo>
                    <a:pt x="140192" y="306847"/>
                  </a:lnTo>
                  <a:lnTo>
                    <a:pt x="117713" y="272653"/>
                  </a:lnTo>
                  <a:lnTo>
                    <a:pt x="100695" y="228846"/>
                  </a:lnTo>
                  <a:lnTo>
                    <a:pt x="100280" y="227088"/>
                  </a:lnTo>
                  <a:close/>
                </a:path>
                <a:path w="352425" h="389889">
                  <a:moveTo>
                    <a:pt x="87630" y="202006"/>
                  </a:moveTo>
                  <a:lnTo>
                    <a:pt x="34544" y="265290"/>
                  </a:lnTo>
                  <a:lnTo>
                    <a:pt x="46100" y="274980"/>
                  </a:lnTo>
                  <a:lnTo>
                    <a:pt x="86233" y="227088"/>
                  </a:lnTo>
                  <a:lnTo>
                    <a:pt x="100280" y="227088"/>
                  </a:lnTo>
                  <a:lnTo>
                    <a:pt x="98375" y="219012"/>
                  </a:lnTo>
                  <a:lnTo>
                    <a:pt x="96900" y="209842"/>
                  </a:lnTo>
                  <a:lnTo>
                    <a:pt x="87630" y="202006"/>
                  </a:lnTo>
                  <a:close/>
                </a:path>
                <a:path w="352425" h="389889">
                  <a:moveTo>
                    <a:pt x="197358" y="239382"/>
                  </a:moveTo>
                  <a:lnTo>
                    <a:pt x="185928" y="253047"/>
                  </a:lnTo>
                  <a:lnTo>
                    <a:pt x="199644" y="264528"/>
                  </a:lnTo>
                  <a:lnTo>
                    <a:pt x="211074" y="250850"/>
                  </a:lnTo>
                  <a:lnTo>
                    <a:pt x="197358" y="239382"/>
                  </a:lnTo>
                  <a:close/>
                </a:path>
                <a:path w="352425" h="389889">
                  <a:moveTo>
                    <a:pt x="140208" y="191414"/>
                  </a:moveTo>
                  <a:lnTo>
                    <a:pt x="128778" y="205092"/>
                  </a:lnTo>
                  <a:lnTo>
                    <a:pt x="142494" y="216560"/>
                  </a:lnTo>
                  <a:lnTo>
                    <a:pt x="153924" y="202895"/>
                  </a:lnTo>
                  <a:lnTo>
                    <a:pt x="140208" y="191414"/>
                  </a:lnTo>
                  <a:close/>
                </a:path>
                <a:path w="352425" h="389889">
                  <a:moveTo>
                    <a:pt x="207978" y="81205"/>
                  </a:moveTo>
                  <a:lnTo>
                    <a:pt x="171257" y="97047"/>
                  </a:lnTo>
                  <a:lnTo>
                    <a:pt x="151130" y="132765"/>
                  </a:lnTo>
                  <a:lnTo>
                    <a:pt x="150318" y="140773"/>
                  </a:lnTo>
                  <a:lnTo>
                    <a:pt x="150733" y="148756"/>
                  </a:lnTo>
                  <a:lnTo>
                    <a:pt x="169892" y="186309"/>
                  </a:lnTo>
                  <a:lnTo>
                    <a:pt x="207645" y="208711"/>
                  </a:lnTo>
                  <a:lnTo>
                    <a:pt x="223932" y="210283"/>
                  </a:lnTo>
                  <a:lnTo>
                    <a:pt x="231862" y="209319"/>
                  </a:lnTo>
                  <a:lnTo>
                    <a:pt x="260657" y="194398"/>
                  </a:lnTo>
                  <a:lnTo>
                    <a:pt x="225044" y="194398"/>
                  </a:lnTo>
                  <a:lnTo>
                    <a:pt x="215925" y="193782"/>
                  </a:lnTo>
                  <a:lnTo>
                    <a:pt x="179119" y="170933"/>
                  </a:lnTo>
                  <a:lnTo>
                    <a:pt x="166171" y="136204"/>
                  </a:lnTo>
                  <a:lnTo>
                    <a:pt x="167862" y="127911"/>
                  </a:lnTo>
                  <a:lnTo>
                    <a:pt x="203708" y="96824"/>
                  </a:lnTo>
                  <a:lnTo>
                    <a:pt x="251988" y="96748"/>
                  </a:lnTo>
                  <a:lnTo>
                    <a:pt x="247657" y="93461"/>
                  </a:lnTo>
                  <a:lnTo>
                    <a:pt x="240061" y="88896"/>
                  </a:lnTo>
                  <a:lnTo>
                    <a:pt x="232227" y="85356"/>
                  </a:lnTo>
                  <a:lnTo>
                    <a:pt x="224154" y="82842"/>
                  </a:lnTo>
                  <a:lnTo>
                    <a:pt x="216013" y="81432"/>
                  </a:lnTo>
                  <a:lnTo>
                    <a:pt x="207978" y="81205"/>
                  </a:lnTo>
                  <a:close/>
                </a:path>
                <a:path w="352425" h="389889">
                  <a:moveTo>
                    <a:pt x="279193" y="163601"/>
                  </a:moveTo>
                  <a:lnTo>
                    <a:pt x="263778" y="163601"/>
                  </a:lnTo>
                  <a:lnTo>
                    <a:pt x="262127" y="169151"/>
                  </a:lnTo>
                  <a:lnTo>
                    <a:pt x="259334" y="174231"/>
                  </a:lnTo>
                  <a:lnTo>
                    <a:pt x="225044" y="194398"/>
                  </a:lnTo>
                  <a:lnTo>
                    <a:pt x="260657" y="194398"/>
                  </a:lnTo>
                  <a:lnTo>
                    <a:pt x="266319" y="188480"/>
                  </a:lnTo>
                  <a:lnTo>
                    <a:pt x="271270" y="181732"/>
                  </a:lnTo>
                  <a:lnTo>
                    <a:pt x="275256" y="174631"/>
                  </a:lnTo>
                  <a:lnTo>
                    <a:pt x="278266" y="167178"/>
                  </a:lnTo>
                  <a:lnTo>
                    <a:pt x="279193" y="163601"/>
                  </a:lnTo>
                  <a:close/>
                </a:path>
                <a:path w="352425" h="389889">
                  <a:moveTo>
                    <a:pt x="251988" y="96748"/>
                  </a:moveTo>
                  <a:lnTo>
                    <a:pt x="211581" y="96748"/>
                  </a:lnTo>
                  <a:lnTo>
                    <a:pt x="219783" y="99047"/>
                  </a:lnTo>
                  <a:lnTo>
                    <a:pt x="225802" y="101136"/>
                  </a:lnTo>
                  <a:lnTo>
                    <a:pt x="259746" y="130557"/>
                  </a:lnTo>
                  <a:lnTo>
                    <a:pt x="265556" y="150037"/>
                  </a:lnTo>
                  <a:lnTo>
                    <a:pt x="259363" y="151481"/>
                  </a:lnTo>
                  <a:lnTo>
                    <a:pt x="253109" y="153759"/>
                  </a:lnTo>
                  <a:lnTo>
                    <a:pt x="246929" y="156801"/>
                  </a:lnTo>
                  <a:lnTo>
                    <a:pt x="240665" y="160680"/>
                  </a:lnTo>
                  <a:lnTo>
                    <a:pt x="247523" y="171703"/>
                  </a:lnTo>
                  <a:lnTo>
                    <a:pt x="252349" y="168147"/>
                  </a:lnTo>
                  <a:lnTo>
                    <a:pt x="257810" y="165442"/>
                  </a:lnTo>
                  <a:lnTo>
                    <a:pt x="263778" y="163601"/>
                  </a:lnTo>
                  <a:lnTo>
                    <a:pt x="279193" y="163601"/>
                  </a:lnTo>
                  <a:lnTo>
                    <a:pt x="280289" y="159372"/>
                  </a:lnTo>
                  <a:lnTo>
                    <a:pt x="288557" y="157345"/>
                  </a:lnTo>
                  <a:lnTo>
                    <a:pt x="296243" y="154847"/>
                  </a:lnTo>
                  <a:lnTo>
                    <a:pt x="303381" y="151878"/>
                  </a:lnTo>
                  <a:lnTo>
                    <a:pt x="310006" y="148437"/>
                  </a:lnTo>
                  <a:lnTo>
                    <a:pt x="308791" y="146075"/>
                  </a:lnTo>
                  <a:lnTo>
                    <a:pt x="281177" y="146075"/>
                  </a:lnTo>
                  <a:lnTo>
                    <a:pt x="280346" y="139481"/>
                  </a:lnTo>
                  <a:lnTo>
                    <a:pt x="260736" y="104214"/>
                  </a:lnTo>
                  <a:lnTo>
                    <a:pt x="254982" y="99021"/>
                  </a:lnTo>
                  <a:lnTo>
                    <a:pt x="251988" y="96748"/>
                  </a:lnTo>
                  <a:close/>
                </a:path>
                <a:path w="352425" h="389889">
                  <a:moveTo>
                    <a:pt x="304165" y="137083"/>
                  </a:moveTo>
                  <a:lnTo>
                    <a:pt x="297942" y="140550"/>
                  </a:lnTo>
                  <a:lnTo>
                    <a:pt x="290322" y="143548"/>
                  </a:lnTo>
                  <a:lnTo>
                    <a:pt x="281177" y="146075"/>
                  </a:lnTo>
                  <a:lnTo>
                    <a:pt x="308791" y="146075"/>
                  </a:lnTo>
                  <a:lnTo>
                    <a:pt x="304165" y="137083"/>
                  </a:lnTo>
                  <a:close/>
                </a:path>
                <a:path w="352425" h="389889">
                  <a:moveTo>
                    <a:pt x="290231" y="30187"/>
                  </a:moveTo>
                  <a:lnTo>
                    <a:pt x="265938" y="30187"/>
                  </a:lnTo>
                  <a:lnTo>
                    <a:pt x="342392" y="94386"/>
                  </a:lnTo>
                  <a:lnTo>
                    <a:pt x="352425" y="82372"/>
                  </a:lnTo>
                  <a:lnTo>
                    <a:pt x="290231" y="30187"/>
                  </a:lnTo>
                  <a:close/>
                </a:path>
                <a:path w="352425" h="389889">
                  <a:moveTo>
                    <a:pt x="254253" y="0"/>
                  </a:moveTo>
                  <a:lnTo>
                    <a:pt x="247776" y="7734"/>
                  </a:lnTo>
                  <a:lnTo>
                    <a:pt x="250317" y="13373"/>
                  </a:lnTo>
                  <a:lnTo>
                    <a:pt x="251587" y="20586"/>
                  </a:lnTo>
                  <a:lnTo>
                    <a:pt x="251841" y="29375"/>
                  </a:lnTo>
                  <a:lnTo>
                    <a:pt x="251842" y="36020"/>
                  </a:lnTo>
                  <a:lnTo>
                    <a:pt x="251285" y="42775"/>
                  </a:lnTo>
                  <a:lnTo>
                    <a:pt x="250180" y="49636"/>
                  </a:lnTo>
                  <a:lnTo>
                    <a:pt x="248539" y="56603"/>
                  </a:lnTo>
                  <a:lnTo>
                    <a:pt x="260223" y="66344"/>
                  </a:lnTo>
                  <a:lnTo>
                    <a:pt x="266192" y="35394"/>
                  </a:lnTo>
                  <a:lnTo>
                    <a:pt x="265938" y="30187"/>
                  </a:lnTo>
                  <a:lnTo>
                    <a:pt x="290231" y="30187"/>
                  </a:lnTo>
                  <a:lnTo>
                    <a:pt x="2542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35"/>
            <p:cNvSpPr/>
            <p:nvPr/>
          </p:nvSpPr>
          <p:spPr>
            <a:xfrm>
              <a:off x="6719443" y="5910592"/>
              <a:ext cx="353060" cy="389890"/>
            </a:xfrm>
            <a:custGeom>
              <a:avLst/>
              <a:gdLst/>
              <a:ahLst/>
              <a:cxnLst/>
              <a:rect l="l" t="t" r="r" b="b"/>
              <a:pathLst>
                <a:path w="353059" h="389889">
                  <a:moveTo>
                    <a:pt x="42454" y="325551"/>
                  </a:moveTo>
                  <a:lnTo>
                    <a:pt x="18160" y="325551"/>
                  </a:lnTo>
                  <a:lnTo>
                    <a:pt x="94614" y="389750"/>
                  </a:lnTo>
                  <a:lnTo>
                    <a:pt x="104648" y="377736"/>
                  </a:lnTo>
                  <a:lnTo>
                    <a:pt x="42454" y="325551"/>
                  </a:lnTo>
                  <a:close/>
                </a:path>
                <a:path w="353059" h="389889">
                  <a:moveTo>
                    <a:pt x="6476" y="295363"/>
                  </a:moveTo>
                  <a:lnTo>
                    <a:pt x="0" y="303098"/>
                  </a:lnTo>
                  <a:lnTo>
                    <a:pt x="2539" y="308736"/>
                  </a:lnTo>
                  <a:lnTo>
                    <a:pt x="3809" y="315950"/>
                  </a:lnTo>
                  <a:lnTo>
                    <a:pt x="4108" y="322833"/>
                  </a:lnTo>
                  <a:lnTo>
                    <a:pt x="4128" y="330758"/>
                  </a:lnTo>
                  <a:lnTo>
                    <a:pt x="4015" y="332611"/>
                  </a:lnTo>
                  <a:lnTo>
                    <a:pt x="3540" y="338139"/>
                  </a:lnTo>
                  <a:lnTo>
                    <a:pt x="2458" y="345000"/>
                  </a:lnTo>
                  <a:lnTo>
                    <a:pt x="888" y="351967"/>
                  </a:lnTo>
                  <a:lnTo>
                    <a:pt x="12446" y="361708"/>
                  </a:lnTo>
                  <a:lnTo>
                    <a:pt x="18414" y="330758"/>
                  </a:lnTo>
                  <a:lnTo>
                    <a:pt x="18160" y="325551"/>
                  </a:lnTo>
                  <a:lnTo>
                    <a:pt x="42454" y="325551"/>
                  </a:lnTo>
                  <a:lnTo>
                    <a:pt x="6476" y="295363"/>
                  </a:lnTo>
                  <a:close/>
                </a:path>
                <a:path w="353059" h="389889">
                  <a:moveTo>
                    <a:pt x="103438" y="284111"/>
                  </a:moveTo>
                  <a:lnTo>
                    <a:pt x="92836" y="284111"/>
                  </a:lnTo>
                  <a:lnTo>
                    <a:pt x="89407" y="291376"/>
                  </a:lnTo>
                  <a:lnTo>
                    <a:pt x="88518" y="298424"/>
                  </a:lnTo>
                  <a:lnTo>
                    <a:pt x="90042" y="305244"/>
                  </a:lnTo>
                  <a:lnTo>
                    <a:pt x="123019" y="332611"/>
                  </a:lnTo>
                  <a:lnTo>
                    <a:pt x="130809" y="332549"/>
                  </a:lnTo>
                  <a:lnTo>
                    <a:pt x="138572" y="330911"/>
                  </a:lnTo>
                  <a:lnTo>
                    <a:pt x="145859" y="327672"/>
                  </a:lnTo>
                  <a:lnTo>
                    <a:pt x="152669" y="322833"/>
                  </a:lnTo>
                  <a:lnTo>
                    <a:pt x="157267" y="318160"/>
                  </a:lnTo>
                  <a:lnTo>
                    <a:pt x="128977" y="318147"/>
                  </a:lnTo>
                  <a:lnTo>
                    <a:pt x="119887" y="316039"/>
                  </a:lnTo>
                  <a:lnTo>
                    <a:pt x="115824" y="314070"/>
                  </a:lnTo>
                  <a:lnTo>
                    <a:pt x="106806" y="306501"/>
                  </a:lnTo>
                  <a:lnTo>
                    <a:pt x="103758" y="300723"/>
                  </a:lnTo>
                  <a:lnTo>
                    <a:pt x="102488" y="287032"/>
                  </a:lnTo>
                  <a:lnTo>
                    <a:pt x="103438" y="284111"/>
                  </a:lnTo>
                  <a:close/>
                </a:path>
                <a:path w="353059" h="389889">
                  <a:moveTo>
                    <a:pt x="161810" y="264782"/>
                  </a:moveTo>
                  <a:lnTo>
                    <a:pt x="134111" y="264782"/>
                  </a:lnTo>
                  <a:lnTo>
                    <a:pt x="140461" y="266865"/>
                  </a:lnTo>
                  <a:lnTo>
                    <a:pt x="146303" y="271716"/>
                  </a:lnTo>
                  <a:lnTo>
                    <a:pt x="151891" y="276491"/>
                  </a:lnTo>
                  <a:lnTo>
                    <a:pt x="155066" y="282295"/>
                  </a:lnTo>
                  <a:lnTo>
                    <a:pt x="155575" y="289128"/>
                  </a:lnTo>
                  <a:lnTo>
                    <a:pt x="156209" y="295960"/>
                  </a:lnTo>
                  <a:lnTo>
                    <a:pt x="154050" y="302247"/>
                  </a:lnTo>
                  <a:lnTo>
                    <a:pt x="149225" y="307974"/>
                  </a:lnTo>
                  <a:lnTo>
                    <a:pt x="146176" y="311670"/>
                  </a:lnTo>
                  <a:lnTo>
                    <a:pt x="142366" y="314375"/>
                  </a:lnTo>
                  <a:lnTo>
                    <a:pt x="133476" y="317830"/>
                  </a:lnTo>
                  <a:lnTo>
                    <a:pt x="129031" y="318160"/>
                  </a:lnTo>
                  <a:lnTo>
                    <a:pt x="157279" y="318147"/>
                  </a:lnTo>
                  <a:lnTo>
                    <a:pt x="170052" y="285889"/>
                  </a:lnTo>
                  <a:lnTo>
                    <a:pt x="168769" y="278214"/>
                  </a:lnTo>
                  <a:lnTo>
                    <a:pt x="166068" y="271230"/>
                  </a:lnTo>
                  <a:lnTo>
                    <a:pt x="161962" y="264937"/>
                  </a:lnTo>
                  <a:lnTo>
                    <a:pt x="161810" y="264782"/>
                  </a:lnTo>
                  <a:close/>
                </a:path>
                <a:path w="353059" h="389889">
                  <a:moveTo>
                    <a:pt x="90507" y="218328"/>
                  </a:moveTo>
                  <a:lnTo>
                    <a:pt x="54310" y="239252"/>
                  </a:lnTo>
                  <a:lnTo>
                    <a:pt x="49150" y="259333"/>
                  </a:lnTo>
                  <a:lnTo>
                    <a:pt x="50149" y="265907"/>
                  </a:lnTo>
                  <a:lnTo>
                    <a:pt x="81152" y="289064"/>
                  </a:lnTo>
                  <a:lnTo>
                    <a:pt x="86867" y="287566"/>
                  </a:lnTo>
                  <a:lnTo>
                    <a:pt x="92836" y="284111"/>
                  </a:lnTo>
                  <a:lnTo>
                    <a:pt x="103438" y="284111"/>
                  </a:lnTo>
                  <a:lnTo>
                    <a:pt x="104521" y="280784"/>
                  </a:lnTo>
                  <a:lnTo>
                    <a:pt x="109453" y="275005"/>
                  </a:lnTo>
                  <a:lnTo>
                    <a:pt x="80136" y="275005"/>
                  </a:lnTo>
                  <a:lnTo>
                    <a:pt x="63433" y="251459"/>
                  </a:lnTo>
                  <a:lnTo>
                    <a:pt x="63467" y="250316"/>
                  </a:lnTo>
                  <a:lnTo>
                    <a:pt x="65150" y="245541"/>
                  </a:lnTo>
                  <a:lnTo>
                    <a:pt x="72771" y="236435"/>
                  </a:lnTo>
                  <a:lnTo>
                    <a:pt x="77470" y="233895"/>
                  </a:lnTo>
                  <a:lnTo>
                    <a:pt x="88518" y="232841"/>
                  </a:lnTo>
                  <a:lnTo>
                    <a:pt x="114976" y="232841"/>
                  </a:lnTo>
                  <a:lnTo>
                    <a:pt x="112902" y="229641"/>
                  </a:lnTo>
                  <a:lnTo>
                    <a:pt x="108330" y="225844"/>
                  </a:lnTo>
                  <a:lnTo>
                    <a:pt x="102802" y="222024"/>
                  </a:lnTo>
                  <a:lnTo>
                    <a:pt x="96869" y="219519"/>
                  </a:lnTo>
                  <a:lnTo>
                    <a:pt x="90507" y="218328"/>
                  </a:lnTo>
                  <a:close/>
                </a:path>
                <a:path w="353059" h="389889">
                  <a:moveTo>
                    <a:pt x="114976" y="232841"/>
                  </a:moveTo>
                  <a:lnTo>
                    <a:pt x="88518" y="232841"/>
                  </a:lnTo>
                  <a:lnTo>
                    <a:pt x="93599" y="234429"/>
                  </a:lnTo>
                  <a:lnTo>
                    <a:pt x="97916" y="238124"/>
                  </a:lnTo>
                  <a:lnTo>
                    <a:pt x="102234" y="241668"/>
                  </a:lnTo>
                  <a:lnTo>
                    <a:pt x="104521" y="246138"/>
                  </a:lnTo>
                  <a:lnTo>
                    <a:pt x="104896" y="251459"/>
                  </a:lnTo>
                  <a:lnTo>
                    <a:pt x="105409" y="256946"/>
                  </a:lnTo>
                  <a:lnTo>
                    <a:pt x="80136" y="275005"/>
                  </a:lnTo>
                  <a:lnTo>
                    <a:pt x="109453" y="275005"/>
                  </a:lnTo>
                  <a:lnTo>
                    <a:pt x="114173" y="269354"/>
                  </a:lnTo>
                  <a:lnTo>
                    <a:pt x="120014" y="266128"/>
                  </a:lnTo>
                  <a:lnTo>
                    <a:pt x="134111" y="264782"/>
                  </a:lnTo>
                  <a:lnTo>
                    <a:pt x="161810" y="264782"/>
                  </a:lnTo>
                  <a:lnTo>
                    <a:pt x="156448" y="259321"/>
                  </a:lnTo>
                  <a:lnTo>
                    <a:pt x="153309" y="256705"/>
                  </a:lnTo>
                  <a:lnTo>
                    <a:pt x="115950" y="256705"/>
                  </a:lnTo>
                  <a:lnTo>
                    <a:pt x="118109" y="250316"/>
                  </a:lnTo>
                  <a:lnTo>
                    <a:pt x="118617" y="244538"/>
                  </a:lnTo>
                  <a:lnTo>
                    <a:pt x="115824" y="234149"/>
                  </a:lnTo>
                  <a:lnTo>
                    <a:pt x="114976" y="232841"/>
                  </a:lnTo>
                  <a:close/>
                </a:path>
                <a:path w="353059" h="389889">
                  <a:moveTo>
                    <a:pt x="129921" y="250418"/>
                  </a:moveTo>
                  <a:lnTo>
                    <a:pt x="122935" y="252336"/>
                  </a:lnTo>
                  <a:lnTo>
                    <a:pt x="115950" y="256705"/>
                  </a:lnTo>
                  <a:lnTo>
                    <a:pt x="153309" y="256705"/>
                  </a:lnTo>
                  <a:lnTo>
                    <a:pt x="150367" y="254253"/>
                  </a:lnTo>
                  <a:lnTo>
                    <a:pt x="143890" y="251459"/>
                  </a:lnTo>
                  <a:lnTo>
                    <a:pt x="129921" y="250418"/>
                  </a:lnTo>
                  <a:close/>
                </a:path>
                <a:path w="353059" h="389889">
                  <a:moveTo>
                    <a:pt x="140334" y="191414"/>
                  </a:moveTo>
                  <a:lnTo>
                    <a:pt x="128904" y="205092"/>
                  </a:lnTo>
                  <a:lnTo>
                    <a:pt x="142493" y="216560"/>
                  </a:lnTo>
                  <a:lnTo>
                    <a:pt x="154050" y="202895"/>
                  </a:lnTo>
                  <a:lnTo>
                    <a:pt x="140334" y="191414"/>
                  </a:lnTo>
                  <a:close/>
                </a:path>
                <a:path w="353059" h="389889">
                  <a:moveTo>
                    <a:pt x="208073" y="81205"/>
                  </a:moveTo>
                  <a:lnTo>
                    <a:pt x="171311" y="97047"/>
                  </a:lnTo>
                  <a:lnTo>
                    <a:pt x="151256" y="132765"/>
                  </a:lnTo>
                  <a:lnTo>
                    <a:pt x="150427" y="140773"/>
                  </a:lnTo>
                  <a:lnTo>
                    <a:pt x="150812" y="148756"/>
                  </a:lnTo>
                  <a:lnTo>
                    <a:pt x="169894" y="186309"/>
                  </a:lnTo>
                  <a:lnTo>
                    <a:pt x="207772" y="208711"/>
                  </a:lnTo>
                  <a:lnTo>
                    <a:pt x="223964" y="210283"/>
                  </a:lnTo>
                  <a:lnTo>
                    <a:pt x="231917" y="209319"/>
                  </a:lnTo>
                  <a:lnTo>
                    <a:pt x="260728" y="194398"/>
                  </a:lnTo>
                  <a:lnTo>
                    <a:pt x="225043" y="194398"/>
                  </a:lnTo>
                  <a:lnTo>
                    <a:pt x="215945" y="193782"/>
                  </a:lnTo>
                  <a:lnTo>
                    <a:pt x="179193" y="170933"/>
                  </a:lnTo>
                  <a:lnTo>
                    <a:pt x="166296" y="136204"/>
                  </a:lnTo>
                  <a:lnTo>
                    <a:pt x="167973" y="127911"/>
                  </a:lnTo>
                  <a:lnTo>
                    <a:pt x="203707" y="96824"/>
                  </a:lnTo>
                  <a:lnTo>
                    <a:pt x="252084" y="96748"/>
                  </a:lnTo>
                  <a:lnTo>
                    <a:pt x="247711" y="93461"/>
                  </a:lnTo>
                  <a:lnTo>
                    <a:pt x="240077" y="88896"/>
                  </a:lnTo>
                  <a:lnTo>
                    <a:pt x="232229" y="85356"/>
                  </a:lnTo>
                  <a:lnTo>
                    <a:pt x="224154" y="82842"/>
                  </a:lnTo>
                  <a:lnTo>
                    <a:pt x="216084" y="81432"/>
                  </a:lnTo>
                  <a:lnTo>
                    <a:pt x="208073" y="81205"/>
                  </a:lnTo>
                  <a:close/>
                </a:path>
                <a:path w="353059" h="389889">
                  <a:moveTo>
                    <a:pt x="279319" y="163601"/>
                  </a:moveTo>
                  <a:lnTo>
                    <a:pt x="263905" y="163601"/>
                  </a:lnTo>
                  <a:lnTo>
                    <a:pt x="262254" y="169151"/>
                  </a:lnTo>
                  <a:lnTo>
                    <a:pt x="259460" y="174231"/>
                  </a:lnTo>
                  <a:lnTo>
                    <a:pt x="225043" y="194398"/>
                  </a:lnTo>
                  <a:lnTo>
                    <a:pt x="260728" y="194398"/>
                  </a:lnTo>
                  <a:lnTo>
                    <a:pt x="266318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3059" h="389889">
                  <a:moveTo>
                    <a:pt x="252084" y="96748"/>
                  </a:moveTo>
                  <a:lnTo>
                    <a:pt x="211581" y="96748"/>
                  </a:lnTo>
                  <a:lnTo>
                    <a:pt x="219909" y="99047"/>
                  </a:lnTo>
                  <a:lnTo>
                    <a:pt x="225911" y="101136"/>
                  </a:lnTo>
                  <a:lnTo>
                    <a:pt x="259778" y="130557"/>
                  </a:lnTo>
                  <a:lnTo>
                    <a:pt x="265683" y="150037"/>
                  </a:lnTo>
                  <a:lnTo>
                    <a:pt x="259490" y="151481"/>
                  </a:lnTo>
                  <a:lnTo>
                    <a:pt x="253236" y="153759"/>
                  </a:lnTo>
                  <a:lnTo>
                    <a:pt x="247056" y="156801"/>
                  </a:lnTo>
                  <a:lnTo>
                    <a:pt x="240791" y="160680"/>
                  </a:lnTo>
                  <a:lnTo>
                    <a:pt x="247523" y="171703"/>
                  </a:lnTo>
                  <a:lnTo>
                    <a:pt x="252475" y="168147"/>
                  </a:lnTo>
                  <a:lnTo>
                    <a:pt x="257936" y="165442"/>
                  </a:lnTo>
                  <a:lnTo>
                    <a:pt x="263905" y="163601"/>
                  </a:lnTo>
                  <a:lnTo>
                    <a:pt x="279319" y="163601"/>
                  </a:lnTo>
                  <a:lnTo>
                    <a:pt x="280415" y="159372"/>
                  </a:lnTo>
                  <a:lnTo>
                    <a:pt x="288629" y="157345"/>
                  </a:lnTo>
                  <a:lnTo>
                    <a:pt x="296306" y="154847"/>
                  </a:lnTo>
                  <a:lnTo>
                    <a:pt x="303436" y="151878"/>
                  </a:lnTo>
                  <a:lnTo>
                    <a:pt x="310006" y="148437"/>
                  </a:lnTo>
                  <a:lnTo>
                    <a:pt x="308817" y="146075"/>
                  </a:lnTo>
                  <a:lnTo>
                    <a:pt x="281177" y="146075"/>
                  </a:lnTo>
                  <a:lnTo>
                    <a:pt x="280417" y="139481"/>
                  </a:lnTo>
                  <a:lnTo>
                    <a:pt x="260808" y="104214"/>
                  </a:lnTo>
                  <a:lnTo>
                    <a:pt x="255109" y="99021"/>
                  </a:lnTo>
                  <a:lnTo>
                    <a:pt x="252084" y="96748"/>
                  </a:lnTo>
                  <a:close/>
                </a:path>
                <a:path w="353059" h="389889">
                  <a:moveTo>
                    <a:pt x="304291" y="137083"/>
                  </a:moveTo>
                  <a:lnTo>
                    <a:pt x="298068" y="140550"/>
                  </a:lnTo>
                  <a:lnTo>
                    <a:pt x="290449" y="143548"/>
                  </a:lnTo>
                  <a:lnTo>
                    <a:pt x="281177" y="146075"/>
                  </a:lnTo>
                  <a:lnTo>
                    <a:pt x="308817" y="146075"/>
                  </a:lnTo>
                  <a:lnTo>
                    <a:pt x="304291" y="137083"/>
                  </a:lnTo>
                  <a:close/>
                </a:path>
                <a:path w="353059" h="389889">
                  <a:moveTo>
                    <a:pt x="290358" y="30187"/>
                  </a:moveTo>
                  <a:lnTo>
                    <a:pt x="265937" y="30187"/>
                  </a:lnTo>
                  <a:lnTo>
                    <a:pt x="342391" y="94386"/>
                  </a:lnTo>
                  <a:lnTo>
                    <a:pt x="352551" y="82372"/>
                  </a:lnTo>
                  <a:lnTo>
                    <a:pt x="290358" y="30187"/>
                  </a:lnTo>
                  <a:close/>
                </a:path>
                <a:path w="353059" h="389889">
                  <a:moveTo>
                    <a:pt x="254380" y="0"/>
                  </a:moveTo>
                  <a:lnTo>
                    <a:pt x="247903" y="7734"/>
                  </a:lnTo>
                  <a:lnTo>
                    <a:pt x="250316" y="13373"/>
                  </a:lnTo>
                  <a:lnTo>
                    <a:pt x="251713" y="20586"/>
                  </a:lnTo>
                  <a:lnTo>
                    <a:pt x="251967" y="29375"/>
                  </a:lnTo>
                  <a:lnTo>
                    <a:pt x="251916" y="36020"/>
                  </a:lnTo>
                  <a:lnTo>
                    <a:pt x="251364" y="42775"/>
                  </a:lnTo>
                  <a:lnTo>
                    <a:pt x="250289" y="49636"/>
                  </a:lnTo>
                  <a:lnTo>
                    <a:pt x="248665" y="56603"/>
                  </a:lnTo>
                  <a:lnTo>
                    <a:pt x="260223" y="66344"/>
                  </a:lnTo>
                  <a:lnTo>
                    <a:pt x="262000" y="61455"/>
                  </a:lnTo>
                  <a:lnTo>
                    <a:pt x="263525" y="55511"/>
                  </a:lnTo>
                  <a:lnTo>
                    <a:pt x="265810" y="41503"/>
                  </a:lnTo>
                  <a:lnTo>
                    <a:pt x="266318" y="35394"/>
                  </a:lnTo>
                  <a:lnTo>
                    <a:pt x="265937" y="30187"/>
                  </a:lnTo>
                  <a:lnTo>
                    <a:pt x="290358" y="30187"/>
                  </a:lnTo>
                  <a:lnTo>
                    <a:pt x="254380" y="0"/>
                  </a:lnTo>
                  <a:close/>
                </a:path>
                <a:path w="353059" h="389889">
                  <a:moveTo>
                    <a:pt x="197484" y="239382"/>
                  </a:moveTo>
                  <a:lnTo>
                    <a:pt x="186054" y="253047"/>
                  </a:lnTo>
                  <a:lnTo>
                    <a:pt x="199643" y="264528"/>
                  </a:lnTo>
                  <a:lnTo>
                    <a:pt x="211200" y="250850"/>
                  </a:lnTo>
                  <a:lnTo>
                    <a:pt x="197484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36"/>
            <p:cNvSpPr/>
            <p:nvPr/>
          </p:nvSpPr>
          <p:spPr>
            <a:xfrm>
              <a:off x="7144284" y="5910592"/>
              <a:ext cx="352425" cy="389890"/>
            </a:xfrm>
            <a:custGeom>
              <a:avLst/>
              <a:gdLst/>
              <a:ahLst/>
              <a:cxnLst/>
              <a:rect l="l" t="t" r="r" b="b"/>
              <a:pathLst>
                <a:path w="352425" h="389889">
                  <a:moveTo>
                    <a:pt x="42428" y="325551"/>
                  </a:moveTo>
                  <a:lnTo>
                    <a:pt x="18007" y="325551"/>
                  </a:lnTo>
                  <a:lnTo>
                    <a:pt x="94461" y="389750"/>
                  </a:lnTo>
                  <a:lnTo>
                    <a:pt x="104621" y="377736"/>
                  </a:lnTo>
                  <a:lnTo>
                    <a:pt x="42428" y="325551"/>
                  </a:lnTo>
                  <a:close/>
                </a:path>
                <a:path w="352425" h="389889">
                  <a:moveTo>
                    <a:pt x="6450" y="295363"/>
                  </a:moveTo>
                  <a:lnTo>
                    <a:pt x="48" y="303009"/>
                  </a:lnTo>
                  <a:lnTo>
                    <a:pt x="0" y="303159"/>
                  </a:lnTo>
                  <a:lnTo>
                    <a:pt x="2386" y="308736"/>
                  </a:lnTo>
                  <a:lnTo>
                    <a:pt x="3783" y="315950"/>
                  </a:lnTo>
                  <a:lnTo>
                    <a:pt x="3868" y="318884"/>
                  </a:lnTo>
                  <a:lnTo>
                    <a:pt x="3986" y="331384"/>
                  </a:lnTo>
                  <a:lnTo>
                    <a:pt x="3434" y="338139"/>
                  </a:lnTo>
                  <a:lnTo>
                    <a:pt x="2358" y="345000"/>
                  </a:lnTo>
                  <a:lnTo>
                    <a:pt x="735" y="351967"/>
                  </a:lnTo>
                  <a:lnTo>
                    <a:pt x="12292" y="361708"/>
                  </a:lnTo>
                  <a:lnTo>
                    <a:pt x="14070" y="356819"/>
                  </a:lnTo>
                  <a:lnTo>
                    <a:pt x="15594" y="350875"/>
                  </a:lnTo>
                  <a:lnTo>
                    <a:pt x="17880" y="336867"/>
                  </a:lnTo>
                  <a:lnTo>
                    <a:pt x="18286" y="331982"/>
                  </a:lnTo>
                  <a:lnTo>
                    <a:pt x="18207" y="328280"/>
                  </a:lnTo>
                  <a:lnTo>
                    <a:pt x="18007" y="325551"/>
                  </a:lnTo>
                  <a:lnTo>
                    <a:pt x="42428" y="325551"/>
                  </a:lnTo>
                  <a:lnTo>
                    <a:pt x="6450" y="295363"/>
                  </a:lnTo>
                  <a:close/>
                </a:path>
                <a:path w="352425" h="389889">
                  <a:moveTo>
                    <a:pt x="117829" y="313867"/>
                  </a:moveTo>
                  <a:lnTo>
                    <a:pt x="109193" y="326301"/>
                  </a:lnTo>
                  <a:lnTo>
                    <a:pt x="115571" y="329774"/>
                  </a:lnTo>
                  <a:lnTo>
                    <a:pt x="121925" y="331982"/>
                  </a:lnTo>
                  <a:lnTo>
                    <a:pt x="128231" y="332921"/>
                  </a:lnTo>
                  <a:lnTo>
                    <a:pt x="134466" y="332587"/>
                  </a:lnTo>
                  <a:lnTo>
                    <a:pt x="156796" y="318884"/>
                  </a:lnTo>
                  <a:lnTo>
                    <a:pt x="129640" y="318884"/>
                  </a:lnTo>
                  <a:lnTo>
                    <a:pt x="124052" y="317449"/>
                  </a:lnTo>
                  <a:lnTo>
                    <a:pt x="117829" y="313867"/>
                  </a:lnTo>
                  <a:close/>
                </a:path>
                <a:path w="352425" h="389889">
                  <a:moveTo>
                    <a:pt x="150144" y="256171"/>
                  </a:moveTo>
                  <a:lnTo>
                    <a:pt x="128243" y="256171"/>
                  </a:lnTo>
                  <a:lnTo>
                    <a:pt x="129259" y="257022"/>
                  </a:lnTo>
                  <a:lnTo>
                    <a:pt x="130148" y="257670"/>
                  </a:lnTo>
                  <a:lnTo>
                    <a:pt x="135668" y="262355"/>
                  </a:lnTo>
                  <a:lnTo>
                    <a:pt x="140054" y="267004"/>
                  </a:lnTo>
                  <a:lnTo>
                    <a:pt x="143737" y="272237"/>
                  </a:lnTo>
                  <a:lnTo>
                    <a:pt x="147547" y="277469"/>
                  </a:lnTo>
                  <a:lnTo>
                    <a:pt x="150214" y="282155"/>
                  </a:lnTo>
                  <a:lnTo>
                    <a:pt x="151484" y="286296"/>
                  </a:lnTo>
                  <a:lnTo>
                    <a:pt x="152881" y="290448"/>
                  </a:lnTo>
                  <a:lnTo>
                    <a:pt x="153000" y="292404"/>
                  </a:lnTo>
                  <a:lnTo>
                    <a:pt x="153022" y="295363"/>
                  </a:lnTo>
                  <a:lnTo>
                    <a:pt x="151865" y="303009"/>
                  </a:lnTo>
                  <a:lnTo>
                    <a:pt x="149960" y="306958"/>
                  </a:lnTo>
                  <a:lnTo>
                    <a:pt x="143356" y="314959"/>
                  </a:lnTo>
                  <a:lnTo>
                    <a:pt x="139165" y="317474"/>
                  </a:lnTo>
                  <a:lnTo>
                    <a:pt x="129640" y="318884"/>
                  </a:lnTo>
                  <a:lnTo>
                    <a:pt x="156796" y="318884"/>
                  </a:lnTo>
                  <a:lnTo>
                    <a:pt x="160614" y="313662"/>
                  </a:lnTo>
                  <a:lnTo>
                    <a:pt x="163629" y="307865"/>
                  </a:lnTo>
                  <a:lnTo>
                    <a:pt x="165619" y="301808"/>
                  </a:lnTo>
                  <a:lnTo>
                    <a:pt x="166566" y="295694"/>
                  </a:lnTo>
                  <a:lnTo>
                    <a:pt x="166528" y="289004"/>
                  </a:lnTo>
                  <a:lnTo>
                    <a:pt x="165375" y="282459"/>
                  </a:lnTo>
                  <a:lnTo>
                    <a:pt x="163150" y="275854"/>
                  </a:lnTo>
                  <a:lnTo>
                    <a:pt x="159866" y="269189"/>
                  </a:lnTo>
                  <a:lnTo>
                    <a:pt x="155239" y="262293"/>
                  </a:lnTo>
                  <a:lnTo>
                    <a:pt x="150144" y="256171"/>
                  </a:lnTo>
                  <a:close/>
                </a:path>
                <a:path w="352425" h="389889">
                  <a:moveTo>
                    <a:pt x="85571" y="218427"/>
                  </a:moveTo>
                  <a:lnTo>
                    <a:pt x="53222" y="240752"/>
                  </a:lnTo>
                  <a:lnTo>
                    <a:pt x="48611" y="255225"/>
                  </a:lnTo>
                  <a:lnTo>
                    <a:pt x="48614" y="263537"/>
                  </a:lnTo>
                  <a:lnTo>
                    <a:pt x="72439" y="297626"/>
                  </a:lnTo>
                  <a:lnTo>
                    <a:pt x="95477" y="303466"/>
                  </a:lnTo>
                  <a:lnTo>
                    <a:pt x="103028" y="302266"/>
                  </a:lnTo>
                  <a:lnTo>
                    <a:pt x="109876" y="299675"/>
                  </a:lnTo>
                  <a:lnTo>
                    <a:pt x="116033" y="295694"/>
                  </a:lnTo>
                  <a:lnTo>
                    <a:pt x="121512" y="290321"/>
                  </a:lnTo>
                  <a:lnTo>
                    <a:pt x="123470" y="287985"/>
                  </a:lnTo>
                  <a:lnTo>
                    <a:pt x="88746" y="287985"/>
                  </a:lnTo>
                  <a:lnTo>
                    <a:pt x="82142" y="285622"/>
                  </a:lnTo>
                  <a:lnTo>
                    <a:pt x="68934" y="274573"/>
                  </a:lnTo>
                  <a:lnTo>
                    <a:pt x="64997" y="267855"/>
                  </a:lnTo>
                  <a:lnTo>
                    <a:pt x="62965" y="252628"/>
                  </a:lnTo>
                  <a:lnTo>
                    <a:pt x="64616" y="246164"/>
                  </a:lnTo>
                  <a:lnTo>
                    <a:pt x="69117" y="240752"/>
                  </a:lnTo>
                  <a:lnTo>
                    <a:pt x="73506" y="235661"/>
                  </a:lnTo>
                  <a:lnTo>
                    <a:pt x="79221" y="232943"/>
                  </a:lnTo>
                  <a:lnTo>
                    <a:pt x="93445" y="232397"/>
                  </a:lnTo>
                  <a:lnTo>
                    <a:pt x="123453" y="232397"/>
                  </a:lnTo>
                  <a:lnTo>
                    <a:pt x="116654" y="227782"/>
                  </a:lnTo>
                  <a:lnTo>
                    <a:pt x="109249" y="223737"/>
                  </a:lnTo>
                  <a:lnTo>
                    <a:pt x="102462" y="221094"/>
                  </a:lnTo>
                  <a:lnTo>
                    <a:pt x="93826" y="218516"/>
                  </a:lnTo>
                  <a:lnTo>
                    <a:pt x="85571" y="218427"/>
                  </a:lnTo>
                  <a:close/>
                </a:path>
                <a:path w="352425" h="389889">
                  <a:moveTo>
                    <a:pt x="123453" y="232397"/>
                  </a:moveTo>
                  <a:lnTo>
                    <a:pt x="93445" y="232397"/>
                  </a:lnTo>
                  <a:lnTo>
                    <a:pt x="100430" y="235153"/>
                  </a:lnTo>
                  <a:lnTo>
                    <a:pt x="107288" y="240944"/>
                  </a:lnTo>
                  <a:lnTo>
                    <a:pt x="114273" y="246722"/>
                  </a:lnTo>
                  <a:lnTo>
                    <a:pt x="118083" y="253034"/>
                  </a:lnTo>
                  <a:lnTo>
                    <a:pt x="119861" y="266725"/>
                  </a:lnTo>
                  <a:lnTo>
                    <a:pt x="117956" y="272922"/>
                  </a:lnTo>
                  <a:lnTo>
                    <a:pt x="113384" y="278485"/>
                  </a:lnTo>
                  <a:lnTo>
                    <a:pt x="108685" y="283997"/>
                  </a:lnTo>
                  <a:lnTo>
                    <a:pt x="102843" y="286994"/>
                  </a:lnTo>
                  <a:lnTo>
                    <a:pt x="88746" y="287985"/>
                  </a:lnTo>
                  <a:lnTo>
                    <a:pt x="123470" y="287985"/>
                  </a:lnTo>
                  <a:lnTo>
                    <a:pt x="125576" y="285470"/>
                  </a:lnTo>
                  <a:lnTo>
                    <a:pt x="128116" y="279971"/>
                  </a:lnTo>
                  <a:lnTo>
                    <a:pt x="130367" y="267855"/>
                  </a:lnTo>
                  <a:lnTo>
                    <a:pt x="130341" y="266725"/>
                  </a:lnTo>
                  <a:lnTo>
                    <a:pt x="130021" y="261785"/>
                  </a:lnTo>
                  <a:lnTo>
                    <a:pt x="128243" y="256171"/>
                  </a:lnTo>
                  <a:lnTo>
                    <a:pt x="150144" y="256171"/>
                  </a:lnTo>
                  <a:lnTo>
                    <a:pt x="149357" y="255225"/>
                  </a:lnTo>
                  <a:lnTo>
                    <a:pt x="142043" y="247800"/>
                  </a:lnTo>
                  <a:lnTo>
                    <a:pt x="133323" y="240080"/>
                  </a:lnTo>
                  <a:lnTo>
                    <a:pt x="124679" y="233229"/>
                  </a:lnTo>
                  <a:lnTo>
                    <a:pt x="123453" y="232397"/>
                  </a:lnTo>
                  <a:close/>
                </a:path>
                <a:path w="352425" h="389889">
                  <a:moveTo>
                    <a:pt x="140181" y="191414"/>
                  </a:moveTo>
                  <a:lnTo>
                    <a:pt x="128751" y="205092"/>
                  </a:lnTo>
                  <a:lnTo>
                    <a:pt x="142467" y="216560"/>
                  </a:lnTo>
                  <a:lnTo>
                    <a:pt x="153897" y="202895"/>
                  </a:lnTo>
                  <a:lnTo>
                    <a:pt x="140181" y="191414"/>
                  </a:lnTo>
                  <a:close/>
                </a:path>
                <a:path w="352425" h="389889">
                  <a:moveTo>
                    <a:pt x="207952" y="81205"/>
                  </a:moveTo>
                  <a:lnTo>
                    <a:pt x="171231" y="97047"/>
                  </a:lnTo>
                  <a:lnTo>
                    <a:pt x="151103" y="132765"/>
                  </a:lnTo>
                  <a:lnTo>
                    <a:pt x="150292" y="140773"/>
                  </a:lnTo>
                  <a:lnTo>
                    <a:pt x="150706" y="148756"/>
                  </a:lnTo>
                  <a:lnTo>
                    <a:pt x="169865" y="186309"/>
                  </a:lnTo>
                  <a:lnTo>
                    <a:pt x="207618" y="208711"/>
                  </a:lnTo>
                  <a:lnTo>
                    <a:pt x="223906" y="210283"/>
                  </a:lnTo>
                  <a:lnTo>
                    <a:pt x="231835" y="209319"/>
                  </a:lnTo>
                  <a:lnTo>
                    <a:pt x="260631" y="194398"/>
                  </a:lnTo>
                  <a:lnTo>
                    <a:pt x="225017" y="194398"/>
                  </a:lnTo>
                  <a:lnTo>
                    <a:pt x="215899" y="193782"/>
                  </a:lnTo>
                  <a:lnTo>
                    <a:pt x="179093" y="170933"/>
                  </a:lnTo>
                  <a:lnTo>
                    <a:pt x="166145" y="136204"/>
                  </a:lnTo>
                  <a:lnTo>
                    <a:pt x="167835" y="127911"/>
                  </a:lnTo>
                  <a:lnTo>
                    <a:pt x="203681" y="96824"/>
                  </a:lnTo>
                  <a:lnTo>
                    <a:pt x="251961" y="96748"/>
                  </a:lnTo>
                  <a:lnTo>
                    <a:pt x="247631" y="93461"/>
                  </a:lnTo>
                  <a:lnTo>
                    <a:pt x="240035" y="88896"/>
                  </a:lnTo>
                  <a:lnTo>
                    <a:pt x="232201" y="85356"/>
                  </a:lnTo>
                  <a:lnTo>
                    <a:pt x="224128" y="82842"/>
                  </a:lnTo>
                  <a:lnTo>
                    <a:pt x="215986" y="81432"/>
                  </a:lnTo>
                  <a:lnTo>
                    <a:pt x="207952" y="81205"/>
                  </a:lnTo>
                  <a:close/>
                </a:path>
                <a:path w="352425" h="389889">
                  <a:moveTo>
                    <a:pt x="279176" y="163601"/>
                  </a:moveTo>
                  <a:lnTo>
                    <a:pt x="263879" y="163601"/>
                  </a:lnTo>
                  <a:lnTo>
                    <a:pt x="262101" y="169151"/>
                  </a:lnTo>
                  <a:lnTo>
                    <a:pt x="259307" y="174231"/>
                  </a:lnTo>
                  <a:lnTo>
                    <a:pt x="225017" y="194398"/>
                  </a:lnTo>
                  <a:lnTo>
                    <a:pt x="260631" y="194398"/>
                  </a:lnTo>
                  <a:lnTo>
                    <a:pt x="266292" y="188480"/>
                  </a:lnTo>
                  <a:lnTo>
                    <a:pt x="271297" y="181732"/>
                  </a:lnTo>
                  <a:lnTo>
                    <a:pt x="275277" y="174631"/>
                  </a:lnTo>
                  <a:lnTo>
                    <a:pt x="278258" y="167178"/>
                  </a:lnTo>
                  <a:lnTo>
                    <a:pt x="279176" y="163601"/>
                  </a:lnTo>
                  <a:close/>
                </a:path>
                <a:path w="352425" h="389889">
                  <a:moveTo>
                    <a:pt x="251961" y="96748"/>
                  </a:moveTo>
                  <a:lnTo>
                    <a:pt x="211555" y="96748"/>
                  </a:lnTo>
                  <a:lnTo>
                    <a:pt x="219756" y="99047"/>
                  </a:lnTo>
                  <a:lnTo>
                    <a:pt x="225775" y="101136"/>
                  </a:lnTo>
                  <a:lnTo>
                    <a:pt x="259720" y="130557"/>
                  </a:lnTo>
                  <a:lnTo>
                    <a:pt x="265530" y="150037"/>
                  </a:lnTo>
                  <a:lnTo>
                    <a:pt x="259337" y="151481"/>
                  </a:lnTo>
                  <a:lnTo>
                    <a:pt x="253083" y="153759"/>
                  </a:lnTo>
                  <a:lnTo>
                    <a:pt x="246903" y="156801"/>
                  </a:lnTo>
                  <a:lnTo>
                    <a:pt x="240638" y="160680"/>
                  </a:lnTo>
                  <a:lnTo>
                    <a:pt x="247496" y="171703"/>
                  </a:lnTo>
                  <a:lnTo>
                    <a:pt x="252322" y="168147"/>
                  </a:lnTo>
                  <a:lnTo>
                    <a:pt x="257783" y="165442"/>
                  </a:lnTo>
                  <a:lnTo>
                    <a:pt x="263879" y="163601"/>
                  </a:lnTo>
                  <a:lnTo>
                    <a:pt x="279176" y="163601"/>
                  </a:lnTo>
                  <a:lnTo>
                    <a:pt x="280262" y="159372"/>
                  </a:lnTo>
                  <a:lnTo>
                    <a:pt x="288531" y="157345"/>
                  </a:lnTo>
                  <a:lnTo>
                    <a:pt x="296217" y="154847"/>
                  </a:lnTo>
                  <a:lnTo>
                    <a:pt x="303354" y="151878"/>
                  </a:lnTo>
                  <a:lnTo>
                    <a:pt x="309980" y="148437"/>
                  </a:lnTo>
                  <a:lnTo>
                    <a:pt x="308765" y="146075"/>
                  </a:lnTo>
                  <a:lnTo>
                    <a:pt x="281151" y="146075"/>
                  </a:lnTo>
                  <a:lnTo>
                    <a:pt x="280320" y="139481"/>
                  </a:lnTo>
                  <a:lnTo>
                    <a:pt x="260728" y="104214"/>
                  </a:lnTo>
                  <a:lnTo>
                    <a:pt x="254956" y="99021"/>
                  </a:lnTo>
                  <a:lnTo>
                    <a:pt x="251961" y="96748"/>
                  </a:lnTo>
                  <a:close/>
                </a:path>
                <a:path w="352425" h="389889">
                  <a:moveTo>
                    <a:pt x="304138" y="137083"/>
                  </a:moveTo>
                  <a:lnTo>
                    <a:pt x="297915" y="140550"/>
                  </a:lnTo>
                  <a:lnTo>
                    <a:pt x="290295" y="143548"/>
                  </a:lnTo>
                  <a:lnTo>
                    <a:pt x="281151" y="146075"/>
                  </a:lnTo>
                  <a:lnTo>
                    <a:pt x="308765" y="146075"/>
                  </a:lnTo>
                  <a:lnTo>
                    <a:pt x="304138" y="137083"/>
                  </a:lnTo>
                  <a:close/>
                </a:path>
                <a:path w="352425" h="389889">
                  <a:moveTo>
                    <a:pt x="290205" y="30187"/>
                  </a:moveTo>
                  <a:lnTo>
                    <a:pt x="265911" y="30187"/>
                  </a:lnTo>
                  <a:lnTo>
                    <a:pt x="342365" y="94386"/>
                  </a:lnTo>
                  <a:lnTo>
                    <a:pt x="352398" y="82372"/>
                  </a:lnTo>
                  <a:lnTo>
                    <a:pt x="290205" y="30187"/>
                  </a:lnTo>
                  <a:close/>
                </a:path>
                <a:path w="352425" h="389889">
                  <a:moveTo>
                    <a:pt x="254227" y="0"/>
                  </a:moveTo>
                  <a:lnTo>
                    <a:pt x="247750" y="7734"/>
                  </a:lnTo>
                  <a:lnTo>
                    <a:pt x="250290" y="13373"/>
                  </a:lnTo>
                  <a:lnTo>
                    <a:pt x="251560" y="20586"/>
                  </a:lnTo>
                  <a:lnTo>
                    <a:pt x="251941" y="29375"/>
                  </a:lnTo>
                  <a:lnTo>
                    <a:pt x="251872" y="36020"/>
                  </a:lnTo>
                  <a:lnTo>
                    <a:pt x="251290" y="42775"/>
                  </a:lnTo>
                  <a:lnTo>
                    <a:pt x="250209" y="49636"/>
                  </a:lnTo>
                  <a:lnTo>
                    <a:pt x="248639" y="56603"/>
                  </a:lnTo>
                  <a:lnTo>
                    <a:pt x="260196" y="66344"/>
                  </a:lnTo>
                  <a:lnTo>
                    <a:pt x="266165" y="35394"/>
                  </a:lnTo>
                  <a:lnTo>
                    <a:pt x="265911" y="30187"/>
                  </a:lnTo>
                  <a:lnTo>
                    <a:pt x="290205" y="30187"/>
                  </a:lnTo>
                  <a:lnTo>
                    <a:pt x="254227" y="0"/>
                  </a:lnTo>
                  <a:close/>
                </a:path>
                <a:path w="352425" h="389889">
                  <a:moveTo>
                    <a:pt x="197458" y="239382"/>
                  </a:moveTo>
                  <a:lnTo>
                    <a:pt x="185901" y="253047"/>
                  </a:lnTo>
                  <a:lnTo>
                    <a:pt x="199617" y="264528"/>
                  </a:lnTo>
                  <a:lnTo>
                    <a:pt x="211047" y="250850"/>
                  </a:lnTo>
                  <a:lnTo>
                    <a:pt x="197458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37"/>
            <p:cNvSpPr/>
            <p:nvPr/>
          </p:nvSpPr>
          <p:spPr>
            <a:xfrm>
              <a:off x="7553325" y="5910592"/>
              <a:ext cx="368300" cy="424815"/>
            </a:xfrm>
            <a:custGeom>
              <a:avLst/>
              <a:gdLst/>
              <a:ahLst/>
              <a:cxnLst/>
              <a:rect l="l" t="t" r="r" b="b"/>
              <a:pathLst>
                <a:path w="368300" h="424814">
                  <a:moveTo>
                    <a:pt x="70575" y="306857"/>
                  </a:moveTo>
                  <a:lnTo>
                    <a:pt x="43306" y="306857"/>
                  </a:lnTo>
                  <a:lnTo>
                    <a:pt x="48768" y="308521"/>
                  </a:lnTo>
                  <a:lnTo>
                    <a:pt x="53594" y="312508"/>
                  </a:lnTo>
                  <a:lnTo>
                    <a:pt x="65889" y="356630"/>
                  </a:lnTo>
                  <a:lnTo>
                    <a:pt x="65938" y="377403"/>
                  </a:lnTo>
                  <a:lnTo>
                    <a:pt x="66214" y="384844"/>
                  </a:lnTo>
                  <a:lnTo>
                    <a:pt x="73914" y="416102"/>
                  </a:lnTo>
                  <a:lnTo>
                    <a:pt x="75692" y="419353"/>
                  </a:lnTo>
                  <a:lnTo>
                    <a:pt x="78104" y="422160"/>
                  </a:lnTo>
                  <a:lnTo>
                    <a:pt x="81025" y="424497"/>
                  </a:lnTo>
                  <a:lnTo>
                    <a:pt x="103137" y="398144"/>
                  </a:lnTo>
                  <a:lnTo>
                    <a:pt x="83566" y="398144"/>
                  </a:lnTo>
                  <a:lnTo>
                    <a:pt x="82423" y="394982"/>
                  </a:lnTo>
                  <a:lnTo>
                    <a:pt x="81660" y="391464"/>
                  </a:lnTo>
                  <a:lnTo>
                    <a:pt x="80899" y="383755"/>
                  </a:lnTo>
                  <a:lnTo>
                    <a:pt x="80698" y="377403"/>
                  </a:lnTo>
                  <a:lnTo>
                    <a:pt x="80587" y="359867"/>
                  </a:lnTo>
                  <a:lnTo>
                    <a:pt x="80476" y="353058"/>
                  </a:lnTo>
                  <a:lnTo>
                    <a:pt x="71247" y="307708"/>
                  </a:lnTo>
                  <a:lnTo>
                    <a:pt x="70575" y="306857"/>
                  </a:lnTo>
                  <a:close/>
                </a:path>
                <a:path w="368300" h="424814">
                  <a:moveTo>
                    <a:pt x="123825" y="350189"/>
                  </a:moveTo>
                  <a:lnTo>
                    <a:pt x="83566" y="398144"/>
                  </a:lnTo>
                  <a:lnTo>
                    <a:pt x="103137" y="398144"/>
                  </a:lnTo>
                  <a:lnTo>
                    <a:pt x="135254" y="359867"/>
                  </a:lnTo>
                  <a:lnTo>
                    <a:pt x="123825" y="350189"/>
                  </a:lnTo>
                  <a:close/>
                </a:path>
                <a:path w="368300" h="424814">
                  <a:moveTo>
                    <a:pt x="45114" y="292252"/>
                  </a:moveTo>
                  <a:lnTo>
                    <a:pt x="6357" y="315098"/>
                  </a:lnTo>
                  <a:lnTo>
                    <a:pt x="0" y="336384"/>
                  </a:lnTo>
                  <a:lnTo>
                    <a:pt x="954" y="343462"/>
                  </a:lnTo>
                  <a:lnTo>
                    <a:pt x="3444" y="350351"/>
                  </a:lnTo>
                  <a:lnTo>
                    <a:pt x="7483" y="357055"/>
                  </a:lnTo>
                  <a:lnTo>
                    <a:pt x="13080" y="363575"/>
                  </a:lnTo>
                  <a:lnTo>
                    <a:pt x="24765" y="352297"/>
                  </a:lnTo>
                  <a:lnTo>
                    <a:pt x="18669" y="347103"/>
                  </a:lnTo>
                  <a:lnTo>
                    <a:pt x="15240" y="341325"/>
                  </a:lnTo>
                  <a:lnTo>
                    <a:pt x="14224" y="328561"/>
                  </a:lnTo>
                  <a:lnTo>
                    <a:pt x="16255" y="322491"/>
                  </a:lnTo>
                  <a:lnTo>
                    <a:pt x="21612" y="316229"/>
                  </a:lnTo>
                  <a:lnTo>
                    <a:pt x="25780" y="311238"/>
                  </a:lnTo>
                  <a:lnTo>
                    <a:pt x="31115" y="308178"/>
                  </a:lnTo>
                  <a:lnTo>
                    <a:pt x="43306" y="306857"/>
                  </a:lnTo>
                  <a:lnTo>
                    <a:pt x="70575" y="306857"/>
                  </a:lnTo>
                  <a:lnTo>
                    <a:pt x="68072" y="303682"/>
                  </a:lnTo>
                  <a:lnTo>
                    <a:pt x="64134" y="300393"/>
                  </a:lnTo>
                  <a:lnTo>
                    <a:pt x="58207" y="296263"/>
                  </a:lnTo>
                  <a:lnTo>
                    <a:pt x="51863" y="293550"/>
                  </a:lnTo>
                  <a:lnTo>
                    <a:pt x="45114" y="292252"/>
                  </a:lnTo>
                  <a:close/>
                </a:path>
                <a:path w="368300" h="424814">
                  <a:moveTo>
                    <a:pt x="100583" y="218770"/>
                  </a:moveTo>
                  <a:lnTo>
                    <a:pt x="94742" y="219481"/>
                  </a:lnTo>
                  <a:lnTo>
                    <a:pt x="83947" y="223850"/>
                  </a:lnTo>
                  <a:lnTo>
                    <a:pt x="78994" y="227571"/>
                  </a:lnTo>
                  <a:lnTo>
                    <a:pt x="74675" y="232816"/>
                  </a:lnTo>
                  <a:lnTo>
                    <a:pt x="68706" y="239928"/>
                  </a:lnTo>
                  <a:lnTo>
                    <a:pt x="65658" y="247434"/>
                  </a:lnTo>
                  <a:lnTo>
                    <a:pt x="65625" y="256782"/>
                  </a:lnTo>
                  <a:lnTo>
                    <a:pt x="65914" y="261295"/>
                  </a:lnTo>
                  <a:lnTo>
                    <a:pt x="89739" y="299472"/>
                  </a:lnTo>
                  <a:lnTo>
                    <a:pt x="123539" y="324092"/>
                  </a:lnTo>
                  <a:lnTo>
                    <a:pt x="145669" y="330301"/>
                  </a:lnTo>
                  <a:lnTo>
                    <a:pt x="153816" y="329608"/>
                  </a:lnTo>
                  <a:lnTo>
                    <a:pt x="161321" y="327093"/>
                  </a:lnTo>
                  <a:lnTo>
                    <a:pt x="168207" y="322756"/>
                  </a:lnTo>
                  <a:lnTo>
                    <a:pt x="174498" y="316598"/>
                  </a:lnTo>
                  <a:lnTo>
                    <a:pt x="174804" y="316229"/>
                  </a:lnTo>
                  <a:lnTo>
                    <a:pt x="153416" y="316229"/>
                  </a:lnTo>
                  <a:lnTo>
                    <a:pt x="144906" y="315531"/>
                  </a:lnTo>
                  <a:lnTo>
                    <a:pt x="108203" y="294271"/>
                  </a:lnTo>
                  <a:lnTo>
                    <a:pt x="80391" y="260375"/>
                  </a:lnTo>
                  <a:lnTo>
                    <a:pt x="78485" y="253161"/>
                  </a:lnTo>
                  <a:lnTo>
                    <a:pt x="79755" y="246799"/>
                  </a:lnTo>
                  <a:lnTo>
                    <a:pt x="84454" y="241287"/>
                  </a:lnTo>
                  <a:lnTo>
                    <a:pt x="89153" y="235686"/>
                  </a:lnTo>
                  <a:lnTo>
                    <a:pt x="95757" y="233222"/>
                  </a:lnTo>
                  <a:lnTo>
                    <a:pt x="138875" y="233222"/>
                  </a:lnTo>
                  <a:lnTo>
                    <a:pt x="137826" y="232457"/>
                  </a:lnTo>
                  <a:lnTo>
                    <a:pt x="131845" y="228611"/>
                  </a:lnTo>
                  <a:lnTo>
                    <a:pt x="126365" y="225666"/>
                  </a:lnTo>
                  <a:lnTo>
                    <a:pt x="119379" y="222338"/>
                  </a:lnTo>
                  <a:lnTo>
                    <a:pt x="112902" y="220294"/>
                  </a:lnTo>
                  <a:lnTo>
                    <a:pt x="100583" y="218770"/>
                  </a:lnTo>
                  <a:close/>
                </a:path>
                <a:path w="368300" h="424814">
                  <a:moveTo>
                    <a:pt x="138875" y="233222"/>
                  </a:moveTo>
                  <a:lnTo>
                    <a:pt x="95757" y="233222"/>
                  </a:lnTo>
                  <a:lnTo>
                    <a:pt x="104140" y="233908"/>
                  </a:lnTo>
                  <a:lnTo>
                    <a:pt x="111216" y="235623"/>
                  </a:lnTo>
                  <a:lnTo>
                    <a:pt x="151683" y="264775"/>
                  </a:lnTo>
                  <a:lnTo>
                    <a:pt x="170433" y="295922"/>
                  </a:lnTo>
                  <a:lnTo>
                    <a:pt x="169164" y="302793"/>
                  </a:lnTo>
                  <a:lnTo>
                    <a:pt x="160020" y="313829"/>
                  </a:lnTo>
                  <a:lnTo>
                    <a:pt x="153416" y="316229"/>
                  </a:lnTo>
                  <a:lnTo>
                    <a:pt x="174804" y="316229"/>
                  </a:lnTo>
                  <a:lnTo>
                    <a:pt x="180467" y="309435"/>
                  </a:lnTo>
                  <a:lnTo>
                    <a:pt x="183515" y="301904"/>
                  </a:lnTo>
                  <a:lnTo>
                    <a:pt x="183509" y="292252"/>
                  </a:lnTo>
                  <a:lnTo>
                    <a:pt x="166147" y="256782"/>
                  </a:lnTo>
                  <a:lnTo>
                    <a:pt x="144331" y="237203"/>
                  </a:lnTo>
                  <a:lnTo>
                    <a:pt x="138875" y="233222"/>
                  </a:lnTo>
                  <a:close/>
                </a:path>
                <a:path w="368300" h="424814">
                  <a:moveTo>
                    <a:pt x="155955" y="191414"/>
                  </a:moveTo>
                  <a:lnTo>
                    <a:pt x="144525" y="205092"/>
                  </a:lnTo>
                  <a:lnTo>
                    <a:pt x="158115" y="216560"/>
                  </a:lnTo>
                  <a:lnTo>
                    <a:pt x="169672" y="202895"/>
                  </a:lnTo>
                  <a:lnTo>
                    <a:pt x="155955" y="191414"/>
                  </a:lnTo>
                  <a:close/>
                </a:path>
                <a:path w="368300" h="424814">
                  <a:moveTo>
                    <a:pt x="223710" y="81205"/>
                  </a:moveTo>
                  <a:lnTo>
                    <a:pt x="186949" y="97047"/>
                  </a:lnTo>
                  <a:lnTo>
                    <a:pt x="166877" y="132765"/>
                  </a:lnTo>
                  <a:lnTo>
                    <a:pt x="166048" y="140773"/>
                  </a:lnTo>
                  <a:lnTo>
                    <a:pt x="166433" y="148756"/>
                  </a:lnTo>
                  <a:lnTo>
                    <a:pt x="185622" y="186309"/>
                  </a:lnTo>
                  <a:lnTo>
                    <a:pt x="223393" y="208711"/>
                  </a:lnTo>
                  <a:lnTo>
                    <a:pt x="239633" y="210283"/>
                  </a:lnTo>
                  <a:lnTo>
                    <a:pt x="247556" y="209319"/>
                  </a:lnTo>
                  <a:lnTo>
                    <a:pt x="276349" y="194398"/>
                  </a:lnTo>
                  <a:lnTo>
                    <a:pt x="240792" y="194398"/>
                  </a:lnTo>
                  <a:lnTo>
                    <a:pt x="231620" y="193782"/>
                  </a:lnTo>
                  <a:lnTo>
                    <a:pt x="194814" y="170933"/>
                  </a:lnTo>
                  <a:lnTo>
                    <a:pt x="181917" y="136204"/>
                  </a:lnTo>
                  <a:lnTo>
                    <a:pt x="183594" y="127911"/>
                  </a:lnTo>
                  <a:lnTo>
                    <a:pt x="219328" y="96824"/>
                  </a:lnTo>
                  <a:lnTo>
                    <a:pt x="267706" y="96748"/>
                  </a:lnTo>
                  <a:lnTo>
                    <a:pt x="263334" y="93461"/>
                  </a:lnTo>
                  <a:lnTo>
                    <a:pt x="255714" y="88896"/>
                  </a:lnTo>
                  <a:lnTo>
                    <a:pt x="247903" y="85356"/>
                  </a:lnTo>
                  <a:lnTo>
                    <a:pt x="239902" y="82842"/>
                  </a:lnTo>
                  <a:lnTo>
                    <a:pt x="231759" y="81432"/>
                  </a:lnTo>
                  <a:lnTo>
                    <a:pt x="223710" y="81205"/>
                  </a:lnTo>
                  <a:close/>
                </a:path>
                <a:path w="368300" h="424814">
                  <a:moveTo>
                    <a:pt x="294940" y="163601"/>
                  </a:moveTo>
                  <a:lnTo>
                    <a:pt x="279526" y="163601"/>
                  </a:lnTo>
                  <a:lnTo>
                    <a:pt x="277875" y="169151"/>
                  </a:lnTo>
                  <a:lnTo>
                    <a:pt x="275081" y="174231"/>
                  </a:lnTo>
                  <a:lnTo>
                    <a:pt x="240792" y="194398"/>
                  </a:lnTo>
                  <a:lnTo>
                    <a:pt x="276349" y="194398"/>
                  </a:lnTo>
                  <a:lnTo>
                    <a:pt x="281940" y="188480"/>
                  </a:lnTo>
                  <a:lnTo>
                    <a:pt x="286964" y="181732"/>
                  </a:lnTo>
                  <a:lnTo>
                    <a:pt x="290988" y="174631"/>
                  </a:lnTo>
                  <a:lnTo>
                    <a:pt x="294012" y="167178"/>
                  </a:lnTo>
                  <a:lnTo>
                    <a:pt x="294940" y="163601"/>
                  </a:lnTo>
                  <a:close/>
                </a:path>
                <a:path w="368300" h="424814">
                  <a:moveTo>
                    <a:pt x="267706" y="96748"/>
                  </a:moveTo>
                  <a:lnTo>
                    <a:pt x="227202" y="96748"/>
                  </a:lnTo>
                  <a:lnTo>
                    <a:pt x="235530" y="99047"/>
                  </a:lnTo>
                  <a:lnTo>
                    <a:pt x="241532" y="101136"/>
                  </a:lnTo>
                  <a:lnTo>
                    <a:pt x="275399" y="130557"/>
                  </a:lnTo>
                  <a:lnTo>
                    <a:pt x="281304" y="150037"/>
                  </a:lnTo>
                  <a:lnTo>
                    <a:pt x="275111" y="151481"/>
                  </a:lnTo>
                  <a:lnTo>
                    <a:pt x="268857" y="153759"/>
                  </a:lnTo>
                  <a:lnTo>
                    <a:pt x="262677" y="156801"/>
                  </a:lnTo>
                  <a:lnTo>
                    <a:pt x="256413" y="160680"/>
                  </a:lnTo>
                  <a:lnTo>
                    <a:pt x="263144" y="171703"/>
                  </a:lnTo>
                  <a:lnTo>
                    <a:pt x="268097" y="168147"/>
                  </a:lnTo>
                  <a:lnTo>
                    <a:pt x="273557" y="165442"/>
                  </a:lnTo>
                  <a:lnTo>
                    <a:pt x="279526" y="163601"/>
                  </a:lnTo>
                  <a:lnTo>
                    <a:pt x="294940" y="163601"/>
                  </a:lnTo>
                  <a:lnTo>
                    <a:pt x="296036" y="159372"/>
                  </a:lnTo>
                  <a:lnTo>
                    <a:pt x="304250" y="157345"/>
                  </a:lnTo>
                  <a:lnTo>
                    <a:pt x="311927" y="154847"/>
                  </a:lnTo>
                  <a:lnTo>
                    <a:pt x="319057" y="151878"/>
                  </a:lnTo>
                  <a:lnTo>
                    <a:pt x="325627" y="148437"/>
                  </a:lnTo>
                  <a:lnTo>
                    <a:pt x="324438" y="146075"/>
                  </a:lnTo>
                  <a:lnTo>
                    <a:pt x="296799" y="146075"/>
                  </a:lnTo>
                  <a:lnTo>
                    <a:pt x="296038" y="139481"/>
                  </a:lnTo>
                  <a:lnTo>
                    <a:pt x="276429" y="104214"/>
                  </a:lnTo>
                  <a:lnTo>
                    <a:pt x="270730" y="99021"/>
                  </a:lnTo>
                  <a:lnTo>
                    <a:pt x="267706" y="96748"/>
                  </a:lnTo>
                  <a:close/>
                </a:path>
                <a:path w="368300" h="424814">
                  <a:moveTo>
                    <a:pt x="319913" y="137083"/>
                  </a:moveTo>
                  <a:lnTo>
                    <a:pt x="313690" y="140550"/>
                  </a:lnTo>
                  <a:lnTo>
                    <a:pt x="306070" y="143548"/>
                  </a:lnTo>
                  <a:lnTo>
                    <a:pt x="296799" y="146075"/>
                  </a:lnTo>
                  <a:lnTo>
                    <a:pt x="324438" y="146075"/>
                  </a:lnTo>
                  <a:lnTo>
                    <a:pt x="319913" y="137083"/>
                  </a:lnTo>
                  <a:close/>
                </a:path>
                <a:path w="368300" h="424814">
                  <a:moveTo>
                    <a:pt x="305979" y="30187"/>
                  </a:moveTo>
                  <a:lnTo>
                    <a:pt x="281558" y="30187"/>
                  </a:lnTo>
                  <a:lnTo>
                    <a:pt x="358140" y="94386"/>
                  </a:lnTo>
                  <a:lnTo>
                    <a:pt x="368173" y="82372"/>
                  </a:lnTo>
                  <a:lnTo>
                    <a:pt x="305979" y="30187"/>
                  </a:lnTo>
                  <a:close/>
                </a:path>
                <a:path w="368300" h="424814">
                  <a:moveTo>
                    <a:pt x="270001" y="0"/>
                  </a:moveTo>
                  <a:lnTo>
                    <a:pt x="263525" y="7734"/>
                  </a:lnTo>
                  <a:lnTo>
                    <a:pt x="265938" y="13373"/>
                  </a:lnTo>
                  <a:lnTo>
                    <a:pt x="267334" y="20586"/>
                  </a:lnTo>
                  <a:lnTo>
                    <a:pt x="267589" y="29375"/>
                  </a:lnTo>
                  <a:lnTo>
                    <a:pt x="267537" y="36020"/>
                  </a:lnTo>
                  <a:lnTo>
                    <a:pt x="266985" y="42775"/>
                  </a:lnTo>
                  <a:lnTo>
                    <a:pt x="265910" y="49636"/>
                  </a:lnTo>
                  <a:lnTo>
                    <a:pt x="264286" y="56603"/>
                  </a:lnTo>
                  <a:lnTo>
                    <a:pt x="275844" y="66344"/>
                  </a:lnTo>
                  <a:lnTo>
                    <a:pt x="277622" y="61455"/>
                  </a:lnTo>
                  <a:lnTo>
                    <a:pt x="279146" y="55511"/>
                  </a:lnTo>
                  <a:lnTo>
                    <a:pt x="281431" y="41503"/>
                  </a:lnTo>
                  <a:lnTo>
                    <a:pt x="281940" y="35394"/>
                  </a:lnTo>
                  <a:lnTo>
                    <a:pt x="281558" y="30187"/>
                  </a:lnTo>
                  <a:lnTo>
                    <a:pt x="305979" y="30187"/>
                  </a:lnTo>
                  <a:lnTo>
                    <a:pt x="270001" y="0"/>
                  </a:lnTo>
                  <a:close/>
                </a:path>
                <a:path w="368300" h="424814">
                  <a:moveTo>
                    <a:pt x="213105" y="239382"/>
                  </a:moveTo>
                  <a:lnTo>
                    <a:pt x="201675" y="253047"/>
                  </a:lnTo>
                  <a:lnTo>
                    <a:pt x="215265" y="264528"/>
                  </a:lnTo>
                  <a:lnTo>
                    <a:pt x="226822" y="250850"/>
                  </a:lnTo>
                  <a:lnTo>
                    <a:pt x="213105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38"/>
            <p:cNvSpPr/>
            <p:nvPr/>
          </p:nvSpPr>
          <p:spPr>
            <a:xfrm>
              <a:off x="7978240" y="5910592"/>
              <a:ext cx="368300" cy="424815"/>
            </a:xfrm>
            <a:custGeom>
              <a:avLst/>
              <a:gdLst/>
              <a:ahLst/>
              <a:cxnLst/>
              <a:rect l="l" t="t" r="r" b="b"/>
              <a:pathLst>
                <a:path w="368300" h="424814">
                  <a:moveTo>
                    <a:pt x="70475" y="306857"/>
                  </a:moveTo>
                  <a:lnTo>
                    <a:pt x="43206" y="306857"/>
                  </a:lnTo>
                  <a:lnTo>
                    <a:pt x="48667" y="308521"/>
                  </a:lnTo>
                  <a:lnTo>
                    <a:pt x="53366" y="312508"/>
                  </a:lnTo>
                  <a:lnTo>
                    <a:pt x="65717" y="356630"/>
                  </a:lnTo>
                  <a:lnTo>
                    <a:pt x="65783" y="377403"/>
                  </a:lnTo>
                  <a:lnTo>
                    <a:pt x="66050" y="384844"/>
                  </a:lnTo>
                  <a:lnTo>
                    <a:pt x="73813" y="416102"/>
                  </a:lnTo>
                  <a:lnTo>
                    <a:pt x="75591" y="419353"/>
                  </a:lnTo>
                  <a:lnTo>
                    <a:pt x="78004" y="422160"/>
                  </a:lnTo>
                  <a:lnTo>
                    <a:pt x="80925" y="424497"/>
                  </a:lnTo>
                  <a:lnTo>
                    <a:pt x="103037" y="398144"/>
                  </a:lnTo>
                  <a:lnTo>
                    <a:pt x="83338" y="398144"/>
                  </a:lnTo>
                  <a:lnTo>
                    <a:pt x="82322" y="394982"/>
                  </a:lnTo>
                  <a:lnTo>
                    <a:pt x="81560" y="391464"/>
                  </a:lnTo>
                  <a:lnTo>
                    <a:pt x="81179" y="387616"/>
                  </a:lnTo>
                  <a:lnTo>
                    <a:pt x="80671" y="383755"/>
                  </a:lnTo>
                  <a:lnTo>
                    <a:pt x="80471" y="377403"/>
                  </a:lnTo>
                  <a:lnTo>
                    <a:pt x="80347" y="357055"/>
                  </a:lnTo>
                  <a:lnTo>
                    <a:pt x="80274" y="352297"/>
                  </a:lnTo>
                  <a:lnTo>
                    <a:pt x="71146" y="307708"/>
                  </a:lnTo>
                  <a:lnTo>
                    <a:pt x="70475" y="306857"/>
                  </a:lnTo>
                  <a:close/>
                </a:path>
                <a:path w="368300" h="424814">
                  <a:moveTo>
                    <a:pt x="123597" y="350189"/>
                  </a:moveTo>
                  <a:lnTo>
                    <a:pt x="83338" y="398144"/>
                  </a:lnTo>
                  <a:lnTo>
                    <a:pt x="103037" y="398144"/>
                  </a:lnTo>
                  <a:lnTo>
                    <a:pt x="135154" y="359867"/>
                  </a:lnTo>
                  <a:lnTo>
                    <a:pt x="123597" y="350189"/>
                  </a:lnTo>
                  <a:close/>
                </a:path>
                <a:path w="368300" h="424814">
                  <a:moveTo>
                    <a:pt x="44889" y="292252"/>
                  </a:moveTo>
                  <a:lnTo>
                    <a:pt x="6186" y="315098"/>
                  </a:lnTo>
                  <a:lnTo>
                    <a:pt x="0" y="337171"/>
                  </a:lnTo>
                  <a:lnTo>
                    <a:pt x="800" y="343462"/>
                  </a:lnTo>
                  <a:lnTo>
                    <a:pt x="3297" y="350351"/>
                  </a:lnTo>
                  <a:lnTo>
                    <a:pt x="7365" y="357055"/>
                  </a:lnTo>
                  <a:lnTo>
                    <a:pt x="12980" y="363575"/>
                  </a:lnTo>
                  <a:lnTo>
                    <a:pt x="24537" y="352297"/>
                  </a:lnTo>
                  <a:lnTo>
                    <a:pt x="18441" y="347103"/>
                  </a:lnTo>
                  <a:lnTo>
                    <a:pt x="15139" y="341325"/>
                  </a:lnTo>
                  <a:lnTo>
                    <a:pt x="14504" y="334949"/>
                  </a:lnTo>
                  <a:lnTo>
                    <a:pt x="13996" y="328561"/>
                  </a:lnTo>
                  <a:lnTo>
                    <a:pt x="16155" y="322491"/>
                  </a:lnTo>
                  <a:lnTo>
                    <a:pt x="25553" y="311238"/>
                  </a:lnTo>
                  <a:lnTo>
                    <a:pt x="30887" y="308178"/>
                  </a:lnTo>
                  <a:lnTo>
                    <a:pt x="43206" y="306857"/>
                  </a:lnTo>
                  <a:lnTo>
                    <a:pt x="70475" y="306857"/>
                  </a:lnTo>
                  <a:lnTo>
                    <a:pt x="67971" y="303682"/>
                  </a:lnTo>
                  <a:lnTo>
                    <a:pt x="64034" y="300393"/>
                  </a:lnTo>
                  <a:lnTo>
                    <a:pt x="58034" y="296263"/>
                  </a:lnTo>
                  <a:lnTo>
                    <a:pt x="51652" y="293550"/>
                  </a:lnTo>
                  <a:lnTo>
                    <a:pt x="44889" y="292252"/>
                  </a:lnTo>
                  <a:close/>
                </a:path>
                <a:path w="368300" h="424814">
                  <a:moveTo>
                    <a:pt x="121602" y="249669"/>
                  </a:moveTo>
                  <a:lnTo>
                    <a:pt x="97308" y="249669"/>
                  </a:lnTo>
                  <a:lnTo>
                    <a:pt x="173762" y="313867"/>
                  </a:lnTo>
                  <a:lnTo>
                    <a:pt x="183795" y="301853"/>
                  </a:lnTo>
                  <a:lnTo>
                    <a:pt x="121602" y="249669"/>
                  </a:lnTo>
                  <a:close/>
                </a:path>
                <a:path w="368300" h="424814">
                  <a:moveTo>
                    <a:pt x="85624" y="219481"/>
                  </a:moveTo>
                  <a:lnTo>
                    <a:pt x="79147" y="227215"/>
                  </a:lnTo>
                  <a:lnTo>
                    <a:pt x="81687" y="232854"/>
                  </a:lnTo>
                  <a:lnTo>
                    <a:pt x="82957" y="240068"/>
                  </a:lnTo>
                  <a:lnTo>
                    <a:pt x="83338" y="248856"/>
                  </a:lnTo>
                  <a:lnTo>
                    <a:pt x="83267" y="255502"/>
                  </a:lnTo>
                  <a:lnTo>
                    <a:pt x="82672" y="262256"/>
                  </a:lnTo>
                  <a:lnTo>
                    <a:pt x="81552" y="269117"/>
                  </a:lnTo>
                  <a:lnTo>
                    <a:pt x="79909" y="276085"/>
                  </a:lnTo>
                  <a:lnTo>
                    <a:pt x="91593" y="285826"/>
                  </a:lnTo>
                  <a:lnTo>
                    <a:pt x="97562" y="254876"/>
                  </a:lnTo>
                  <a:lnTo>
                    <a:pt x="97308" y="249669"/>
                  </a:lnTo>
                  <a:lnTo>
                    <a:pt x="121602" y="249669"/>
                  </a:lnTo>
                  <a:lnTo>
                    <a:pt x="85624" y="219481"/>
                  </a:lnTo>
                  <a:close/>
                </a:path>
                <a:path w="368300" h="424814">
                  <a:moveTo>
                    <a:pt x="155855" y="191414"/>
                  </a:moveTo>
                  <a:lnTo>
                    <a:pt x="144298" y="205092"/>
                  </a:lnTo>
                  <a:lnTo>
                    <a:pt x="158014" y="216560"/>
                  </a:lnTo>
                  <a:lnTo>
                    <a:pt x="169444" y="202895"/>
                  </a:lnTo>
                  <a:lnTo>
                    <a:pt x="155855" y="191414"/>
                  </a:lnTo>
                  <a:close/>
                </a:path>
                <a:path w="368300" h="424814">
                  <a:moveTo>
                    <a:pt x="223499" y="81205"/>
                  </a:moveTo>
                  <a:lnTo>
                    <a:pt x="186778" y="97047"/>
                  </a:lnTo>
                  <a:lnTo>
                    <a:pt x="166650" y="132765"/>
                  </a:lnTo>
                  <a:lnTo>
                    <a:pt x="165839" y="140773"/>
                  </a:lnTo>
                  <a:lnTo>
                    <a:pt x="166253" y="148756"/>
                  </a:lnTo>
                  <a:lnTo>
                    <a:pt x="185413" y="186309"/>
                  </a:lnTo>
                  <a:lnTo>
                    <a:pt x="223165" y="208711"/>
                  </a:lnTo>
                  <a:lnTo>
                    <a:pt x="239453" y="210283"/>
                  </a:lnTo>
                  <a:lnTo>
                    <a:pt x="247383" y="209319"/>
                  </a:lnTo>
                  <a:lnTo>
                    <a:pt x="276178" y="194398"/>
                  </a:lnTo>
                  <a:lnTo>
                    <a:pt x="240564" y="194398"/>
                  </a:lnTo>
                  <a:lnTo>
                    <a:pt x="231446" y="193782"/>
                  </a:lnTo>
                  <a:lnTo>
                    <a:pt x="194640" y="170933"/>
                  </a:lnTo>
                  <a:lnTo>
                    <a:pt x="181692" y="136204"/>
                  </a:lnTo>
                  <a:lnTo>
                    <a:pt x="183383" y="127911"/>
                  </a:lnTo>
                  <a:lnTo>
                    <a:pt x="219228" y="96824"/>
                  </a:lnTo>
                  <a:lnTo>
                    <a:pt x="267508" y="96748"/>
                  </a:lnTo>
                  <a:lnTo>
                    <a:pt x="263178" y="93461"/>
                  </a:lnTo>
                  <a:lnTo>
                    <a:pt x="255582" y="88896"/>
                  </a:lnTo>
                  <a:lnTo>
                    <a:pt x="247748" y="85356"/>
                  </a:lnTo>
                  <a:lnTo>
                    <a:pt x="239675" y="82842"/>
                  </a:lnTo>
                  <a:lnTo>
                    <a:pt x="231533" y="81432"/>
                  </a:lnTo>
                  <a:lnTo>
                    <a:pt x="223499" y="81205"/>
                  </a:lnTo>
                  <a:close/>
                </a:path>
                <a:path w="368300" h="424814">
                  <a:moveTo>
                    <a:pt x="294840" y="163601"/>
                  </a:moveTo>
                  <a:lnTo>
                    <a:pt x="279426" y="163601"/>
                  </a:lnTo>
                  <a:lnTo>
                    <a:pt x="277648" y="169151"/>
                  </a:lnTo>
                  <a:lnTo>
                    <a:pt x="274854" y="174231"/>
                  </a:lnTo>
                  <a:lnTo>
                    <a:pt x="240564" y="194398"/>
                  </a:lnTo>
                  <a:lnTo>
                    <a:pt x="276178" y="194398"/>
                  </a:lnTo>
                  <a:lnTo>
                    <a:pt x="281839" y="188480"/>
                  </a:lnTo>
                  <a:lnTo>
                    <a:pt x="286864" y="181732"/>
                  </a:lnTo>
                  <a:lnTo>
                    <a:pt x="290888" y="174631"/>
                  </a:lnTo>
                  <a:lnTo>
                    <a:pt x="293912" y="167178"/>
                  </a:lnTo>
                  <a:lnTo>
                    <a:pt x="294840" y="163601"/>
                  </a:lnTo>
                  <a:close/>
                </a:path>
                <a:path w="368300" h="424814">
                  <a:moveTo>
                    <a:pt x="267508" y="96748"/>
                  </a:moveTo>
                  <a:lnTo>
                    <a:pt x="227102" y="96748"/>
                  </a:lnTo>
                  <a:lnTo>
                    <a:pt x="235304" y="99047"/>
                  </a:lnTo>
                  <a:lnTo>
                    <a:pt x="241376" y="101136"/>
                  </a:lnTo>
                  <a:lnTo>
                    <a:pt x="275267" y="130557"/>
                  </a:lnTo>
                  <a:lnTo>
                    <a:pt x="281077" y="150037"/>
                  </a:lnTo>
                  <a:lnTo>
                    <a:pt x="274940" y="151481"/>
                  </a:lnTo>
                  <a:lnTo>
                    <a:pt x="268693" y="153759"/>
                  </a:lnTo>
                  <a:lnTo>
                    <a:pt x="262521" y="156801"/>
                  </a:lnTo>
                  <a:lnTo>
                    <a:pt x="256312" y="160680"/>
                  </a:lnTo>
                  <a:lnTo>
                    <a:pt x="263043" y="171703"/>
                  </a:lnTo>
                  <a:lnTo>
                    <a:pt x="267869" y="168147"/>
                  </a:lnTo>
                  <a:lnTo>
                    <a:pt x="273330" y="165442"/>
                  </a:lnTo>
                  <a:lnTo>
                    <a:pt x="279426" y="163601"/>
                  </a:lnTo>
                  <a:lnTo>
                    <a:pt x="294840" y="163601"/>
                  </a:lnTo>
                  <a:lnTo>
                    <a:pt x="295936" y="159372"/>
                  </a:lnTo>
                  <a:lnTo>
                    <a:pt x="304150" y="157345"/>
                  </a:lnTo>
                  <a:lnTo>
                    <a:pt x="311827" y="154847"/>
                  </a:lnTo>
                  <a:lnTo>
                    <a:pt x="318957" y="151878"/>
                  </a:lnTo>
                  <a:lnTo>
                    <a:pt x="325527" y="148437"/>
                  </a:lnTo>
                  <a:lnTo>
                    <a:pt x="324312" y="146075"/>
                  </a:lnTo>
                  <a:lnTo>
                    <a:pt x="296698" y="146075"/>
                  </a:lnTo>
                  <a:lnTo>
                    <a:pt x="295867" y="139481"/>
                  </a:lnTo>
                  <a:lnTo>
                    <a:pt x="276275" y="104214"/>
                  </a:lnTo>
                  <a:lnTo>
                    <a:pt x="270503" y="99021"/>
                  </a:lnTo>
                  <a:lnTo>
                    <a:pt x="267508" y="96748"/>
                  </a:lnTo>
                  <a:close/>
                </a:path>
                <a:path w="368300" h="424814">
                  <a:moveTo>
                    <a:pt x="319685" y="137083"/>
                  </a:moveTo>
                  <a:lnTo>
                    <a:pt x="313589" y="140550"/>
                  </a:lnTo>
                  <a:lnTo>
                    <a:pt x="305842" y="143548"/>
                  </a:lnTo>
                  <a:lnTo>
                    <a:pt x="296698" y="146075"/>
                  </a:lnTo>
                  <a:lnTo>
                    <a:pt x="324312" y="146075"/>
                  </a:lnTo>
                  <a:lnTo>
                    <a:pt x="319685" y="137083"/>
                  </a:lnTo>
                  <a:close/>
                </a:path>
                <a:path w="368300" h="424814">
                  <a:moveTo>
                    <a:pt x="305752" y="30187"/>
                  </a:moveTo>
                  <a:lnTo>
                    <a:pt x="281458" y="30187"/>
                  </a:lnTo>
                  <a:lnTo>
                    <a:pt x="357912" y="94386"/>
                  </a:lnTo>
                  <a:lnTo>
                    <a:pt x="367945" y="82372"/>
                  </a:lnTo>
                  <a:lnTo>
                    <a:pt x="305752" y="30187"/>
                  </a:lnTo>
                  <a:close/>
                </a:path>
                <a:path w="368300" h="424814">
                  <a:moveTo>
                    <a:pt x="269774" y="0"/>
                  </a:moveTo>
                  <a:lnTo>
                    <a:pt x="263297" y="7734"/>
                  </a:lnTo>
                  <a:lnTo>
                    <a:pt x="265837" y="13373"/>
                  </a:lnTo>
                  <a:lnTo>
                    <a:pt x="267107" y="20586"/>
                  </a:lnTo>
                  <a:lnTo>
                    <a:pt x="267488" y="29375"/>
                  </a:lnTo>
                  <a:lnTo>
                    <a:pt x="267419" y="36020"/>
                  </a:lnTo>
                  <a:lnTo>
                    <a:pt x="266837" y="42775"/>
                  </a:lnTo>
                  <a:lnTo>
                    <a:pt x="265756" y="49636"/>
                  </a:lnTo>
                  <a:lnTo>
                    <a:pt x="264186" y="56603"/>
                  </a:lnTo>
                  <a:lnTo>
                    <a:pt x="275743" y="66344"/>
                  </a:lnTo>
                  <a:lnTo>
                    <a:pt x="281712" y="35394"/>
                  </a:lnTo>
                  <a:lnTo>
                    <a:pt x="281458" y="30187"/>
                  </a:lnTo>
                  <a:lnTo>
                    <a:pt x="305752" y="30187"/>
                  </a:lnTo>
                  <a:lnTo>
                    <a:pt x="269774" y="0"/>
                  </a:lnTo>
                  <a:close/>
                </a:path>
                <a:path w="368300" h="424814">
                  <a:moveTo>
                    <a:pt x="213005" y="239382"/>
                  </a:moveTo>
                  <a:lnTo>
                    <a:pt x="201448" y="253047"/>
                  </a:lnTo>
                  <a:lnTo>
                    <a:pt x="215164" y="264528"/>
                  </a:lnTo>
                  <a:lnTo>
                    <a:pt x="226594" y="250850"/>
                  </a:lnTo>
                  <a:lnTo>
                    <a:pt x="213005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39"/>
            <p:cNvSpPr txBox="1"/>
            <p:nvPr/>
          </p:nvSpPr>
          <p:spPr>
            <a:xfrm>
              <a:off x="4181157" y="1658048"/>
              <a:ext cx="934085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dirty="0">
                  <a:solidFill>
                    <a:srgbClr val="1F487C"/>
                  </a:solidFill>
                  <a:latin typeface="Arial"/>
                  <a:cs typeface="Arial"/>
                </a:rPr>
                <a:t>Credit</a:t>
              </a:r>
              <a:r>
                <a:rPr sz="1400" spc="-80" dirty="0">
                  <a:solidFill>
                    <a:srgbClr val="1F487C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F487C"/>
                  </a:solidFill>
                  <a:latin typeface="Arial"/>
                  <a:cs typeface="Arial"/>
                </a:rPr>
                <a:t>Card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55" name="object 40"/>
            <p:cNvSpPr txBox="1"/>
            <p:nvPr/>
          </p:nvSpPr>
          <p:spPr>
            <a:xfrm>
              <a:off x="5232398" y="4126991"/>
              <a:ext cx="990601" cy="22733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10" dirty="0">
                  <a:solidFill>
                    <a:srgbClr val="DAAF13"/>
                  </a:solidFill>
                  <a:latin typeface="Arial"/>
                  <a:cs typeface="Arial"/>
                </a:rPr>
                <a:t>M</a:t>
              </a:r>
              <a:r>
                <a:rPr sz="1400" dirty="0">
                  <a:solidFill>
                    <a:srgbClr val="DAAF13"/>
                  </a:solidFill>
                  <a:latin typeface="Arial"/>
                  <a:cs typeface="Arial"/>
                </a:rPr>
                <a:t>ortgage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56" name="object 41"/>
            <p:cNvSpPr txBox="1"/>
            <p:nvPr/>
          </p:nvSpPr>
          <p:spPr>
            <a:xfrm>
              <a:off x="3486403" y="3942334"/>
              <a:ext cx="83693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solidFill>
                    <a:srgbClr val="77923B"/>
                  </a:solidFill>
                  <a:latin typeface="Arial"/>
                  <a:cs typeface="Arial"/>
                </a:rPr>
                <a:t>Auto</a:t>
              </a:r>
              <a:r>
                <a:rPr sz="1400" spc="-85" dirty="0">
                  <a:solidFill>
                    <a:srgbClr val="77923B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77923B"/>
                  </a:solidFill>
                  <a:latin typeface="Arial"/>
                  <a:cs typeface="Arial"/>
                </a:rPr>
                <a:t>Loan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57" name="object 42"/>
            <p:cNvSpPr txBox="1"/>
            <p:nvPr/>
          </p:nvSpPr>
          <p:spPr>
            <a:xfrm>
              <a:off x="3058192" y="4913948"/>
              <a:ext cx="110236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solidFill>
                    <a:srgbClr val="8063A1"/>
                  </a:solidFill>
                  <a:latin typeface="Arial"/>
                  <a:cs typeface="Arial"/>
                </a:rPr>
                <a:t>HE</a:t>
              </a:r>
              <a:r>
                <a:rPr sz="1400" spc="-55" dirty="0">
                  <a:solidFill>
                    <a:srgbClr val="8063A1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8063A1"/>
                  </a:solidFill>
                  <a:latin typeface="Arial"/>
                  <a:cs typeface="Arial"/>
                </a:rPr>
                <a:t>Revolving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58" name="object 44"/>
            <p:cNvSpPr txBox="1"/>
            <p:nvPr/>
          </p:nvSpPr>
          <p:spPr>
            <a:xfrm>
              <a:off x="322275" y="1019682"/>
              <a:ext cx="640715" cy="19874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200" dirty="0">
                  <a:latin typeface="Arial"/>
                  <a:cs typeface="Arial"/>
                </a:rPr>
                <a:t>Percent</a:t>
              </a:r>
            </a:p>
          </p:txBody>
        </p:sp>
        <p:sp>
          <p:nvSpPr>
            <p:cNvPr id="159" name="object 45"/>
            <p:cNvSpPr txBox="1"/>
            <p:nvPr/>
          </p:nvSpPr>
          <p:spPr>
            <a:xfrm>
              <a:off x="8159622" y="1030986"/>
              <a:ext cx="640715" cy="19874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200" dirty="0">
                  <a:latin typeface="Arial"/>
                  <a:cs typeface="Arial"/>
                </a:rPr>
                <a:t>Percent</a:t>
              </a:r>
            </a:p>
          </p:txBody>
        </p:sp>
        <p:sp>
          <p:nvSpPr>
            <p:cNvPr id="160" name="object 46"/>
            <p:cNvSpPr txBox="1"/>
            <p:nvPr/>
          </p:nvSpPr>
          <p:spPr>
            <a:xfrm>
              <a:off x="6656736" y="1994503"/>
              <a:ext cx="108204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dirty="0">
                  <a:solidFill>
                    <a:srgbClr val="FF0000"/>
                  </a:solidFill>
                  <a:latin typeface="Arial"/>
                  <a:cs typeface="Arial"/>
                </a:rPr>
                <a:t>Student</a:t>
              </a:r>
              <a:r>
                <a:rPr sz="1400" spc="-40" dirty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FF0000"/>
                  </a:solidFill>
                  <a:latin typeface="Arial"/>
                  <a:cs typeface="Arial"/>
                </a:rPr>
                <a:t>Loan</a:t>
              </a:r>
              <a:endParaRPr sz="14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31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85800"/>
            <a:ext cx="5562600" cy="228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MBA Mortgage Activity: Purchase &amp; Refinance</a:t>
            </a:r>
            <a:br>
              <a:rPr lang="en-US" dirty="0" smtClean="0"/>
            </a:br>
            <a:r>
              <a:rPr lang="en-US" sz="1100" dirty="0"/>
              <a:t>(Source: Mortgage Bankers Association)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420950"/>
              </p:ext>
            </p:extLst>
          </p:nvPr>
        </p:nvGraphicFramePr>
        <p:xfrm>
          <a:off x="762001" y="1447800"/>
          <a:ext cx="782182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117" y="377627"/>
            <a:ext cx="6477000" cy="5715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90+ Days Delinquent by Loan Type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>(source: Federal Reserve Bank of New York Credit Panel/Equifax) 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457201" y="949127"/>
            <a:ext cx="8229600" cy="5299273"/>
            <a:chOff x="310388" y="1019682"/>
            <a:chExt cx="8489949" cy="5315725"/>
          </a:xfrm>
        </p:grpSpPr>
        <p:grpSp>
          <p:nvGrpSpPr>
            <p:cNvPr id="126" name="object 2"/>
            <p:cNvGrpSpPr/>
            <p:nvPr/>
          </p:nvGrpSpPr>
          <p:grpSpPr>
            <a:xfrm>
              <a:off x="648969" y="1407985"/>
              <a:ext cx="7729220" cy="4354830"/>
              <a:chOff x="648969" y="1407985"/>
              <a:chExt cx="7729220" cy="4354830"/>
            </a:xfrm>
          </p:grpSpPr>
          <p:sp>
            <p:nvSpPr>
              <p:cNvPr id="161" name="object 3"/>
              <p:cNvSpPr/>
              <p:nvPr/>
            </p:nvSpPr>
            <p:spPr>
              <a:xfrm>
                <a:off x="673607" y="1412747"/>
                <a:ext cx="7699375" cy="4345305"/>
              </a:xfrm>
              <a:custGeom>
                <a:avLst/>
                <a:gdLst/>
                <a:ahLst/>
                <a:cxnLst/>
                <a:rect l="l" t="t" r="r" b="b"/>
                <a:pathLst>
                  <a:path w="7699375" h="4345305">
                    <a:moveTo>
                      <a:pt x="0" y="4344924"/>
                    </a:moveTo>
                    <a:lnTo>
                      <a:pt x="7699248" y="4344924"/>
                    </a:lnTo>
                    <a:lnTo>
                      <a:pt x="7699248" y="0"/>
                    </a:lnTo>
                    <a:lnTo>
                      <a:pt x="0" y="0"/>
                    </a:lnTo>
                    <a:lnTo>
                      <a:pt x="0" y="4344924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" name="object 4"/>
              <p:cNvSpPr/>
              <p:nvPr/>
            </p:nvSpPr>
            <p:spPr>
              <a:xfrm>
                <a:off x="8319515" y="1412747"/>
                <a:ext cx="53340" cy="4345305"/>
              </a:xfrm>
              <a:custGeom>
                <a:avLst/>
                <a:gdLst/>
                <a:ahLst/>
                <a:cxnLst/>
                <a:rect l="l" t="t" r="r" b="b"/>
                <a:pathLst>
                  <a:path w="53340" h="4345305">
                    <a:moveTo>
                      <a:pt x="53339" y="4344924"/>
                    </a:moveTo>
                    <a:lnTo>
                      <a:pt x="53339" y="0"/>
                    </a:lnTo>
                  </a:path>
                  <a:path w="53340" h="4345305">
                    <a:moveTo>
                      <a:pt x="0" y="4344924"/>
                    </a:moveTo>
                    <a:lnTo>
                      <a:pt x="53339" y="4344924"/>
                    </a:lnTo>
                  </a:path>
                  <a:path w="53340" h="4345305">
                    <a:moveTo>
                      <a:pt x="0" y="2895600"/>
                    </a:moveTo>
                    <a:lnTo>
                      <a:pt x="53339" y="2895600"/>
                    </a:lnTo>
                  </a:path>
                  <a:path w="53340" h="4345305">
                    <a:moveTo>
                      <a:pt x="0" y="1447800"/>
                    </a:moveTo>
                    <a:lnTo>
                      <a:pt x="53339" y="1447800"/>
                    </a:lnTo>
                  </a:path>
                  <a:path w="53340" h="4345305">
                    <a:moveTo>
                      <a:pt x="0" y="0"/>
                    </a:moveTo>
                    <a:lnTo>
                      <a:pt x="53339" y="0"/>
                    </a:lnTo>
                  </a:path>
                </a:pathLst>
              </a:custGeom>
              <a:ln w="9525">
                <a:solidFill>
                  <a:srgbClr val="85858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" name="object 5"/>
              <p:cNvSpPr/>
              <p:nvPr/>
            </p:nvSpPr>
            <p:spPr>
              <a:xfrm>
                <a:off x="673607" y="1412747"/>
                <a:ext cx="53340" cy="4345305"/>
              </a:xfrm>
              <a:custGeom>
                <a:avLst/>
                <a:gdLst/>
                <a:ahLst/>
                <a:cxnLst/>
                <a:rect l="l" t="t" r="r" b="b"/>
                <a:pathLst>
                  <a:path w="53340" h="4345305">
                    <a:moveTo>
                      <a:pt x="0" y="4344924"/>
                    </a:moveTo>
                    <a:lnTo>
                      <a:pt x="0" y="0"/>
                    </a:lnTo>
                  </a:path>
                  <a:path w="53340" h="4345305">
                    <a:moveTo>
                      <a:pt x="0" y="4344924"/>
                    </a:moveTo>
                    <a:lnTo>
                      <a:pt x="53340" y="4344924"/>
                    </a:lnTo>
                  </a:path>
                  <a:path w="53340" h="4345305">
                    <a:moveTo>
                      <a:pt x="0" y="2895600"/>
                    </a:moveTo>
                    <a:lnTo>
                      <a:pt x="53340" y="2895600"/>
                    </a:lnTo>
                  </a:path>
                  <a:path w="53340" h="4345305">
                    <a:moveTo>
                      <a:pt x="0" y="1447800"/>
                    </a:moveTo>
                    <a:lnTo>
                      <a:pt x="53340" y="1447800"/>
                    </a:lnTo>
                  </a:path>
                  <a:path w="53340" h="4345305">
                    <a:moveTo>
                      <a:pt x="0" y="0"/>
                    </a:moveTo>
                    <a:lnTo>
                      <a:pt x="53340" y="0"/>
                    </a:lnTo>
                  </a:path>
                </a:pathLst>
              </a:custGeom>
              <a:ln w="9525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" name="object 6"/>
              <p:cNvSpPr/>
              <p:nvPr/>
            </p:nvSpPr>
            <p:spPr>
              <a:xfrm>
                <a:off x="673607" y="5702807"/>
                <a:ext cx="7699375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7699375" h="55245">
                    <a:moveTo>
                      <a:pt x="0" y="54863"/>
                    </a:moveTo>
                    <a:lnTo>
                      <a:pt x="7699248" y="54863"/>
                    </a:lnTo>
                  </a:path>
                  <a:path w="7699375" h="55245">
                    <a:moveTo>
                      <a:pt x="0" y="0"/>
                    </a:moveTo>
                    <a:lnTo>
                      <a:pt x="0" y="54863"/>
                    </a:lnTo>
                  </a:path>
                  <a:path w="7699375" h="55245">
                    <a:moveTo>
                      <a:pt x="106679" y="0"/>
                    </a:moveTo>
                    <a:lnTo>
                      <a:pt x="106679" y="54863"/>
                    </a:lnTo>
                  </a:path>
                  <a:path w="7699375" h="55245">
                    <a:moveTo>
                      <a:pt x="211836" y="0"/>
                    </a:moveTo>
                    <a:lnTo>
                      <a:pt x="211836" y="54863"/>
                    </a:lnTo>
                  </a:path>
                  <a:path w="7699375" h="55245">
                    <a:moveTo>
                      <a:pt x="318516" y="0"/>
                    </a:moveTo>
                    <a:lnTo>
                      <a:pt x="318516" y="54863"/>
                    </a:lnTo>
                  </a:path>
                  <a:path w="7699375" h="55245">
                    <a:moveTo>
                      <a:pt x="425195" y="0"/>
                    </a:moveTo>
                    <a:lnTo>
                      <a:pt x="425195" y="54863"/>
                    </a:lnTo>
                  </a:path>
                  <a:path w="7699375" h="55245">
                    <a:moveTo>
                      <a:pt x="530352" y="0"/>
                    </a:moveTo>
                    <a:lnTo>
                      <a:pt x="530352" y="54863"/>
                    </a:lnTo>
                  </a:path>
                  <a:path w="7699375" h="55245">
                    <a:moveTo>
                      <a:pt x="637032" y="0"/>
                    </a:moveTo>
                    <a:lnTo>
                      <a:pt x="637032" y="54863"/>
                    </a:lnTo>
                  </a:path>
                  <a:path w="7699375" h="55245">
                    <a:moveTo>
                      <a:pt x="743711" y="0"/>
                    </a:moveTo>
                    <a:lnTo>
                      <a:pt x="743711" y="54863"/>
                    </a:lnTo>
                  </a:path>
                  <a:path w="7699375" h="55245">
                    <a:moveTo>
                      <a:pt x="848868" y="0"/>
                    </a:moveTo>
                    <a:lnTo>
                      <a:pt x="848868" y="54863"/>
                    </a:lnTo>
                  </a:path>
                  <a:path w="7699375" h="55245">
                    <a:moveTo>
                      <a:pt x="955548" y="0"/>
                    </a:moveTo>
                    <a:lnTo>
                      <a:pt x="955548" y="54863"/>
                    </a:lnTo>
                  </a:path>
                  <a:path w="7699375" h="55245">
                    <a:moveTo>
                      <a:pt x="1062228" y="0"/>
                    </a:moveTo>
                    <a:lnTo>
                      <a:pt x="1062228" y="54863"/>
                    </a:lnTo>
                  </a:path>
                  <a:path w="7699375" h="55245">
                    <a:moveTo>
                      <a:pt x="1168908" y="0"/>
                    </a:moveTo>
                    <a:lnTo>
                      <a:pt x="1168908" y="54863"/>
                    </a:lnTo>
                  </a:path>
                  <a:path w="7699375" h="55245">
                    <a:moveTo>
                      <a:pt x="1274064" y="0"/>
                    </a:moveTo>
                    <a:lnTo>
                      <a:pt x="1274064" y="54863"/>
                    </a:lnTo>
                  </a:path>
                  <a:path w="7699375" h="55245">
                    <a:moveTo>
                      <a:pt x="1380744" y="0"/>
                    </a:moveTo>
                    <a:lnTo>
                      <a:pt x="1380744" y="54863"/>
                    </a:lnTo>
                  </a:path>
                  <a:path w="7699375" h="55245">
                    <a:moveTo>
                      <a:pt x="1487424" y="0"/>
                    </a:moveTo>
                    <a:lnTo>
                      <a:pt x="1487424" y="54863"/>
                    </a:lnTo>
                  </a:path>
                  <a:path w="7699375" h="55245">
                    <a:moveTo>
                      <a:pt x="1592580" y="0"/>
                    </a:moveTo>
                    <a:lnTo>
                      <a:pt x="1592580" y="54863"/>
                    </a:lnTo>
                  </a:path>
                  <a:path w="7699375" h="55245">
                    <a:moveTo>
                      <a:pt x="1699260" y="0"/>
                    </a:moveTo>
                    <a:lnTo>
                      <a:pt x="1699260" y="54863"/>
                    </a:lnTo>
                  </a:path>
                  <a:path w="7699375" h="55245">
                    <a:moveTo>
                      <a:pt x="1805940" y="0"/>
                    </a:moveTo>
                    <a:lnTo>
                      <a:pt x="1805940" y="54863"/>
                    </a:lnTo>
                  </a:path>
                  <a:path w="7699375" h="55245">
                    <a:moveTo>
                      <a:pt x="1911096" y="0"/>
                    </a:moveTo>
                    <a:lnTo>
                      <a:pt x="1911096" y="54863"/>
                    </a:lnTo>
                  </a:path>
                  <a:path w="7699375" h="55245">
                    <a:moveTo>
                      <a:pt x="2017776" y="0"/>
                    </a:moveTo>
                    <a:lnTo>
                      <a:pt x="2017776" y="54863"/>
                    </a:lnTo>
                  </a:path>
                  <a:path w="7699375" h="55245">
                    <a:moveTo>
                      <a:pt x="2124456" y="0"/>
                    </a:moveTo>
                    <a:lnTo>
                      <a:pt x="2124456" y="54863"/>
                    </a:lnTo>
                  </a:path>
                  <a:path w="7699375" h="55245">
                    <a:moveTo>
                      <a:pt x="2229612" y="0"/>
                    </a:moveTo>
                    <a:lnTo>
                      <a:pt x="2229612" y="54863"/>
                    </a:lnTo>
                  </a:path>
                  <a:path w="7699375" h="55245">
                    <a:moveTo>
                      <a:pt x="2336292" y="0"/>
                    </a:moveTo>
                    <a:lnTo>
                      <a:pt x="2336292" y="54863"/>
                    </a:lnTo>
                  </a:path>
                  <a:path w="7699375" h="55245">
                    <a:moveTo>
                      <a:pt x="2442972" y="0"/>
                    </a:moveTo>
                    <a:lnTo>
                      <a:pt x="2442972" y="54863"/>
                    </a:lnTo>
                  </a:path>
                  <a:path w="7699375" h="55245">
                    <a:moveTo>
                      <a:pt x="2548128" y="0"/>
                    </a:moveTo>
                    <a:lnTo>
                      <a:pt x="2548128" y="54863"/>
                    </a:lnTo>
                  </a:path>
                  <a:path w="7699375" h="55245">
                    <a:moveTo>
                      <a:pt x="2654808" y="0"/>
                    </a:moveTo>
                    <a:lnTo>
                      <a:pt x="2654808" y="54863"/>
                    </a:lnTo>
                  </a:path>
                  <a:path w="7699375" h="55245">
                    <a:moveTo>
                      <a:pt x="2761488" y="0"/>
                    </a:moveTo>
                    <a:lnTo>
                      <a:pt x="2761488" y="54863"/>
                    </a:lnTo>
                  </a:path>
                  <a:path w="7699375" h="55245">
                    <a:moveTo>
                      <a:pt x="2866644" y="0"/>
                    </a:moveTo>
                    <a:lnTo>
                      <a:pt x="2866644" y="54863"/>
                    </a:lnTo>
                  </a:path>
                  <a:path w="7699375" h="55245">
                    <a:moveTo>
                      <a:pt x="2973324" y="0"/>
                    </a:moveTo>
                    <a:lnTo>
                      <a:pt x="2973324" y="54863"/>
                    </a:lnTo>
                  </a:path>
                  <a:path w="7699375" h="55245">
                    <a:moveTo>
                      <a:pt x="3080004" y="0"/>
                    </a:moveTo>
                    <a:lnTo>
                      <a:pt x="3080004" y="54863"/>
                    </a:lnTo>
                  </a:path>
                  <a:path w="7699375" h="55245">
                    <a:moveTo>
                      <a:pt x="3185160" y="0"/>
                    </a:moveTo>
                    <a:lnTo>
                      <a:pt x="3185160" y="54863"/>
                    </a:lnTo>
                  </a:path>
                  <a:path w="7699375" h="55245">
                    <a:moveTo>
                      <a:pt x="3291840" y="0"/>
                    </a:moveTo>
                    <a:lnTo>
                      <a:pt x="3291840" y="54863"/>
                    </a:lnTo>
                  </a:path>
                  <a:path w="7699375" h="55245">
                    <a:moveTo>
                      <a:pt x="3398519" y="0"/>
                    </a:moveTo>
                    <a:lnTo>
                      <a:pt x="3398519" y="54863"/>
                    </a:lnTo>
                  </a:path>
                  <a:path w="7699375" h="55245">
                    <a:moveTo>
                      <a:pt x="3503676" y="0"/>
                    </a:moveTo>
                    <a:lnTo>
                      <a:pt x="3503676" y="54863"/>
                    </a:lnTo>
                  </a:path>
                  <a:path w="7699375" h="55245">
                    <a:moveTo>
                      <a:pt x="3610355" y="0"/>
                    </a:moveTo>
                    <a:lnTo>
                      <a:pt x="3610355" y="54863"/>
                    </a:lnTo>
                  </a:path>
                  <a:path w="7699375" h="55245">
                    <a:moveTo>
                      <a:pt x="3717036" y="0"/>
                    </a:moveTo>
                    <a:lnTo>
                      <a:pt x="3717036" y="54863"/>
                    </a:lnTo>
                  </a:path>
                  <a:path w="7699375" h="55245">
                    <a:moveTo>
                      <a:pt x="3822191" y="0"/>
                    </a:moveTo>
                    <a:lnTo>
                      <a:pt x="3822191" y="54863"/>
                    </a:lnTo>
                  </a:path>
                  <a:path w="7699375" h="55245">
                    <a:moveTo>
                      <a:pt x="3928871" y="0"/>
                    </a:moveTo>
                    <a:lnTo>
                      <a:pt x="3928871" y="54863"/>
                    </a:lnTo>
                  </a:path>
                  <a:path w="7699375" h="55245">
                    <a:moveTo>
                      <a:pt x="4035552" y="0"/>
                    </a:moveTo>
                    <a:lnTo>
                      <a:pt x="4035552" y="54863"/>
                    </a:lnTo>
                  </a:path>
                  <a:path w="7699375" h="55245">
                    <a:moveTo>
                      <a:pt x="4142231" y="0"/>
                    </a:moveTo>
                    <a:lnTo>
                      <a:pt x="4142231" y="54863"/>
                    </a:lnTo>
                  </a:path>
                  <a:path w="7699375" h="55245">
                    <a:moveTo>
                      <a:pt x="4247388" y="0"/>
                    </a:moveTo>
                    <a:lnTo>
                      <a:pt x="4247388" y="54863"/>
                    </a:lnTo>
                  </a:path>
                  <a:path w="7699375" h="55245">
                    <a:moveTo>
                      <a:pt x="4354068" y="0"/>
                    </a:moveTo>
                    <a:lnTo>
                      <a:pt x="4354068" y="54863"/>
                    </a:lnTo>
                  </a:path>
                  <a:path w="7699375" h="55245">
                    <a:moveTo>
                      <a:pt x="4460747" y="0"/>
                    </a:moveTo>
                    <a:lnTo>
                      <a:pt x="4460747" y="54863"/>
                    </a:lnTo>
                  </a:path>
                  <a:path w="7699375" h="55245">
                    <a:moveTo>
                      <a:pt x="4565904" y="0"/>
                    </a:moveTo>
                    <a:lnTo>
                      <a:pt x="4565904" y="54863"/>
                    </a:lnTo>
                  </a:path>
                  <a:path w="7699375" h="55245">
                    <a:moveTo>
                      <a:pt x="4672583" y="0"/>
                    </a:moveTo>
                    <a:lnTo>
                      <a:pt x="4672583" y="54863"/>
                    </a:lnTo>
                  </a:path>
                  <a:path w="7699375" h="55245">
                    <a:moveTo>
                      <a:pt x="4779264" y="0"/>
                    </a:moveTo>
                    <a:lnTo>
                      <a:pt x="4779264" y="54863"/>
                    </a:lnTo>
                  </a:path>
                  <a:path w="7699375" h="55245">
                    <a:moveTo>
                      <a:pt x="4884420" y="0"/>
                    </a:moveTo>
                    <a:lnTo>
                      <a:pt x="4884420" y="54863"/>
                    </a:lnTo>
                  </a:path>
                  <a:path w="7699375" h="55245">
                    <a:moveTo>
                      <a:pt x="4991100" y="0"/>
                    </a:moveTo>
                    <a:lnTo>
                      <a:pt x="4991100" y="54863"/>
                    </a:lnTo>
                  </a:path>
                  <a:path w="7699375" h="55245">
                    <a:moveTo>
                      <a:pt x="5097780" y="0"/>
                    </a:moveTo>
                    <a:lnTo>
                      <a:pt x="5097780" y="54863"/>
                    </a:lnTo>
                  </a:path>
                  <a:path w="7699375" h="55245">
                    <a:moveTo>
                      <a:pt x="5202936" y="0"/>
                    </a:moveTo>
                    <a:lnTo>
                      <a:pt x="5202936" y="54863"/>
                    </a:lnTo>
                  </a:path>
                  <a:path w="7699375" h="55245">
                    <a:moveTo>
                      <a:pt x="5309616" y="0"/>
                    </a:moveTo>
                    <a:lnTo>
                      <a:pt x="5309616" y="54863"/>
                    </a:lnTo>
                  </a:path>
                  <a:path w="7699375" h="55245">
                    <a:moveTo>
                      <a:pt x="5416295" y="0"/>
                    </a:moveTo>
                    <a:lnTo>
                      <a:pt x="5416295" y="54863"/>
                    </a:lnTo>
                  </a:path>
                  <a:path w="7699375" h="55245">
                    <a:moveTo>
                      <a:pt x="5521452" y="0"/>
                    </a:moveTo>
                    <a:lnTo>
                      <a:pt x="5521452" y="54863"/>
                    </a:lnTo>
                  </a:path>
                  <a:path w="7699375" h="55245">
                    <a:moveTo>
                      <a:pt x="5628132" y="0"/>
                    </a:moveTo>
                    <a:lnTo>
                      <a:pt x="5628132" y="54863"/>
                    </a:lnTo>
                  </a:path>
                  <a:path w="7699375" h="55245">
                    <a:moveTo>
                      <a:pt x="5734812" y="0"/>
                    </a:moveTo>
                    <a:lnTo>
                      <a:pt x="5734812" y="54863"/>
                    </a:lnTo>
                  </a:path>
                  <a:path w="7699375" h="55245">
                    <a:moveTo>
                      <a:pt x="5839968" y="0"/>
                    </a:moveTo>
                    <a:lnTo>
                      <a:pt x="5839968" y="54863"/>
                    </a:lnTo>
                  </a:path>
                  <a:path w="7699375" h="55245">
                    <a:moveTo>
                      <a:pt x="5946647" y="0"/>
                    </a:moveTo>
                    <a:lnTo>
                      <a:pt x="5946647" y="54863"/>
                    </a:lnTo>
                  </a:path>
                  <a:path w="7699375" h="55245">
                    <a:moveTo>
                      <a:pt x="6053327" y="0"/>
                    </a:moveTo>
                    <a:lnTo>
                      <a:pt x="6053327" y="54863"/>
                    </a:lnTo>
                  </a:path>
                  <a:path w="7699375" h="55245">
                    <a:moveTo>
                      <a:pt x="6158484" y="0"/>
                    </a:moveTo>
                    <a:lnTo>
                      <a:pt x="6158484" y="54863"/>
                    </a:lnTo>
                  </a:path>
                  <a:path w="7699375" h="55245">
                    <a:moveTo>
                      <a:pt x="6265164" y="0"/>
                    </a:moveTo>
                    <a:lnTo>
                      <a:pt x="6265164" y="54863"/>
                    </a:lnTo>
                  </a:path>
                  <a:path w="7699375" h="55245">
                    <a:moveTo>
                      <a:pt x="6371844" y="0"/>
                    </a:moveTo>
                    <a:lnTo>
                      <a:pt x="6371844" y="54863"/>
                    </a:lnTo>
                  </a:path>
                  <a:path w="7699375" h="55245">
                    <a:moveTo>
                      <a:pt x="6476999" y="0"/>
                    </a:moveTo>
                    <a:lnTo>
                      <a:pt x="6476999" y="54863"/>
                    </a:lnTo>
                  </a:path>
                  <a:path w="7699375" h="55245">
                    <a:moveTo>
                      <a:pt x="6583680" y="0"/>
                    </a:moveTo>
                    <a:lnTo>
                      <a:pt x="6583680" y="54863"/>
                    </a:lnTo>
                  </a:path>
                  <a:path w="7699375" h="55245">
                    <a:moveTo>
                      <a:pt x="6690360" y="0"/>
                    </a:moveTo>
                    <a:lnTo>
                      <a:pt x="6690360" y="54863"/>
                    </a:lnTo>
                  </a:path>
                  <a:path w="7699375" h="55245">
                    <a:moveTo>
                      <a:pt x="6795516" y="0"/>
                    </a:moveTo>
                    <a:lnTo>
                      <a:pt x="6795516" y="54863"/>
                    </a:lnTo>
                  </a:path>
                  <a:path w="7699375" h="55245">
                    <a:moveTo>
                      <a:pt x="6902196" y="0"/>
                    </a:moveTo>
                    <a:lnTo>
                      <a:pt x="6902196" y="54863"/>
                    </a:lnTo>
                  </a:path>
                  <a:path w="7699375" h="55245">
                    <a:moveTo>
                      <a:pt x="7008876" y="0"/>
                    </a:moveTo>
                    <a:lnTo>
                      <a:pt x="7008876" y="54863"/>
                    </a:lnTo>
                  </a:path>
                  <a:path w="7699375" h="55245">
                    <a:moveTo>
                      <a:pt x="7114032" y="0"/>
                    </a:moveTo>
                    <a:lnTo>
                      <a:pt x="7114032" y="54863"/>
                    </a:lnTo>
                  </a:path>
                  <a:path w="7699375" h="55245">
                    <a:moveTo>
                      <a:pt x="7220712" y="0"/>
                    </a:moveTo>
                    <a:lnTo>
                      <a:pt x="7220712" y="54863"/>
                    </a:lnTo>
                  </a:path>
                  <a:path w="7699375" h="55245">
                    <a:moveTo>
                      <a:pt x="7327392" y="0"/>
                    </a:moveTo>
                    <a:lnTo>
                      <a:pt x="7327392" y="54863"/>
                    </a:lnTo>
                  </a:path>
                  <a:path w="7699375" h="55245">
                    <a:moveTo>
                      <a:pt x="7434072" y="0"/>
                    </a:moveTo>
                    <a:lnTo>
                      <a:pt x="7434072" y="54863"/>
                    </a:lnTo>
                  </a:path>
                  <a:path w="7699375" h="55245">
                    <a:moveTo>
                      <a:pt x="7539228" y="0"/>
                    </a:moveTo>
                    <a:lnTo>
                      <a:pt x="7539228" y="54863"/>
                    </a:lnTo>
                  </a:path>
                  <a:path w="7699375" h="55245">
                    <a:moveTo>
                      <a:pt x="7645908" y="0"/>
                    </a:moveTo>
                    <a:lnTo>
                      <a:pt x="7645908" y="54863"/>
                    </a:lnTo>
                  </a:path>
                </a:pathLst>
              </a:custGeom>
              <a:ln w="9525">
                <a:solidFill>
                  <a:srgbClr val="85858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" name="object 7"/>
              <p:cNvSpPr/>
              <p:nvPr/>
            </p:nvSpPr>
            <p:spPr>
              <a:xfrm>
                <a:off x="674369" y="1777745"/>
                <a:ext cx="7644765" cy="1929764"/>
              </a:xfrm>
              <a:custGeom>
                <a:avLst/>
                <a:gdLst/>
                <a:ahLst/>
                <a:cxnLst/>
                <a:rect l="l" t="t" r="r" b="b"/>
                <a:pathLst>
                  <a:path w="7644765" h="1929764">
                    <a:moveTo>
                      <a:pt x="0" y="1418843"/>
                    </a:moveTo>
                    <a:lnTo>
                      <a:pt x="105156" y="1402079"/>
                    </a:lnTo>
                    <a:lnTo>
                      <a:pt x="211836" y="1467612"/>
                    </a:lnTo>
                    <a:lnTo>
                      <a:pt x="318516" y="1303019"/>
                    </a:lnTo>
                    <a:lnTo>
                      <a:pt x="423671" y="1293876"/>
                    </a:lnTo>
                    <a:lnTo>
                      <a:pt x="530352" y="1415795"/>
                    </a:lnTo>
                    <a:lnTo>
                      <a:pt x="637032" y="1473707"/>
                    </a:lnTo>
                    <a:lnTo>
                      <a:pt x="742188" y="1321307"/>
                    </a:lnTo>
                    <a:lnTo>
                      <a:pt x="848868" y="1202436"/>
                    </a:lnTo>
                    <a:lnTo>
                      <a:pt x="955548" y="1306067"/>
                    </a:lnTo>
                    <a:lnTo>
                      <a:pt x="1060704" y="1351788"/>
                    </a:lnTo>
                    <a:lnTo>
                      <a:pt x="1167384" y="1508759"/>
                    </a:lnTo>
                    <a:lnTo>
                      <a:pt x="1274064" y="1424939"/>
                    </a:lnTo>
                    <a:lnTo>
                      <a:pt x="1379220" y="1383791"/>
                    </a:lnTo>
                    <a:lnTo>
                      <a:pt x="1485900" y="1318259"/>
                    </a:lnTo>
                    <a:lnTo>
                      <a:pt x="1592580" y="1181100"/>
                    </a:lnTo>
                    <a:lnTo>
                      <a:pt x="1697736" y="1158239"/>
                    </a:lnTo>
                    <a:lnTo>
                      <a:pt x="1804416" y="1263395"/>
                    </a:lnTo>
                    <a:lnTo>
                      <a:pt x="1911096" y="1274064"/>
                    </a:lnTo>
                    <a:lnTo>
                      <a:pt x="2016252" y="1234439"/>
                    </a:lnTo>
                    <a:lnTo>
                      <a:pt x="2122932" y="1231391"/>
                    </a:lnTo>
                    <a:lnTo>
                      <a:pt x="2229612" y="1039367"/>
                    </a:lnTo>
                    <a:lnTo>
                      <a:pt x="2334768" y="1234439"/>
                    </a:lnTo>
                    <a:lnTo>
                      <a:pt x="2441448" y="1031748"/>
                    </a:lnTo>
                    <a:lnTo>
                      <a:pt x="2548128" y="665988"/>
                    </a:lnTo>
                    <a:lnTo>
                      <a:pt x="2654808" y="579119"/>
                    </a:lnTo>
                    <a:lnTo>
                      <a:pt x="2759964" y="533400"/>
                    </a:lnTo>
                    <a:lnTo>
                      <a:pt x="2866644" y="301751"/>
                    </a:lnTo>
                    <a:lnTo>
                      <a:pt x="2973324" y="3048"/>
                    </a:lnTo>
                    <a:lnTo>
                      <a:pt x="3078480" y="0"/>
                    </a:lnTo>
                    <a:lnTo>
                      <a:pt x="3185160" y="167639"/>
                    </a:lnTo>
                    <a:lnTo>
                      <a:pt x="3291840" y="135636"/>
                    </a:lnTo>
                    <a:lnTo>
                      <a:pt x="3396995" y="179831"/>
                    </a:lnTo>
                    <a:lnTo>
                      <a:pt x="3503676" y="457200"/>
                    </a:lnTo>
                    <a:lnTo>
                      <a:pt x="3610355" y="649224"/>
                    </a:lnTo>
                    <a:lnTo>
                      <a:pt x="3715512" y="653795"/>
                    </a:lnTo>
                    <a:lnTo>
                      <a:pt x="3822191" y="714755"/>
                    </a:lnTo>
                    <a:lnTo>
                      <a:pt x="3928871" y="822959"/>
                    </a:lnTo>
                    <a:lnTo>
                      <a:pt x="4034028" y="952500"/>
                    </a:lnTo>
                    <a:lnTo>
                      <a:pt x="4140707" y="917448"/>
                    </a:lnTo>
                    <a:lnTo>
                      <a:pt x="4247388" y="1022603"/>
                    </a:lnTo>
                    <a:lnTo>
                      <a:pt x="4352544" y="1086612"/>
                    </a:lnTo>
                    <a:lnTo>
                      <a:pt x="4459224" y="1267967"/>
                    </a:lnTo>
                    <a:lnTo>
                      <a:pt x="4565904" y="1242059"/>
                    </a:lnTo>
                    <a:lnTo>
                      <a:pt x="4671059" y="1514855"/>
                    </a:lnTo>
                    <a:lnTo>
                      <a:pt x="4777740" y="1711452"/>
                    </a:lnTo>
                    <a:lnTo>
                      <a:pt x="4884420" y="1818131"/>
                    </a:lnTo>
                    <a:lnTo>
                      <a:pt x="4989576" y="1862327"/>
                    </a:lnTo>
                    <a:lnTo>
                      <a:pt x="5096256" y="1552955"/>
                    </a:lnTo>
                    <a:lnTo>
                      <a:pt x="5202935" y="1549907"/>
                    </a:lnTo>
                    <a:lnTo>
                      <a:pt x="5308092" y="1601724"/>
                    </a:lnTo>
                    <a:lnTo>
                      <a:pt x="5414771" y="1763267"/>
                    </a:lnTo>
                    <a:lnTo>
                      <a:pt x="5521452" y="1778507"/>
                    </a:lnTo>
                    <a:lnTo>
                      <a:pt x="5628132" y="1903476"/>
                    </a:lnTo>
                    <a:lnTo>
                      <a:pt x="5733288" y="1929383"/>
                    </a:lnTo>
                    <a:lnTo>
                      <a:pt x="5839968" y="1911095"/>
                    </a:lnTo>
                    <a:lnTo>
                      <a:pt x="5946648" y="1821179"/>
                    </a:lnTo>
                    <a:lnTo>
                      <a:pt x="6051804" y="1842515"/>
                    </a:lnTo>
                    <a:lnTo>
                      <a:pt x="6158483" y="1816607"/>
                    </a:lnTo>
                    <a:lnTo>
                      <a:pt x="6265163" y="1792224"/>
                    </a:lnTo>
                    <a:lnTo>
                      <a:pt x="6370320" y="1659636"/>
                    </a:lnTo>
                    <a:lnTo>
                      <a:pt x="6477000" y="1697736"/>
                    </a:lnTo>
                    <a:lnTo>
                      <a:pt x="6583680" y="1679448"/>
                    </a:lnTo>
                    <a:lnTo>
                      <a:pt x="6688835" y="1728215"/>
                    </a:lnTo>
                    <a:lnTo>
                      <a:pt x="6795515" y="1569719"/>
                    </a:lnTo>
                    <a:lnTo>
                      <a:pt x="6902196" y="1569719"/>
                    </a:lnTo>
                    <a:lnTo>
                      <a:pt x="7007352" y="1583436"/>
                    </a:lnTo>
                    <a:lnTo>
                      <a:pt x="7114032" y="1557527"/>
                    </a:lnTo>
                    <a:lnTo>
                      <a:pt x="7220711" y="1347215"/>
                    </a:lnTo>
                    <a:lnTo>
                      <a:pt x="7325868" y="1155191"/>
                    </a:lnTo>
                    <a:lnTo>
                      <a:pt x="7432548" y="1158239"/>
                    </a:lnTo>
                    <a:lnTo>
                      <a:pt x="7539228" y="1267967"/>
                    </a:lnTo>
                    <a:lnTo>
                      <a:pt x="7644383" y="1089659"/>
                    </a:lnTo>
                  </a:path>
                </a:pathLst>
              </a:custGeom>
              <a:ln w="50799">
                <a:solidFill>
                  <a:srgbClr val="1F487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" name="object 8"/>
              <p:cNvSpPr/>
              <p:nvPr/>
            </p:nvSpPr>
            <p:spPr>
              <a:xfrm>
                <a:off x="674369" y="4328921"/>
                <a:ext cx="7644765" cy="1385570"/>
              </a:xfrm>
              <a:custGeom>
                <a:avLst/>
                <a:gdLst/>
                <a:ahLst/>
                <a:cxnLst/>
                <a:rect l="l" t="t" r="r" b="b"/>
                <a:pathLst>
                  <a:path w="7644765" h="1385570">
                    <a:moveTo>
                      <a:pt x="0" y="1327403"/>
                    </a:moveTo>
                    <a:lnTo>
                      <a:pt x="105156" y="1347215"/>
                    </a:lnTo>
                    <a:lnTo>
                      <a:pt x="211836" y="1363980"/>
                    </a:lnTo>
                    <a:lnTo>
                      <a:pt x="318516" y="1338071"/>
                    </a:lnTo>
                    <a:lnTo>
                      <a:pt x="423671" y="1367027"/>
                    </a:lnTo>
                    <a:lnTo>
                      <a:pt x="530352" y="1385315"/>
                    </a:lnTo>
                    <a:lnTo>
                      <a:pt x="637032" y="1376171"/>
                    </a:lnTo>
                    <a:lnTo>
                      <a:pt x="742188" y="1367027"/>
                    </a:lnTo>
                    <a:lnTo>
                      <a:pt x="848868" y="1356359"/>
                    </a:lnTo>
                    <a:lnTo>
                      <a:pt x="955548" y="1357883"/>
                    </a:lnTo>
                    <a:lnTo>
                      <a:pt x="1060704" y="1370075"/>
                    </a:lnTo>
                    <a:lnTo>
                      <a:pt x="1167384" y="1382267"/>
                    </a:lnTo>
                    <a:lnTo>
                      <a:pt x="1274064" y="1379219"/>
                    </a:lnTo>
                    <a:lnTo>
                      <a:pt x="1379220" y="1315211"/>
                    </a:lnTo>
                    <a:lnTo>
                      <a:pt x="1485900" y="1283208"/>
                    </a:lnTo>
                    <a:lnTo>
                      <a:pt x="1592580" y="1251203"/>
                    </a:lnTo>
                    <a:lnTo>
                      <a:pt x="1697736" y="1240536"/>
                    </a:lnTo>
                    <a:lnTo>
                      <a:pt x="1804416" y="1205483"/>
                    </a:lnTo>
                    <a:lnTo>
                      <a:pt x="1911096" y="1080515"/>
                    </a:lnTo>
                    <a:lnTo>
                      <a:pt x="2016252" y="1045463"/>
                    </a:lnTo>
                    <a:lnTo>
                      <a:pt x="2122932" y="890015"/>
                    </a:lnTo>
                    <a:lnTo>
                      <a:pt x="2229612" y="787907"/>
                    </a:lnTo>
                    <a:lnTo>
                      <a:pt x="2334768" y="658367"/>
                    </a:lnTo>
                    <a:lnTo>
                      <a:pt x="2441448" y="463295"/>
                    </a:lnTo>
                    <a:lnTo>
                      <a:pt x="2548128" y="336803"/>
                    </a:lnTo>
                    <a:lnTo>
                      <a:pt x="2654808" y="278891"/>
                    </a:lnTo>
                    <a:lnTo>
                      <a:pt x="2759964" y="217931"/>
                    </a:lnTo>
                    <a:lnTo>
                      <a:pt x="2866644" y="163067"/>
                    </a:lnTo>
                    <a:lnTo>
                      <a:pt x="2973324" y="254507"/>
                    </a:lnTo>
                    <a:lnTo>
                      <a:pt x="3078480" y="185927"/>
                    </a:lnTo>
                    <a:lnTo>
                      <a:pt x="3185160" y="202691"/>
                    </a:lnTo>
                    <a:lnTo>
                      <a:pt x="3291840" y="185927"/>
                    </a:lnTo>
                    <a:lnTo>
                      <a:pt x="3396995" y="79247"/>
                    </a:lnTo>
                    <a:lnTo>
                      <a:pt x="3503676" y="79247"/>
                    </a:lnTo>
                    <a:lnTo>
                      <a:pt x="3610355" y="67055"/>
                    </a:lnTo>
                    <a:lnTo>
                      <a:pt x="3715512" y="64007"/>
                    </a:lnTo>
                    <a:lnTo>
                      <a:pt x="3822191" y="70103"/>
                    </a:lnTo>
                    <a:lnTo>
                      <a:pt x="3928871" y="3047"/>
                    </a:lnTo>
                    <a:lnTo>
                      <a:pt x="4034028" y="0"/>
                    </a:lnTo>
                    <a:lnTo>
                      <a:pt x="4140707" y="420623"/>
                    </a:lnTo>
                    <a:lnTo>
                      <a:pt x="4247388" y="495300"/>
                    </a:lnTo>
                    <a:lnTo>
                      <a:pt x="4352544" y="559307"/>
                    </a:lnTo>
                    <a:lnTo>
                      <a:pt x="4459224" y="411479"/>
                    </a:lnTo>
                    <a:lnTo>
                      <a:pt x="4565904" y="504444"/>
                    </a:lnTo>
                    <a:lnTo>
                      <a:pt x="4671059" y="452627"/>
                    </a:lnTo>
                    <a:lnTo>
                      <a:pt x="4777740" y="463295"/>
                    </a:lnTo>
                    <a:lnTo>
                      <a:pt x="4884420" y="460247"/>
                    </a:lnTo>
                    <a:lnTo>
                      <a:pt x="4989576" y="513588"/>
                    </a:lnTo>
                    <a:lnTo>
                      <a:pt x="5096256" y="547115"/>
                    </a:lnTo>
                    <a:lnTo>
                      <a:pt x="5202935" y="489203"/>
                    </a:lnTo>
                    <a:lnTo>
                      <a:pt x="5308092" y="720851"/>
                    </a:lnTo>
                    <a:lnTo>
                      <a:pt x="5414771" y="778763"/>
                    </a:lnTo>
                    <a:lnTo>
                      <a:pt x="5521452" y="794003"/>
                    </a:lnTo>
                    <a:lnTo>
                      <a:pt x="5628132" y="861059"/>
                    </a:lnTo>
                    <a:lnTo>
                      <a:pt x="5733288" y="839723"/>
                    </a:lnTo>
                    <a:lnTo>
                      <a:pt x="5839968" y="810767"/>
                    </a:lnTo>
                    <a:lnTo>
                      <a:pt x="5946648" y="832103"/>
                    </a:lnTo>
                    <a:lnTo>
                      <a:pt x="6051804" y="883919"/>
                    </a:lnTo>
                    <a:lnTo>
                      <a:pt x="6158483" y="984503"/>
                    </a:lnTo>
                    <a:lnTo>
                      <a:pt x="6265163" y="944879"/>
                    </a:lnTo>
                    <a:lnTo>
                      <a:pt x="6370320" y="990599"/>
                    </a:lnTo>
                    <a:lnTo>
                      <a:pt x="6477000" y="976883"/>
                    </a:lnTo>
                    <a:lnTo>
                      <a:pt x="6583680" y="1080515"/>
                    </a:lnTo>
                    <a:lnTo>
                      <a:pt x="6688835" y="1092708"/>
                    </a:lnTo>
                    <a:lnTo>
                      <a:pt x="6795515" y="1066799"/>
                    </a:lnTo>
                    <a:lnTo>
                      <a:pt x="6902196" y="1109471"/>
                    </a:lnTo>
                    <a:lnTo>
                      <a:pt x="7007352" y="1100327"/>
                    </a:lnTo>
                    <a:lnTo>
                      <a:pt x="7114032" y="1184147"/>
                    </a:lnTo>
                    <a:lnTo>
                      <a:pt x="7220711" y="1083564"/>
                    </a:lnTo>
                    <a:lnTo>
                      <a:pt x="7325868" y="1066799"/>
                    </a:lnTo>
                    <a:lnTo>
                      <a:pt x="7432548" y="1071371"/>
                    </a:lnTo>
                    <a:lnTo>
                      <a:pt x="7539228" y="1103375"/>
                    </a:lnTo>
                    <a:lnTo>
                      <a:pt x="7644383" y="1086611"/>
                    </a:lnTo>
                  </a:path>
                </a:pathLst>
              </a:custGeom>
              <a:ln w="50800">
                <a:solidFill>
                  <a:srgbClr val="8063A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" name="object 9"/>
              <p:cNvSpPr/>
              <p:nvPr/>
            </p:nvSpPr>
            <p:spPr>
              <a:xfrm>
                <a:off x="674369" y="2330958"/>
                <a:ext cx="7644765" cy="1679575"/>
              </a:xfrm>
              <a:custGeom>
                <a:avLst/>
                <a:gdLst/>
                <a:ahLst/>
                <a:cxnLst/>
                <a:rect l="l" t="t" r="r" b="b"/>
                <a:pathLst>
                  <a:path w="7644765" h="1679575">
                    <a:moveTo>
                      <a:pt x="0" y="1650491"/>
                    </a:moveTo>
                    <a:lnTo>
                      <a:pt x="105156" y="1648967"/>
                    </a:lnTo>
                    <a:lnTo>
                      <a:pt x="211836" y="1610867"/>
                    </a:lnTo>
                    <a:lnTo>
                      <a:pt x="318516" y="1621535"/>
                    </a:lnTo>
                    <a:lnTo>
                      <a:pt x="423671" y="1591055"/>
                    </a:lnTo>
                    <a:lnTo>
                      <a:pt x="530352" y="1580387"/>
                    </a:lnTo>
                    <a:lnTo>
                      <a:pt x="637032" y="1545335"/>
                    </a:lnTo>
                    <a:lnTo>
                      <a:pt x="742188" y="1595627"/>
                    </a:lnTo>
                    <a:lnTo>
                      <a:pt x="848868" y="1679447"/>
                    </a:lnTo>
                    <a:lnTo>
                      <a:pt x="955548" y="1482852"/>
                    </a:lnTo>
                    <a:lnTo>
                      <a:pt x="1060704" y="1400555"/>
                    </a:lnTo>
                    <a:lnTo>
                      <a:pt x="1167384" y="1517903"/>
                    </a:lnTo>
                    <a:lnTo>
                      <a:pt x="1274064" y="1574291"/>
                    </a:lnTo>
                    <a:lnTo>
                      <a:pt x="1379220" y="1498091"/>
                    </a:lnTo>
                    <a:lnTo>
                      <a:pt x="1485900" y="1353311"/>
                    </a:lnTo>
                    <a:lnTo>
                      <a:pt x="1592580" y="1357883"/>
                    </a:lnTo>
                    <a:lnTo>
                      <a:pt x="1697736" y="1441703"/>
                    </a:lnTo>
                    <a:lnTo>
                      <a:pt x="1804416" y="1313687"/>
                    </a:lnTo>
                    <a:lnTo>
                      <a:pt x="1911096" y="1229867"/>
                    </a:lnTo>
                    <a:lnTo>
                      <a:pt x="2016252" y="1251203"/>
                    </a:lnTo>
                    <a:lnTo>
                      <a:pt x="2122932" y="1287779"/>
                    </a:lnTo>
                    <a:lnTo>
                      <a:pt x="2229612" y="1239012"/>
                    </a:lnTo>
                    <a:lnTo>
                      <a:pt x="2334768" y="1239012"/>
                    </a:lnTo>
                    <a:lnTo>
                      <a:pt x="2441448" y="1159764"/>
                    </a:lnTo>
                    <a:lnTo>
                      <a:pt x="2548128" y="1144524"/>
                    </a:lnTo>
                    <a:lnTo>
                      <a:pt x="2654808" y="1033271"/>
                    </a:lnTo>
                    <a:lnTo>
                      <a:pt x="2759964" y="978407"/>
                    </a:lnTo>
                    <a:lnTo>
                      <a:pt x="2866644" y="918971"/>
                    </a:lnTo>
                    <a:lnTo>
                      <a:pt x="2973324" y="918971"/>
                    </a:lnTo>
                    <a:lnTo>
                      <a:pt x="3078480" y="833627"/>
                    </a:lnTo>
                    <a:lnTo>
                      <a:pt x="3185160" y="771143"/>
                    </a:lnTo>
                    <a:lnTo>
                      <a:pt x="3291840" y="786383"/>
                    </a:lnTo>
                    <a:lnTo>
                      <a:pt x="3396995" y="830579"/>
                    </a:lnTo>
                    <a:lnTo>
                      <a:pt x="3503676" y="794003"/>
                    </a:lnTo>
                    <a:lnTo>
                      <a:pt x="3610355" y="865631"/>
                    </a:lnTo>
                    <a:lnTo>
                      <a:pt x="3715512" y="978407"/>
                    </a:lnTo>
                    <a:lnTo>
                      <a:pt x="3822191" y="908303"/>
                    </a:lnTo>
                    <a:lnTo>
                      <a:pt x="3928871" y="842771"/>
                    </a:lnTo>
                    <a:lnTo>
                      <a:pt x="4034028" y="240791"/>
                    </a:lnTo>
                    <a:lnTo>
                      <a:pt x="4140707" y="28955"/>
                    </a:lnTo>
                    <a:lnTo>
                      <a:pt x="4247388" y="185927"/>
                    </a:lnTo>
                    <a:lnTo>
                      <a:pt x="4352544" y="269747"/>
                    </a:lnTo>
                    <a:lnTo>
                      <a:pt x="4459224" y="0"/>
                    </a:lnTo>
                    <a:lnTo>
                      <a:pt x="4565904" y="92963"/>
                    </a:lnTo>
                    <a:lnTo>
                      <a:pt x="4671059" y="237743"/>
                    </a:lnTo>
                    <a:lnTo>
                      <a:pt x="4777740" y="263651"/>
                    </a:lnTo>
                    <a:lnTo>
                      <a:pt x="4884420" y="214883"/>
                    </a:lnTo>
                    <a:lnTo>
                      <a:pt x="4989576" y="147827"/>
                    </a:lnTo>
                    <a:lnTo>
                      <a:pt x="5096256" y="222503"/>
                    </a:lnTo>
                    <a:lnTo>
                      <a:pt x="5202935" y="109727"/>
                    </a:lnTo>
                    <a:lnTo>
                      <a:pt x="5308092" y="77724"/>
                    </a:lnTo>
                    <a:lnTo>
                      <a:pt x="5414771" y="89915"/>
                    </a:lnTo>
                    <a:lnTo>
                      <a:pt x="5521452" y="228600"/>
                    </a:lnTo>
                    <a:lnTo>
                      <a:pt x="5628132" y="222503"/>
                    </a:lnTo>
                    <a:lnTo>
                      <a:pt x="5733288" y="257555"/>
                    </a:lnTo>
                    <a:lnTo>
                      <a:pt x="5839968" y="190500"/>
                    </a:lnTo>
                    <a:lnTo>
                      <a:pt x="5946648" y="245363"/>
                    </a:lnTo>
                    <a:lnTo>
                      <a:pt x="6051804" y="176783"/>
                    </a:lnTo>
                    <a:lnTo>
                      <a:pt x="6158483" y="190500"/>
                    </a:lnTo>
                    <a:lnTo>
                      <a:pt x="6265163" y="251459"/>
                    </a:lnTo>
                    <a:lnTo>
                      <a:pt x="6370320" y="338327"/>
                    </a:lnTo>
                    <a:lnTo>
                      <a:pt x="6477000" y="257555"/>
                    </a:lnTo>
                    <a:lnTo>
                      <a:pt x="6583680" y="86867"/>
                    </a:lnTo>
                    <a:lnTo>
                      <a:pt x="6688835" y="118871"/>
                    </a:lnTo>
                    <a:lnTo>
                      <a:pt x="6795515" y="283463"/>
                    </a:lnTo>
                    <a:lnTo>
                      <a:pt x="6902196" y="289559"/>
                    </a:lnTo>
                    <a:lnTo>
                      <a:pt x="7007352" y="269747"/>
                    </a:lnTo>
                    <a:lnTo>
                      <a:pt x="7114032" y="222503"/>
                    </a:lnTo>
                    <a:lnTo>
                      <a:pt x="7220711" y="312419"/>
                    </a:lnTo>
                    <a:lnTo>
                      <a:pt x="7325868" y="1408175"/>
                    </a:lnTo>
                    <a:lnTo>
                      <a:pt x="7432548" y="1543811"/>
                    </a:lnTo>
                    <a:lnTo>
                      <a:pt x="7539228" y="1557527"/>
                    </a:lnTo>
                    <a:lnTo>
                      <a:pt x="7644383" y="1641347"/>
                    </a:lnTo>
                  </a:path>
                </a:pathLst>
              </a:custGeom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" name="object 10"/>
              <p:cNvSpPr/>
              <p:nvPr/>
            </p:nvSpPr>
            <p:spPr>
              <a:xfrm>
                <a:off x="674369" y="4231386"/>
                <a:ext cx="7644765" cy="949960"/>
              </a:xfrm>
              <a:custGeom>
                <a:avLst/>
                <a:gdLst/>
                <a:ahLst/>
                <a:cxnLst/>
                <a:rect l="l" t="t" r="r" b="b"/>
                <a:pathLst>
                  <a:path w="7644765" h="949960">
                    <a:moveTo>
                      <a:pt x="0" y="850391"/>
                    </a:moveTo>
                    <a:lnTo>
                      <a:pt x="105156" y="871727"/>
                    </a:lnTo>
                    <a:lnTo>
                      <a:pt x="211836" y="900683"/>
                    </a:lnTo>
                    <a:lnTo>
                      <a:pt x="318516" y="900683"/>
                    </a:lnTo>
                    <a:lnTo>
                      <a:pt x="423671" y="853439"/>
                    </a:lnTo>
                    <a:lnTo>
                      <a:pt x="530352" y="897636"/>
                    </a:lnTo>
                    <a:lnTo>
                      <a:pt x="637032" y="868680"/>
                    </a:lnTo>
                    <a:lnTo>
                      <a:pt x="742188" y="824483"/>
                    </a:lnTo>
                    <a:lnTo>
                      <a:pt x="848868" y="836676"/>
                    </a:lnTo>
                    <a:lnTo>
                      <a:pt x="955548" y="949451"/>
                    </a:lnTo>
                    <a:lnTo>
                      <a:pt x="1060704" y="937259"/>
                    </a:lnTo>
                    <a:lnTo>
                      <a:pt x="1167384" y="920495"/>
                    </a:lnTo>
                    <a:lnTo>
                      <a:pt x="1274064" y="903732"/>
                    </a:lnTo>
                    <a:lnTo>
                      <a:pt x="1379220" y="882395"/>
                    </a:lnTo>
                    <a:lnTo>
                      <a:pt x="1485900" y="778763"/>
                    </a:lnTo>
                    <a:lnTo>
                      <a:pt x="1592580" y="766571"/>
                    </a:lnTo>
                    <a:lnTo>
                      <a:pt x="1697736" y="775715"/>
                    </a:lnTo>
                    <a:lnTo>
                      <a:pt x="1804416" y="789432"/>
                    </a:lnTo>
                    <a:lnTo>
                      <a:pt x="1911096" y="726947"/>
                    </a:lnTo>
                    <a:lnTo>
                      <a:pt x="2016252" y="641603"/>
                    </a:lnTo>
                    <a:lnTo>
                      <a:pt x="2122932" y="592836"/>
                    </a:lnTo>
                    <a:lnTo>
                      <a:pt x="2229612" y="582168"/>
                    </a:lnTo>
                    <a:lnTo>
                      <a:pt x="2334768" y="470915"/>
                    </a:lnTo>
                    <a:lnTo>
                      <a:pt x="2441448" y="384047"/>
                    </a:lnTo>
                    <a:lnTo>
                      <a:pt x="2548128" y="265175"/>
                    </a:lnTo>
                    <a:lnTo>
                      <a:pt x="2654808" y="231647"/>
                    </a:lnTo>
                    <a:lnTo>
                      <a:pt x="2759964" y="170687"/>
                    </a:lnTo>
                    <a:lnTo>
                      <a:pt x="2866644" y="100583"/>
                    </a:lnTo>
                    <a:lnTo>
                      <a:pt x="2973324" y="74675"/>
                    </a:lnTo>
                    <a:lnTo>
                      <a:pt x="3078480" y="123443"/>
                    </a:lnTo>
                    <a:lnTo>
                      <a:pt x="3185160" y="126491"/>
                    </a:lnTo>
                    <a:lnTo>
                      <a:pt x="3291840" y="0"/>
                    </a:lnTo>
                    <a:lnTo>
                      <a:pt x="3396995" y="51815"/>
                    </a:lnTo>
                    <a:lnTo>
                      <a:pt x="3503676" y="80771"/>
                    </a:lnTo>
                    <a:lnTo>
                      <a:pt x="3610355" y="68580"/>
                    </a:lnTo>
                    <a:lnTo>
                      <a:pt x="3715512" y="129539"/>
                    </a:lnTo>
                    <a:lnTo>
                      <a:pt x="3822191" y="207263"/>
                    </a:lnTo>
                    <a:lnTo>
                      <a:pt x="3928871" y="297180"/>
                    </a:lnTo>
                    <a:lnTo>
                      <a:pt x="4034028" y="294131"/>
                    </a:lnTo>
                    <a:lnTo>
                      <a:pt x="4140707" y="358139"/>
                    </a:lnTo>
                    <a:lnTo>
                      <a:pt x="4247388" y="390144"/>
                    </a:lnTo>
                    <a:lnTo>
                      <a:pt x="4352544" y="492251"/>
                    </a:lnTo>
                    <a:lnTo>
                      <a:pt x="4459224" y="550163"/>
                    </a:lnTo>
                    <a:lnTo>
                      <a:pt x="4565904" y="554736"/>
                    </a:lnTo>
                    <a:lnTo>
                      <a:pt x="4671059" y="563880"/>
                    </a:lnTo>
                    <a:lnTo>
                      <a:pt x="4777740" y="579119"/>
                    </a:lnTo>
                    <a:lnTo>
                      <a:pt x="4884420" y="615695"/>
                    </a:lnTo>
                    <a:lnTo>
                      <a:pt x="4989576" y="521207"/>
                    </a:lnTo>
                    <a:lnTo>
                      <a:pt x="5096256" y="557783"/>
                    </a:lnTo>
                    <a:lnTo>
                      <a:pt x="5202935" y="553212"/>
                    </a:lnTo>
                    <a:lnTo>
                      <a:pt x="5308092" y="553212"/>
                    </a:lnTo>
                    <a:lnTo>
                      <a:pt x="5414771" y="550163"/>
                    </a:lnTo>
                    <a:lnTo>
                      <a:pt x="5521452" y="505968"/>
                    </a:lnTo>
                    <a:lnTo>
                      <a:pt x="5628132" y="524256"/>
                    </a:lnTo>
                    <a:lnTo>
                      <a:pt x="5733288" y="489203"/>
                    </a:lnTo>
                    <a:lnTo>
                      <a:pt x="5839968" y="438912"/>
                    </a:lnTo>
                    <a:lnTo>
                      <a:pt x="5946648" y="419100"/>
                    </a:lnTo>
                    <a:lnTo>
                      <a:pt x="6051804" y="390144"/>
                    </a:lnTo>
                    <a:lnTo>
                      <a:pt x="6158483" y="376427"/>
                    </a:lnTo>
                    <a:lnTo>
                      <a:pt x="6265163" y="352044"/>
                    </a:lnTo>
                    <a:lnTo>
                      <a:pt x="6370320" y="292607"/>
                    </a:lnTo>
                    <a:lnTo>
                      <a:pt x="6477000" y="318515"/>
                    </a:lnTo>
                    <a:lnTo>
                      <a:pt x="6583680" y="289559"/>
                    </a:lnTo>
                    <a:lnTo>
                      <a:pt x="6688835" y="231647"/>
                    </a:lnTo>
                    <a:lnTo>
                      <a:pt x="6795515" y="167639"/>
                    </a:lnTo>
                    <a:lnTo>
                      <a:pt x="6902196" y="181356"/>
                    </a:lnTo>
                    <a:lnTo>
                      <a:pt x="7007352" y="161544"/>
                    </a:lnTo>
                    <a:lnTo>
                      <a:pt x="7114032" y="94487"/>
                    </a:lnTo>
                    <a:lnTo>
                      <a:pt x="7220711" y="62483"/>
                    </a:lnTo>
                    <a:lnTo>
                      <a:pt x="7325868" y="68580"/>
                    </a:lnTo>
                    <a:lnTo>
                      <a:pt x="7432548" y="129539"/>
                    </a:lnTo>
                    <a:lnTo>
                      <a:pt x="7539228" y="144780"/>
                    </a:lnTo>
                    <a:lnTo>
                      <a:pt x="7644383" y="138683"/>
                    </a:lnTo>
                  </a:path>
                </a:pathLst>
              </a:custGeom>
              <a:ln w="50800">
                <a:solidFill>
                  <a:srgbClr val="77923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11"/>
              <p:cNvSpPr/>
              <p:nvPr/>
            </p:nvSpPr>
            <p:spPr>
              <a:xfrm>
                <a:off x="674369" y="3182874"/>
                <a:ext cx="7644765" cy="2403475"/>
              </a:xfrm>
              <a:custGeom>
                <a:avLst/>
                <a:gdLst/>
                <a:ahLst/>
                <a:cxnLst/>
                <a:rect l="l" t="t" r="r" b="b"/>
                <a:pathLst>
                  <a:path w="7644765" h="2403475">
                    <a:moveTo>
                      <a:pt x="0" y="2223516"/>
                    </a:moveTo>
                    <a:lnTo>
                      <a:pt x="105156" y="2243328"/>
                    </a:lnTo>
                    <a:lnTo>
                      <a:pt x="211836" y="2255520"/>
                    </a:lnTo>
                    <a:lnTo>
                      <a:pt x="318516" y="2267712"/>
                    </a:lnTo>
                    <a:lnTo>
                      <a:pt x="423671" y="2281428"/>
                    </a:lnTo>
                    <a:lnTo>
                      <a:pt x="530352" y="2284476"/>
                    </a:lnTo>
                    <a:lnTo>
                      <a:pt x="637032" y="2261616"/>
                    </a:lnTo>
                    <a:lnTo>
                      <a:pt x="742188" y="2261616"/>
                    </a:lnTo>
                    <a:lnTo>
                      <a:pt x="848868" y="2281428"/>
                    </a:lnTo>
                    <a:lnTo>
                      <a:pt x="955548" y="2322576"/>
                    </a:lnTo>
                    <a:lnTo>
                      <a:pt x="1060704" y="2310384"/>
                    </a:lnTo>
                    <a:lnTo>
                      <a:pt x="1167384" y="2304288"/>
                    </a:lnTo>
                    <a:lnTo>
                      <a:pt x="1274064" y="2307336"/>
                    </a:lnTo>
                    <a:lnTo>
                      <a:pt x="1379220" y="2325624"/>
                    </a:lnTo>
                    <a:lnTo>
                      <a:pt x="1485900" y="2264664"/>
                    </a:lnTo>
                    <a:lnTo>
                      <a:pt x="1592580" y="2194560"/>
                    </a:lnTo>
                    <a:lnTo>
                      <a:pt x="1697736" y="2122932"/>
                    </a:lnTo>
                    <a:lnTo>
                      <a:pt x="1804416" y="2065020"/>
                    </a:lnTo>
                    <a:lnTo>
                      <a:pt x="1911096" y="1927859"/>
                    </a:lnTo>
                    <a:lnTo>
                      <a:pt x="2016252" y="1725168"/>
                    </a:lnTo>
                    <a:lnTo>
                      <a:pt x="2122932" y="1432559"/>
                    </a:lnTo>
                    <a:lnTo>
                      <a:pt x="2229612" y="1370076"/>
                    </a:lnTo>
                    <a:lnTo>
                      <a:pt x="2334768" y="1203959"/>
                    </a:lnTo>
                    <a:lnTo>
                      <a:pt x="2441448" y="955548"/>
                    </a:lnTo>
                    <a:lnTo>
                      <a:pt x="2548128" y="556259"/>
                    </a:lnTo>
                    <a:lnTo>
                      <a:pt x="2654808" y="277367"/>
                    </a:lnTo>
                    <a:lnTo>
                      <a:pt x="2759964" y="207263"/>
                    </a:lnTo>
                    <a:lnTo>
                      <a:pt x="2866644" y="39624"/>
                    </a:lnTo>
                    <a:lnTo>
                      <a:pt x="2973324" y="0"/>
                    </a:lnTo>
                    <a:lnTo>
                      <a:pt x="3078480" y="152400"/>
                    </a:lnTo>
                    <a:lnTo>
                      <a:pt x="3185160" y="309372"/>
                    </a:lnTo>
                    <a:lnTo>
                      <a:pt x="3291840" y="370331"/>
                    </a:lnTo>
                    <a:lnTo>
                      <a:pt x="3396995" y="413003"/>
                    </a:lnTo>
                    <a:lnTo>
                      <a:pt x="3503676" y="573024"/>
                    </a:lnTo>
                    <a:lnTo>
                      <a:pt x="3610355" y="595883"/>
                    </a:lnTo>
                    <a:lnTo>
                      <a:pt x="3715512" y="579119"/>
                    </a:lnTo>
                    <a:lnTo>
                      <a:pt x="3822191" y="643127"/>
                    </a:lnTo>
                    <a:lnTo>
                      <a:pt x="3928871" y="740663"/>
                    </a:lnTo>
                    <a:lnTo>
                      <a:pt x="4034028" y="865632"/>
                    </a:lnTo>
                    <a:lnTo>
                      <a:pt x="4140707" y="958595"/>
                    </a:lnTo>
                    <a:lnTo>
                      <a:pt x="4247388" y="1024127"/>
                    </a:lnTo>
                    <a:lnTo>
                      <a:pt x="4352544" y="1143000"/>
                    </a:lnTo>
                    <a:lnTo>
                      <a:pt x="4459224" y="1325880"/>
                    </a:lnTo>
                    <a:lnTo>
                      <a:pt x="4565904" y="1435608"/>
                    </a:lnTo>
                    <a:lnTo>
                      <a:pt x="4671059" y="1496568"/>
                    </a:lnTo>
                    <a:lnTo>
                      <a:pt x="4777740" y="1592580"/>
                    </a:lnTo>
                    <a:lnTo>
                      <a:pt x="4884420" y="1653539"/>
                    </a:lnTo>
                    <a:lnTo>
                      <a:pt x="4989576" y="1685544"/>
                    </a:lnTo>
                    <a:lnTo>
                      <a:pt x="5096256" y="1719071"/>
                    </a:lnTo>
                    <a:lnTo>
                      <a:pt x="5202935" y="1847088"/>
                    </a:lnTo>
                    <a:lnTo>
                      <a:pt x="5308092" y="1901952"/>
                    </a:lnTo>
                    <a:lnTo>
                      <a:pt x="5414771" y="1943100"/>
                    </a:lnTo>
                    <a:lnTo>
                      <a:pt x="5521452" y="1972056"/>
                    </a:lnTo>
                    <a:lnTo>
                      <a:pt x="5628132" y="2065020"/>
                    </a:lnTo>
                    <a:lnTo>
                      <a:pt x="5733288" y="2101596"/>
                    </a:lnTo>
                    <a:lnTo>
                      <a:pt x="5839968" y="2119884"/>
                    </a:lnTo>
                    <a:lnTo>
                      <a:pt x="5946648" y="2090927"/>
                    </a:lnTo>
                    <a:lnTo>
                      <a:pt x="6051804" y="2148840"/>
                    </a:lnTo>
                    <a:lnTo>
                      <a:pt x="6158483" y="2174748"/>
                    </a:lnTo>
                    <a:lnTo>
                      <a:pt x="6265163" y="2206752"/>
                    </a:lnTo>
                    <a:lnTo>
                      <a:pt x="6370320" y="2220467"/>
                    </a:lnTo>
                    <a:lnTo>
                      <a:pt x="6477000" y="2252472"/>
                    </a:lnTo>
                    <a:lnTo>
                      <a:pt x="6583680" y="2267712"/>
                    </a:lnTo>
                    <a:lnTo>
                      <a:pt x="6688835" y="2267712"/>
                    </a:lnTo>
                    <a:lnTo>
                      <a:pt x="6795515" y="2284476"/>
                    </a:lnTo>
                    <a:lnTo>
                      <a:pt x="6902196" y="2322576"/>
                    </a:lnTo>
                    <a:lnTo>
                      <a:pt x="7007352" y="2293620"/>
                    </a:lnTo>
                    <a:lnTo>
                      <a:pt x="7114032" y="2264664"/>
                    </a:lnTo>
                    <a:lnTo>
                      <a:pt x="7220711" y="2267712"/>
                    </a:lnTo>
                    <a:lnTo>
                      <a:pt x="7325868" y="2330196"/>
                    </a:lnTo>
                    <a:lnTo>
                      <a:pt x="7432548" y="2371344"/>
                    </a:lnTo>
                    <a:lnTo>
                      <a:pt x="7539228" y="2394204"/>
                    </a:lnTo>
                    <a:lnTo>
                      <a:pt x="7644383" y="2403348"/>
                    </a:lnTo>
                  </a:path>
                </a:pathLst>
              </a:custGeom>
              <a:ln w="50800">
                <a:solidFill>
                  <a:srgbClr val="DAAF1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7" name="object 12"/>
            <p:cNvSpPr txBox="1"/>
            <p:nvPr/>
          </p:nvSpPr>
          <p:spPr>
            <a:xfrm>
              <a:off x="8514080" y="5624271"/>
              <a:ext cx="125095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latin typeface="Arial"/>
                  <a:cs typeface="Arial"/>
                </a:rPr>
                <a:t>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28" name="object 13"/>
            <p:cNvSpPr txBox="1"/>
            <p:nvPr/>
          </p:nvSpPr>
          <p:spPr>
            <a:xfrm>
              <a:off x="8514080" y="4175886"/>
              <a:ext cx="125095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latin typeface="Arial"/>
                  <a:cs typeface="Arial"/>
                </a:rPr>
                <a:t>5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29" name="object 14"/>
            <p:cNvSpPr txBox="1"/>
            <p:nvPr/>
          </p:nvSpPr>
          <p:spPr>
            <a:xfrm>
              <a:off x="8514080" y="2727451"/>
              <a:ext cx="22352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latin typeface="Arial"/>
                  <a:cs typeface="Arial"/>
                </a:rPr>
                <a:t>10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30" name="object 15"/>
            <p:cNvSpPr txBox="1"/>
            <p:nvPr/>
          </p:nvSpPr>
          <p:spPr>
            <a:xfrm>
              <a:off x="8514080" y="1279016"/>
              <a:ext cx="22352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latin typeface="Arial"/>
                  <a:cs typeface="Arial"/>
                </a:rPr>
                <a:t>15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31" name="object 16"/>
            <p:cNvSpPr txBox="1"/>
            <p:nvPr/>
          </p:nvSpPr>
          <p:spPr>
            <a:xfrm>
              <a:off x="409143" y="5624271"/>
              <a:ext cx="125095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latin typeface="Arial"/>
                  <a:cs typeface="Arial"/>
                </a:rPr>
                <a:t>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32" name="object 17"/>
            <p:cNvSpPr txBox="1"/>
            <p:nvPr/>
          </p:nvSpPr>
          <p:spPr>
            <a:xfrm>
              <a:off x="409143" y="4175886"/>
              <a:ext cx="125095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latin typeface="Arial"/>
                  <a:cs typeface="Arial"/>
                </a:rPr>
                <a:t>5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33" name="object 18"/>
            <p:cNvSpPr txBox="1"/>
            <p:nvPr/>
          </p:nvSpPr>
          <p:spPr>
            <a:xfrm>
              <a:off x="310388" y="2727451"/>
              <a:ext cx="22352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latin typeface="Arial"/>
                  <a:cs typeface="Arial"/>
                </a:rPr>
                <a:t>10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34" name="object 19"/>
            <p:cNvSpPr txBox="1"/>
            <p:nvPr/>
          </p:nvSpPr>
          <p:spPr>
            <a:xfrm>
              <a:off x="310388" y="1279016"/>
              <a:ext cx="22352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spc="-5" dirty="0">
                  <a:latin typeface="Arial"/>
                  <a:cs typeface="Arial"/>
                </a:rPr>
                <a:t>15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35" name="object 20"/>
            <p:cNvSpPr/>
            <p:nvPr/>
          </p:nvSpPr>
          <p:spPr>
            <a:xfrm>
              <a:off x="334388" y="5910592"/>
              <a:ext cx="366395" cy="406400"/>
            </a:xfrm>
            <a:custGeom>
              <a:avLst/>
              <a:gdLst/>
              <a:ahLst/>
              <a:cxnLst/>
              <a:rect l="l" t="t" r="r" b="b"/>
              <a:pathLst>
                <a:path w="366395" h="406400">
                  <a:moveTo>
                    <a:pt x="35004" y="294652"/>
                  </a:moveTo>
                  <a:lnTo>
                    <a:pt x="3063" y="315810"/>
                  </a:lnTo>
                  <a:lnTo>
                    <a:pt x="0" y="332666"/>
                  </a:lnTo>
                  <a:lnTo>
                    <a:pt x="306" y="337178"/>
                  </a:lnTo>
                  <a:lnTo>
                    <a:pt x="24177" y="375354"/>
                  </a:lnTo>
                  <a:lnTo>
                    <a:pt x="57973" y="399975"/>
                  </a:lnTo>
                  <a:lnTo>
                    <a:pt x="80101" y="406184"/>
                  </a:lnTo>
                  <a:lnTo>
                    <a:pt x="88238" y="405491"/>
                  </a:lnTo>
                  <a:lnTo>
                    <a:pt x="95746" y="402975"/>
                  </a:lnTo>
                  <a:lnTo>
                    <a:pt x="102624" y="398638"/>
                  </a:lnTo>
                  <a:lnTo>
                    <a:pt x="108867" y="392480"/>
                  </a:lnTo>
                  <a:lnTo>
                    <a:pt x="109176" y="392112"/>
                  </a:lnTo>
                  <a:lnTo>
                    <a:pt x="87823" y="392112"/>
                  </a:lnTo>
                  <a:lnTo>
                    <a:pt x="79365" y="391413"/>
                  </a:lnTo>
                  <a:lnTo>
                    <a:pt x="42586" y="370154"/>
                  </a:lnTo>
                  <a:lnTo>
                    <a:pt x="14773" y="336257"/>
                  </a:lnTo>
                  <a:lnTo>
                    <a:pt x="12868" y="329044"/>
                  </a:lnTo>
                  <a:lnTo>
                    <a:pt x="14226" y="322681"/>
                  </a:lnTo>
                  <a:lnTo>
                    <a:pt x="23561" y="311569"/>
                  </a:lnTo>
                  <a:lnTo>
                    <a:pt x="30127" y="309105"/>
                  </a:lnTo>
                  <a:lnTo>
                    <a:pt x="73268" y="309105"/>
                  </a:lnTo>
                  <a:lnTo>
                    <a:pt x="72223" y="308341"/>
                  </a:lnTo>
                  <a:lnTo>
                    <a:pt x="66240" y="304494"/>
                  </a:lnTo>
                  <a:lnTo>
                    <a:pt x="60772" y="301548"/>
                  </a:lnTo>
                  <a:lnTo>
                    <a:pt x="53838" y="298221"/>
                  </a:lnTo>
                  <a:lnTo>
                    <a:pt x="47285" y="296176"/>
                  </a:lnTo>
                  <a:lnTo>
                    <a:pt x="35004" y="294652"/>
                  </a:lnTo>
                  <a:close/>
                </a:path>
                <a:path w="366395" h="406400">
                  <a:moveTo>
                    <a:pt x="73268" y="309105"/>
                  </a:moveTo>
                  <a:lnTo>
                    <a:pt x="30127" y="309105"/>
                  </a:lnTo>
                  <a:lnTo>
                    <a:pt x="38572" y="309791"/>
                  </a:lnTo>
                  <a:lnTo>
                    <a:pt x="45623" y="311507"/>
                  </a:lnTo>
                  <a:lnTo>
                    <a:pt x="86090" y="340665"/>
                  </a:lnTo>
                  <a:lnTo>
                    <a:pt x="104854" y="371805"/>
                  </a:lnTo>
                  <a:lnTo>
                    <a:pt x="103622" y="378688"/>
                  </a:lnTo>
                  <a:lnTo>
                    <a:pt x="94376" y="389712"/>
                  </a:lnTo>
                  <a:lnTo>
                    <a:pt x="87823" y="392112"/>
                  </a:lnTo>
                  <a:lnTo>
                    <a:pt x="109176" y="392112"/>
                  </a:lnTo>
                  <a:lnTo>
                    <a:pt x="114874" y="385317"/>
                  </a:lnTo>
                  <a:lnTo>
                    <a:pt x="117922" y="377786"/>
                  </a:lnTo>
                  <a:lnTo>
                    <a:pt x="117915" y="368476"/>
                  </a:lnTo>
                  <a:lnTo>
                    <a:pt x="100539" y="332663"/>
                  </a:lnTo>
                  <a:lnTo>
                    <a:pt x="78722" y="313091"/>
                  </a:lnTo>
                  <a:lnTo>
                    <a:pt x="73268" y="309105"/>
                  </a:lnTo>
                  <a:close/>
                </a:path>
                <a:path w="366395" h="406400">
                  <a:moveTo>
                    <a:pt x="126850" y="312000"/>
                  </a:moveTo>
                  <a:lnTo>
                    <a:pt x="118366" y="325348"/>
                  </a:lnTo>
                  <a:lnTo>
                    <a:pt x="125075" y="329177"/>
                  </a:lnTo>
                  <a:lnTo>
                    <a:pt x="131981" y="331616"/>
                  </a:lnTo>
                  <a:lnTo>
                    <a:pt x="139087" y="332663"/>
                  </a:lnTo>
                  <a:lnTo>
                    <a:pt x="146395" y="332320"/>
                  </a:lnTo>
                  <a:lnTo>
                    <a:pt x="153546" y="330615"/>
                  </a:lnTo>
                  <a:lnTo>
                    <a:pt x="160197" y="327558"/>
                  </a:lnTo>
                  <a:lnTo>
                    <a:pt x="166348" y="323148"/>
                  </a:lnTo>
                  <a:lnTo>
                    <a:pt x="171301" y="318096"/>
                  </a:lnTo>
                  <a:lnTo>
                    <a:pt x="141671" y="318096"/>
                  </a:lnTo>
                  <a:lnTo>
                    <a:pt x="134800" y="316331"/>
                  </a:lnTo>
                  <a:lnTo>
                    <a:pt x="126850" y="312000"/>
                  </a:lnTo>
                  <a:close/>
                </a:path>
                <a:path w="366395" h="406400">
                  <a:moveTo>
                    <a:pt x="175067" y="265074"/>
                  </a:moveTo>
                  <a:lnTo>
                    <a:pt x="147030" y="265074"/>
                  </a:lnTo>
                  <a:lnTo>
                    <a:pt x="153088" y="267080"/>
                  </a:lnTo>
                  <a:lnTo>
                    <a:pt x="164391" y="276567"/>
                  </a:lnTo>
                  <a:lnTo>
                    <a:pt x="167604" y="282574"/>
                  </a:lnTo>
                  <a:lnTo>
                    <a:pt x="168900" y="296925"/>
                  </a:lnTo>
                  <a:lnTo>
                    <a:pt x="166855" y="303326"/>
                  </a:lnTo>
                  <a:lnTo>
                    <a:pt x="158117" y="313740"/>
                  </a:lnTo>
                  <a:lnTo>
                    <a:pt x="153241" y="316509"/>
                  </a:lnTo>
                  <a:lnTo>
                    <a:pt x="141671" y="318096"/>
                  </a:lnTo>
                  <a:lnTo>
                    <a:pt x="171301" y="318096"/>
                  </a:lnTo>
                  <a:lnTo>
                    <a:pt x="182908" y="286308"/>
                  </a:lnTo>
                  <a:lnTo>
                    <a:pt x="181639" y="278279"/>
                  </a:lnTo>
                  <a:lnTo>
                    <a:pt x="178901" y="271010"/>
                  </a:lnTo>
                  <a:lnTo>
                    <a:pt x="175067" y="265074"/>
                  </a:lnTo>
                  <a:close/>
                </a:path>
                <a:path w="366395" h="406400">
                  <a:moveTo>
                    <a:pt x="99558" y="218782"/>
                  </a:moveTo>
                  <a:lnTo>
                    <a:pt x="67441" y="239933"/>
                  </a:lnTo>
                  <a:lnTo>
                    <a:pt x="62042" y="258991"/>
                  </a:lnTo>
                  <a:lnTo>
                    <a:pt x="62723" y="265613"/>
                  </a:lnTo>
                  <a:lnTo>
                    <a:pt x="64669" y="272105"/>
                  </a:lnTo>
                  <a:lnTo>
                    <a:pt x="67880" y="278466"/>
                  </a:lnTo>
                  <a:lnTo>
                    <a:pt x="72354" y="284695"/>
                  </a:lnTo>
                  <a:lnTo>
                    <a:pt x="84572" y="274485"/>
                  </a:lnTo>
                  <a:lnTo>
                    <a:pt x="79441" y="268668"/>
                  </a:lnTo>
                  <a:lnTo>
                    <a:pt x="76723" y="262978"/>
                  </a:lnTo>
                  <a:lnTo>
                    <a:pt x="101196" y="233578"/>
                  </a:lnTo>
                  <a:lnTo>
                    <a:pt x="127534" y="233578"/>
                  </a:lnTo>
                  <a:lnTo>
                    <a:pt x="125339" y="230276"/>
                  </a:lnTo>
                  <a:lnTo>
                    <a:pt x="116665" y="222999"/>
                  </a:lnTo>
                  <a:lnTo>
                    <a:pt x="111470" y="220662"/>
                  </a:lnTo>
                  <a:lnTo>
                    <a:pt x="99558" y="218782"/>
                  </a:lnTo>
                  <a:close/>
                </a:path>
                <a:path w="366395" h="406400">
                  <a:moveTo>
                    <a:pt x="127534" y="233578"/>
                  </a:moveTo>
                  <a:lnTo>
                    <a:pt x="101196" y="233578"/>
                  </a:lnTo>
                  <a:lnTo>
                    <a:pt x="106098" y="235153"/>
                  </a:lnTo>
                  <a:lnTo>
                    <a:pt x="116055" y="243509"/>
                  </a:lnTo>
                  <a:lnTo>
                    <a:pt x="118455" y="249008"/>
                  </a:lnTo>
                  <a:lnTo>
                    <a:pt x="116919" y="261658"/>
                  </a:lnTo>
                  <a:lnTo>
                    <a:pt x="114391" y="267385"/>
                  </a:lnTo>
                  <a:lnTo>
                    <a:pt x="109692" y="272986"/>
                  </a:lnTo>
                  <a:lnTo>
                    <a:pt x="109108" y="273596"/>
                  </a:lnTo>
                  <a:lnTo>
                    <a:pt x="108346" y="274319"/>
                  </a:lnTo>
                  <a:lnTo>
                    <a:pt x="117770" y="284492"/>
                  </a:lnTo>
                  <a:lnTo>
                    <a:pt x="147030" y="265074"/>
                  </a:lnTo>
                  <a:lnTo>
                    <a:pt x="175067" y="265074"/>
                  </a:lnTo>
                  <a:lnTo>
                    <a:pt x="174696" y="264500"/>
                  </a:lnTo>
                  <a:lnTo>
                    <a:pt x="169027" y="258749"/>
                  </a:lnTo>
                  <a:lnTo>
                    <a:pt x="166726" y="256819"/>
                  </a:lnTo>
                  <a:lnTo>
                    <a:pt x="129619" y="256819"/>
                  </a:lnTo>
                  <a:lnTo>
                    <a:pt x="131308" y="250659"/>
                  </a:lnTo>
                  <a:lnTo>
                    <a:pt x="131359" y="244982"/>
                  </a:lnTo>
                  <a:lnTo>
                    <a:pt x="128234" y="234632"/>
                  </a:lnTo>
                  <a:lnTo>
                    <a:pt x="127534" y="233578"/>
                  </a:lnTo>
                  <a:close/>
                </a:path>
                <a:path w="366395" h="406400">
                  <a:moveTo>
                    <a:pt x="142344" y="249986"/>
                  </a:moveTo>
                  <a:lnTo>
                    <a:pt x="135804" y="252158"/>
                  </a:lnTo>
                  <a:lnTo>
                    <a:pt x="129619" y="256819"/>
                  </a:lnTo>
                  <a:lnTo>
                    <a:pt x="166726" y="256819"/>
                  </a:lnTo>
                  <a:lnTo>
                    <a:pt x="162715" y="253453"/>
                  </a:lnTo>
                  <a:lnTo>
                    <a:pt x="156111" y="250647"/>
                  </a:lnTo>
                  <a:lnTo>
                    <a:pt x="142344" y="249986"/>
                  </a:lnTo>
                  <a:close/>
                </a:path>
                <a:path w="366395" h="406400">
                  <a:moveTo>
                    <a:pt x="154041" y="191414"/>
                  </a:moveTo>
                  <a:lnTo>
                    <a:pt x="142573" y="205092"/>
                  </a:lnTo>
                  <a:lnTo>
                    <a:pt x="156238" y="216560"/>
                  </a:lnTo>
                  <a:lnTo>
                    <a:pt x="167719" y="202895"/>
                  </a:lnTo>
                  <a:lnTo>
                    <a:pt x="154041" y="191414"/>
                  </a:lnTo>
                  <a:close/>
                </a:path>
                <a:path w="366395" h="406400">
                  <a:moveTo>
                    <a:pt x="221771" y="81205"/>
                  </a:moveTo>
                  <a:lnTo>
                    <a:pt x="185039" y="97047"/>
                  </a:lnTo>
                  <a:lnTo>
                    <a:pt x="164950" y="132765"/>
                  </a:lnTo>
                  <a:lnTo>
                    <a:pt x="164124" y="140773"/>
                  </a:lnTo>
                  <a:lnTo>
                    <a:pt x="164525" y="148756"/>
                  </a:lnTo>
                  <a:lnTo>
                    <a:pt x="183664" y="186309"/>
                  </a:lnTo>
                  <a:lnTo>
                    <a:pt x="221465" y="208711"/>
                  </a:lnTo>
                  <a:lnTo>
                    <a:pt x="237716" y="210283"/>
                  </a:lnTo>
                  <a:lnTo>
                    <a:pt x="245645" y="209319"/>
                  </a:lnTo>
                  <a:lnTo>
                    <a:pt x="274427" y="194398"/>
                  </a:lnTo>
                  <a:lnTo>
                    <a:pt x="238826" y="194398"/>
                  </a:lnTo>
                  <a:lnTo>
                    <a:pt x="229701" y="193782"/>
                  </a:lnTo>
                  <a:lnTo>
                    <a:pt x="192898" y="170933"/>
                  </a:lnTo>
                  <a:lnTo>
                    <a:pt x="179976" y="136204"/>
                  </a:lnTo>
                  <a:lnTo>
                    <a:pt x="181659" y="127911"/>
                  </a:lnTo>
                  <a:lnTo>
                    <a:pt x="217439" y="96824"/>
                  </a:lnTo>
                  <a:lnTo>
                    <a:pt x="265786" y="96748"/>
                  </a:lnTo>
                  <a:lnTo>
                    <a:pt x="261442" y="93461"/>
                  </a:lnTo>
                  <a:lnTo>
                    <a:pt x="253831" y="88896"/>
                  </a:lnTo>
                  <a:lnTo>
                    <a:pt x="245992" y="85356"/>
                  </a:lnTo>
                  <a:lnTo>
                    <a:pt x="237924" y="82842"/>
                  </a:lnTo>
                  <a:lnTo>
                    <a:pt x="229800" y="81432"/>
                  </a:lnTo>
                  <a:lnTo>
                    <a:pt x="221771" y="81205"/>
                  </a:lnTo>
                  <a:close/>
                </a:path>
                <a:path w="366395" h="406400">
                  <a:moveTo>
                    <a:pt x="293026" y="163601"/>
                  </a:moveTo>
                  <a:lnTo>
                    <a:pt x="277624" y="163601"/>
                  </a:lnTo>
                  <a:lnTo>
                    <a:pt x="275923" y="169151"/>
                  </a:lnTo>
                  <a:lnTo>
                    <a:pt x="273141" y="174231"/>
                  </a:lnTo>
                  <a:lnTo>
                    <a:pt x="238826" y="194398"/>
                  </a:lnTo>
                  <a:lnTo>
                    <a:pt x="274427" y="194398"/>
                  </a:lnTo>
                  <a:lnTo>
                    <a:pt x="280050" y="188480"/>
                  </a:lnTo>
                  <a:lnTo>
                    <a:pt x="285065" y="181732"/>
                  </a:lnTo>
                  <a:lnTo>
                    <a:pt x="289081" y="174631"/>
                  </a:lnTo>
                  <a:lnTo>
                    <a:pt x="292100" y="167178"/>
                  </a:lnTo>
                  <a:lnTo>
                    <a:pt x="293026" y="163601"/>
                  </a:lnTo>
                  <a:close/>
                </a:path>
                <a:path w="366395" h="406400">
                  <a:moveTo>
                    <a:pt x="265786" y="96748"/>
                  </a:moveTo>
                  <a:lnTo>
                    <a:pt x="225339" y="96748"/>
                  </a:lnTo>
                  <a:lnTo>
                    <a:pt x="233578" y="99047"/>
                  </a:lnTo>
                  <a:lnTo>
                    <a:pt x="239607" y="101136"/>
                  </a:lnTo>
                  <a:lnTo>
                    <a:pt x="273497" y="130557"/>
                  </a:lnTo>
                  <a:lnTo>
                    <a:pt x="279339" y="150037"/>
                  </a:lnTo>
                  <a:lnTo>
                    <a:pt x="273172" y="151481"/>
                  </a:lnTo>
                  <a:lnTo>
                    <a:pt x="266926" y="153759"/>
                  </a:lnTo>
                  <a:lnTo>
                    <a:pt x="260751" y="156801"/>
                  </a:lnTo>
                  <a:lnTo>
                    <a:pt x="254498" y="160680"/>
                  </a:lnTo>
                  <a:lnTo>
                    <a:pt x="261280" y="171703"/>
                  </a:lnTo>
                  <a:lnTo>
                    <a:pt x="266156" y="168147"/>
                  </a:lnTo>
                  <a:lnTo>
                    <a:pt x="271605" y="165442"/>
                  </a:lnTo>
                  <a:lnTo>
                    <a:pt x="277624" y="163601"/>
                  </a:lnTo>
                  <a:lnTo>
                    <a:pt x="293026" y="163601"/>
                  </a:lnTo>
                  <a:lnTo>
                    <a:pt x="294122" y="159372"/>
                  </a:lnTo>
                  <a:lnTo>
                    <a:pt x="302347" y="157345"/>
                  </a:lnTo>
                  <a:lnTo>
                    <a:pt x="310029" y="154847"/>
                  </a:lnTo>
                  <a:lnTo>
                    <a:pt x="317168" y="151878"/>
                  </a:lnTo>
                  <a:lnTo>
                    <a:pt x="323764" y="148437"/>
                  </a:lnTo>
                  <a:lnTo>
                    <a:pt x="322553" y="146075"/>
                  </a:lnTo>
                  <a:lnTo>
                    <a:pt x="294935" y="146075"/>
                  </a:lnTo>
                  <a:lnTo>
                    <a:pt x="294123" y="139481"/>
                  </a:lnTo>
                  <a:lnTo>
                    <a:pt x="274517" y="104214"/>
                  </a:lnTo>
                  <a:lnTo>
                    <a:pt x="268790" y="99021"/>
                  </a:lnTo>
                  <a:lnTo>
                    <a:pt x="265786" y="96748"/>
                  </a:lnTo>
                  <a:close/>
                </a:path>
                <a:path w="366395" h="406400">
                  <a:moveTo>
                    <a:pt x="317947" y="137083"/>
                  </a:moveTo>
                  <a:lnTo>
                    <a:pt x="311775" y="140550"/>
                  </a:lnTo>
                  <a:lnTo>
                    <a:pt x="304117" y="143548"/>
                  </a:lnTo>
                  <a:lnTo>
                    <a:pt x="294935" y="146075"/>
                  </a:lnTo>
                  <a:lnTo>
                    <a:pt x="322553" y="146075"/>
                  </a:lnTo>
                  <a:lnTo>
                    <a:pt x="317947" y="137083"/>
                  </a:lnTo>
                  <a:close/>
                </a:path>
                <a:path w="366395" h="406400">
                  <a:moveTo>
                    <a:pt x="304039" y="30187"/>
                  </a:moveTo>
                  <a:lnTo>
                    <a:pt x="279669" y="30187"/>
                  </a:lnTo>
                  <a:lnTo>
                    <a:pt x="356161" y="94386"/>
                  </a:lnTo>
                  <a:lnTo>
                    <a:pt x="366232" y="82372"/>
                  </a:lnTo>
                  <a:lnTo>
                    <a:pt x="304039" y="30187"/>
                  </a:lnTo>
                  <a:close/>
                </a:path>
                <a:path w="366395" h="406400">
                  <a:moveTo>
                    <a:pt x="268061" y="0"/>
                  </a:moveTo>
                  <a:lnTo>
                    <a:pt x="261572" y="7734"/>
                  </a:lnTo>
                  <a:lnTo>
                    <a:pt x="264035" y="13373"/>
                  </a:lnTo>
                  <a:lnTo>
                    <a:pt x="265420" y="20586"/>
                  </a:lnTo>
                  <a:lnTo>
                    <a:pt x="265686" y="29375"/>
                  </a:lnTo>
                  <a:lnTo>
                    <a:pt x="265637" y="36020"/>
                  </a:lnTo>
                  <a:lnTo>
                    <a:pt x="265069" y="42775"/>
                  </a:lnTo>
                  <a:lnTo>
                    <a:pt x="263984" y="49636"/>
                  </a:lnTo>
                  <a:lnTo>
                    <a:pt x="262384" y="56603"/>
                  </a:lnTo>
                  <a:lnTo>
                    <a:pt x="273992" y="66344"/>
                  </a:lnTo>
                  <a:lnTo>
                    <a:pt x="275745" y="61455"/>
                  </a:lnTo>
                  <a:lnTo>
                    <a:pt x="277218" y="55511"/>
                  </a:lnTo>
                  <a:lnTo>
                    <a:pt x="279568" y="41503"/>
                  </a:lnTo>
                  <a:lnTo>
                    <a:pt x="279999" y="35394"/>
                  </a:lnTo>
                  <a:lnTo>
                    <a:pt x="279669" y="30187"/>
                  </a:lnTo>
                  <a:lnTo>
                    <a:pt x="304039" y="30187"/>
                  </a:lnTo>
                  <a:lnTo>
                    <a:pt x="268061" y="0"/>
                  </a:lnTo>
                  <a:close/>
                </a:path>
                <a:path w="366395" h="406400">
                  <a:moveTo>
                    <a:pt x="211203" y="239382"/>
                  </a:moveTo>
                  <a:lnTo>
                    <a:pt x="199723" y="253047"/>
                  </a:lnTo>
                  <a:lnTo>
                    <a:pt x="213401" y="264528"/>
                  </a:lnTo>
                  <a:lnTo>
                    <a:pt x="224869" y="250850"/>
                  </a:lnTo>
                  <a:lnTo>
                    <a:pt x="211203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21"/>
            <p:cNvSpPr/>
            <p:nvPr/>
          </p:nvSpPr>
          <p:spPr>
            <a:xfrm>
              <a:off x="759150" y="5910592"/>
              <a:ext cx="366395" cy="406400"/>
            </a:xfrm>
            <a:custGeom>
              <a:avLst/>
              <a:gdLst/>
              <a:ahLst/>
              <a:cxnLst/>
              <a:rect l="l" t="t" r="r" b="b"/>
              <a:pathLst>
                <a:path w="366394" h="406400">
                  <a:moveTo>
                    <a:pt x="34993" y="294652"/>
                  </a:moveTo>
                  <a:lnTo>
                    <a:pt x="3052" y="315810"/>
                  </a:lnTo>
                  <a:lnTo>
                    <a:pt x="0" y="332666"/>
                  </a:lnTo>
                  <a:lnTo>
                    <a:pt x="301" y="337178"/>
                  </a:lnTo>
                  <a:lnTo>
                    <a:pt x="24166" y="375354"/>
                  </a:lnTo>
                  <a:lnTo>
                    <a:pt x="57962" y="399975"/>
                  </a:lnTo>
                  <a:lnTo>
                    <a:pt x="80090" y="406184"/>
                  </a:lnTo>
                  <a:lnTo>
                    <a:pt x="88232" y="405491"/>
                  </a:lnTo>
                  <a:lnTo>
                    <a:pt x="95742" y="402975"/>
                  </a:lnTo>
                  <a:lnTo>
                    <a:pt x="102620" y="398638"/>
                  </a:lnTo>
                  <a:lnTo>
                    <a:pt x="108869" y="392480"/>
                  </a:lnTo>
                  <a:lnTo>
                    <a:pt x="109178" y="392112"/>
                  </a:lnTo>
                  <a:lnTo>
                    <a:pt x="87825" y="392112"/>
                  </a:lnTo>
                  <a:lnTo>
                    <a:pt x="79354" y="391413"/>
                  </a:lnTo>
                  <a:lnTo>
                    <a:pt x="42575" y="370154"/>
                  </a:lnTo>
                  <a:lnTo>
                    <a:pt x="14774" y="336257"/>
                  </a:lnTo>
                  <a:lnTo>
                    <a:pt x="12857" y="329044"/>
                  </a:lnTo>
                  <a:lnTo>
                    <a:pt x="14216" y="322681"/>
                  </a:lnTo>
                  <a:lnTo>
                    <a:pt x="23550" y="311569"/>
                  </a:lnTo>
                  <a:lnTo>
                    <a:pt x="30116" y="309105"/>
                  </a:lnTo>
                  <a:lnTo>
                    <a:pt x="73267" y="309105"/>
                  </a:lnTo>
                  <a:lnTo>
                    <a:pt x="72223" y="308341"/>
                  </a:lnTo>
                  <a:lnTo>
                    <a:pt x="66241" y="304494"/>
                  </a:lnTo>
                  <a:lnTo>
                    <a:pt x="60774" y="301548"/>
                  </a:lnTo>
                  <a:lnTo>
                    <a:pt x="53827" y="298221"/>
                  </a:lnTo>
                  <a:lnTo>
                    <a:pt x="47286" y="296176"/>
                  </a:lnTo>
                  <a:lnTo>
                    <a:pt x="34993" y="294652"/>
                  </a:lnTo>
                  <a:close/>
                </a:path>
                <a:path w="366394" h="406400">
                  <a:moveTo>
                    <a:pt x="73267" y="309105"/>
                  </a:moveTo>
                  <a:lnTo>
                    <a:pt x="30116" y="309105"/>
                  </a:lnTo>
                  <a:lnTo>
                    <a:pt x="38561" y="309791"/>
                  </a:lnTo>
                  <a:lnTo>
                    <a:pt x="45613" y="311507"/>
                  </a:lnTo>
                  <a:lnTo>
                    <a:pt x="86085" y="340665"/>
                  </a:lnTo>
                  <a:lnTo>
                    <a:pt x="104843" y="371805"/>
                  </a:lnTo>
                  <a:lnTo>
                    <a:pt x="103624" y="378688"/>
                  </a:lnTo>
                  <a:lnTo>
                    <a:pt x="94365" y="389712"/>
                  </a:lnTo>
                  <a:lnTo>
                    <a:pt x="87825" y="392112"/>
                  </a:lnTo>
                  <a:lnTo>
                    <a:pt x="109178" y="392112"/>
                  </a:lnTo>
                  <a:lnTo>
                    <a:pt x="114876" y="385317"/>
                  </a:lnTo>
                  <a:lnTo>
                    <a:pt x="117924" y="377786"/>
                  </a:lnTo>
                  <a:lnTo>
                    <a:pt x="117916" y="368476"/>
                  </a:lnTo>
                  <a:lnTo>
                    <a:pt x="100533" y="332666"/>
                  </a:lnTo>
                  <a:lnTo>
                    <a:pt x="78719" y="313091"/>
                  </a:lnTo>
                  <a:lnTo>
                    <a:pt x="73267" y="309105"/>
                  </a:lnTo>
                  <a:close/>
                </a:path>
                <a:path w="366394" h="406400">
                  <a:moveTo>
                    <a:pt x="88714" y="214541"/>
                  </a:moveTo>
                  <a:lnTo>
                    <a:pt x="80484" y="224345"/>
                  </a:lnTo>
                  <a:lnTo>
                    <a:pt x="106405" y="322135"/>
                  </a:lnTo>
                  <a:lnTo>
                    <a:pt x="117403" y="331368"/>
                  </a:lnTo>
                  <a:lnTo>
                    <a:pt x="135064" y="310324"/>
                  </a:lnTo>
                  <a:lnTo>
                    <a:pt x="116311" y="310324"/>
                  </a:lnTo>
                  <a:lnTo>
                    <a:pt x="97909" y="242722"/>
                  </a:lnTo>
                  <a:lnTo>
                    <a:pt x="122293" y="242722"/>
                  </a:lnTo>
                  <a:lnTo>
                    <a:pt x="88714" y="214541"/>
                  </a:lnTo>
                  <a:close/>
                </a:path>
                <a:path w="366394" h="406400">
                  <a:moveTo>
                    <a:pt x="122293" y="242722"/>
                  </a:moveTo>
                  <a:lnTo>
                    <a:pt x="97909" y="242722"/>
                  </a:lnTo>
                  <a:lnTo>
                    <a:pt x="142003" y="279717"/>
                  </a:lnTo>
                  <a:lnTo>
                    <a:pt x="116311" y="310324"/>
                  </a:lnTo>
                  <a:lnTo>
                    <a:pt x="135064" y="310324"/>
                  </a:lnTo>
                  <a:lnTo>
                    <a:pt x="153001" y="288950"/>
                  </a:lnTo>
                  <a:lnTo>
                    <a:pt x="177387" y="288950"/>
                  </a:lnTo>
                  <a:lnTo>
                    <a:pt x="163072" y="276948"/>
                  </a:lnTo>
                  <a:lnTo>
                    <a:pt x="170823" y="267715"/>
                  </a:lnTo>
                  <a:lnTo>
                    <a:pt x="152074" y="267715"/>
                  </a:lnTo>
                  <a:lnTo>
                    <a:pt x="122293" y="242722"/>
                  </a:lnTo>
                  <a:close/>
                </a:path>
                <a:path w="366394" h="406400">
                  <a:moveTo>
                    <a:pt x="177387" y="288950"/>
                  </a:moveTo>
                  <a:lnTo>
                    <a:pt x="153001" y="288950"/>
                  </a:lnTo>
                  <a:lnTo>
                    <a:pt x="176407" y="308597"/>
                  </a:lnTo>
                  <a:lnTo>
                    <a:pt x="186491" y="296583"/>
                  </a:lnTo>
                  <a:lnTo>
                    <a:pt x="177387" y="288950"/>
                  </a:lnTo>
                  <a:close/>
                </a:path>
                <a:path w="366394" h="406400">
                  <a:moveTo>
                    <a:pt x="163148" y="254507"/>
                  </a:moveTo>
                  <a:lnTo>
                    <a:pt x="152074" y="267715"/>
                  </a:lnTo>
                  <a:lnTo>
                    <a:pt x="170823" y="267715"/>
                  </a:lnTo>
                  <a:lnTo>
                    <a:pt x="174159" y="263740"/>
                  </a:lnTo>
                  <a:lnTo>
                    <a:pt x="163148" y="254507"/>
                  </a:lnTo>
                  <a:close/>
                </a:path>
                <a:path w="366394" h="406400">
                  <a:moveTo>
                    <a:pt x="211193" y="239382"/>
                  </a:moveTo>
                  <a:lnTo>
                    <a:pt x="199724" y="253047"/>
                  </a:lnTo>
                  <a:lnTo>
                    <a:pt x="213390" y="264528"/>
                  </a:lnTo>
                  <a:lnTo>
                    <a:pt x="224870" y="250850"/>
                  </a:lnTo>
                  <a:lnTo>
                    <a:pt x="211193" y="239382"/>
                  </a:lnTo>
                  <a:close/>
                </a:path>
                <a:path w="366394" h="406400">
                  <a:moveTo>
                    <a:pt x="154030" y="191414"/>
                  </a:moveTo>
                  <a:lnTo>
                    <a:pt x="142562" y="205092"/>
                  </a:lnTo>
                  <a:lnTo>
                    <a:pt x="156240" y="216560"/>
                  </a:lnTo>
                  <a:lnTo>
                    <a:pt x="167708" y="202895"/>
                  </a:lnTo>
                  <a:lnTo>
                    <a:pt x="154030" y="191414"/>
                  </a:lnTo>
                  <a:close/>
                </a:path>
                <a:path w="366394" h="406400">
                  <a:moveTo>
                    <a:pt x="221764" y="81205"/>
                  </a:moveTo>
                  <a:lnTo>
                    <a:pt x="185028" y="97047"/>
                  </a:lnTo>
                  <a:lnTo>
                    <a:pt x="164952" y="132765"/>
                  </a:lnTo>
                  <a:lnTo>
                    <a:pt x="164119" y="140773"/>
                  </a:lnTo>
                  <a:lnTo>
                    <a:pt x="164515" y="148756"/>
                  </a:lnTo>
                  <a:lnTo>
                    <a:pt x="183660" y="186309"/>
                  </a:lnTo>
                  <a:lnTo>
                    <a:pt x="221467" y="208711"/>
                  </a:lnTo>
                  <a:lnTo>
                    <a:pt x="237707" y="210283"/>
                  </a:lnTo>
                  <a:lnTo>
                    <a:pt x="245634" y="209319"/>
                  </a:lnTo>
                  <a:lnTo>
                    <a:pt x="274422" y="194398"/>
                  </a:lnTo>
                  <a:lnTo>
                    <a:pt x="238815" y="194398"/>
                  </a:lnTo>
                  <a:lnTo>
                    <a:pt x="229695" y="193782"/>
                  </a:lnTo>
                  <a:lnTo>
                    <a:pt x="192889" y="170933"/>
                  </a:lnTo>
                  <a:lnTo>
                    <a:pt x="179966" y="136204"/>
                  </a:lnTo>
                  <a:lnTo>
                    <a:pt x="181649" y="127911"/>
                  </a:lnTo>
                  <a:lnTo>
                    <a:pt x="217428" y="96824"/>
                  </a:lnTo>
                  <a:lnTo>
                    <a:pt x="265775" y="96748"/>
                  </a:lnTo>
                  <a:lnTo>
                    <a:pt x="261431" y="93461"/>
                  </a:lnTo>
                  <a:lnTo>
                    <a:pt x="253822" y="88896"/>
                  </a:lnTo>
                  <a:lnTo>
                    <a:pt x="245986" y="85356"/>
                  </a:lnTo>
                  <a:lnTo>
                    <a:pt x="237926" y="82842"/>
                  </a:lnTo>
                  <a:lnTo>
                    <a:pt x="229794" y="81432"/>
                  </a:lnTo>
                  <a:lnTo>
                    <a:pt x="221764" y="81205"/>
                  </a:lnTo>
                  <a:close/>
                </a:path>
                <a:path w="366394" h="406400">
                  <a:moveTo>
                    <a:pt x="293024" y="163601"/>
                  </a:moveTo>
                  <a:lnTo>
                    <a:pt x="277614" y="163601"/>
                  </a:lnTo>
                  <a:lnTo>
                    <a:pt x="275924" y="169151"/>
                  </a:lnTo>
                  <a:lnTo>
                    <a:pt x="273130" y="174231"/>
                  </a:lnTo>
                  <a:lnTo>
                    <a:pt x="238815" y="194398"/>
                  </a:lnTo>
                  <a:lnTo>
                    <a:pt x="274422" y="194398"/>
                  </a:lnTo>
                  <a:lnTo>
                    <a:pt x="280039" y="188480"/>
                  </a:lnTo>
                  <a:lnTo>
                    <a:pt x="285055" y="181732"/>
                  </a:lnTo>
                  <a:lnTo>
                    <a:pt x="289072" y="174631"/>
                  </a:lnTo>
                  <a:lnTo>
                    <a:pt x="292094" y="167178"/>
                  </a:lnTo>
                  <a:lnTo>
                    <a:pt x="293024" y="163601"/>
                  </a:lnTo>
                  <a:close/>
                </a:path>
                <a:path w="366394" h="406400">
                  <a:moveTo>
                    <a:pt x="265775" y="96748"/>
                  </a:moveTo>
                  <a:lnTo>
                    <a:pt x="225328" y="96748"/>
                  </a:lnTo>
                  <a:lnTo>
                    <a:pt x="233567" y="99047"/>
                  </a:lnTo>
                  <a:lnTo>
                    <a:pt x="239602" y="101136"/>
                  </a:lnTo>
                  <a:lnTo>
                    <a:pt x="273492" y="130557"/>
                  </a:lnTo>
                  <a:lnTo>
                    <a:pt x="279341" y="150037"/>
                  </a:lnTo>
                  <a:lnTo>
                    <a:pt x="273173" y="151481"/>
                  </a:lnTo>
                  <a:lnTo>
                    <a:pt x="266928" y="153759"/>
                  </a:lnTo>
                  <a:lnTo>
                    <a:pt x="260753" y="156801"/>
                  </a:lnTo>
                  <a:lnTo>
                    <a:pt x="254500" y="160680"/>
                  </a:lnTo>
                  <a:lnTo>
                    <a:pt x="261269" y="171703"/>
                  </a:lnTo>
                  <a:lnTo>
                    <a:pt x="266145" y="168147"/>
                  </a:lnTo>
                  <a:lnTo>
                    <a:pt x="271594" y="165442"/>
                  </a:lnTo>
                  <a:lnTo>
                    <a:pt x="277614" y="163601"/>
                  </a:lnTo>
                  <a:lnTo>
                    <a:pt x="293024" y="163601"/>
                  </a:lnTo>
                  <a:lnTo>
                    <a:pt x="294124" y="159372"/>
                  </a:lnTo>
                  <a:lnTo>
                    <a:pt x="302346" y="157345"/>
                  </a:lnTo>
                  <a:lnTo>
                    <a:pt x="310024" y="154847"/>
                  </a:lnTo>
                  <a:lnTo>
                    <a:pt x="317159" y="151878"/>
                  </a:lnTo>
                  <a:lnTo>
                    <a:pt x="323753" y="148437"/>
                  </a:lnTo>
                  <a:lnTo>
                    <a:pt x="322543" y="146075"/>
                  </a:lnTo>
                  <a:lnTo>
                    <a:pt x="294936" y="146075"/>
                  </a:lnTo>
                  <a:lnTo>
                    <a:pt x="294119" y="139481"/>
                  </a:lnTo>
                  <a:lnTo>
                    <a:pt x="274506" y="104214"/>
                  </a:lnTo>
                  <a:lnTo>
                    <a:pt x="268779" y="99021"/>
                  </a:lnTo>
                  <a:lnTo>
                    <a:pt x="265775" y="96748"/>
                  </a:lnTo>
                  <a:close/>
                </a:path>
                <a:path w="366394" h="406400">
                  <a:moveTo>
                    <a:pt x="317936" y="137083"/>
                  </a:moveTo>
                  <a:lnTo>
                    <a:pt x="311777" y="140550"/>
                  </a:lnTo>
                  <a:lnTo>
                    <a:pt x="304106" y="143548"/>
                  </a:lnTo>
                  <a:lnTo>
                    <a:pt x="294936" y="146075"/>
                  </a:lnTo>
                  <a:lnTo>
                    <a:pt x="322543" y="146075"/>
                  </a:lnTo>
                  <a:lnTo>
                    <a:pt x="317936" y="137083"/>
                  </a:lnTo>
                  <a:close/>
                </a:path>
                <a:path w="366394" h="406400">
                  <a:moveTo>
                    <a:pt x="304033" y="30187"/>
                  </a:moveTo>
                  <a:lnTo>
                    <a:pt x="279658" y="30187"/>
                  </a:lnTo>
                  <a:lnTo>
                    <a:pt x="356163" y="94386"/>
                  </a:lnTo>
                  <a:lnTo>
                    <a:pt x="366234" y="82372"/>
                  </a:lnTo>
                  <a:lnTo>
                    <a:pt x="304033" y="30187"/>
                  </a:lnTo>
                  <a:close/>
                </a:path>
                <a:path w="366394" h="406400">
                  <a:moveTo>
                    <a:pt x="268050" y="0"/>
                  </a:moveTo>
                  <a:lnTo>
                    <a:pt x="261561" y="7734"/>
                  </a:lnTo>
                  <a:lnTo>
                    <a:pt x="264037" y="13373"/>
                  </a:lnTo>
                  <a:lnTo>
                    <a:pt x="265409" y="20586"/>
                  </a:lnTo>
                  <a:lnTo>
                    <a:pt x="265676" y="29375"/>
                  </a:lnTo>
                  <a:lnTo>
                    <a:pt x="265626" y="36020"/>
                  </a:lnTo>
                  <a:lnTo>
                    <a:pt x="265058" y="42775"/>
                  </a:lnTo>
                  <a:lnTo>
                    <a:pt x="263974" y="49636"/>
                  </a:lnTo>
                  <a:lnTo>
                    <a:pt x="262374" y="56603"/>
                  </a:lnTo>
                  <a:lnTo>
                    <a:pt x="273981" y="66344"/>
                  </a:lnTo>
                  <a:lnTo>
                    <a:pt x="275734" y="61455"/>
                  </a:lnTo>
                  <a:lnTo>
                    <a:pt x="277207" y="55511"/>
                  </a:lnTo>
                  <a:lnTo>
                    <a:pt x="279569" y="41503"/>
                  </a:lnTo>
                  <a:lnTo>
                    <a:pt x="279988" y="35394"/>
                  </a:lnTo>
                  <a:lnTo>
                    <a:pt x="279658" y="30187"/>
                  </a:lnTo>
                  <a:lnTo>
                    <a:pt x="304033" y="30187"/>
                  </a:lnTo>
                  <a:lnTo>
                    <a:pt x="268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22"/>
            <p:cNvSpPr/>
            <p:nvPr/>
          </p:nvSpPr>
          <p:spPr>
            <a:xfrm>
              <a:off x="1183885" y="5911646"/>
              <a:ext cx="366395" cy="405130"/>
            </a:xfrm>
            <a:custGeom>
              <a:avLst/>
              <a:gdLst/>
              <a:ahLst/>
              <a:cxnLst/>
              <a:rect l="l" t="t" r="r" b="b"/>
              <a:pathLst>
                <a:path w="366394" h="405129">
                  <a:moveTo>
                    <a:pt x="35022" y="294639"/>
                  </a:moveTo>
                  <a:lnTo>
                    <a:pt x="29231" y="294639"/>
                  </a:lnTo>
                  <a:lnTo>
                    <a:pt x="18360" y="299719"/>
                  </a:lnTo>
                  <a:lnTo>
                    <a:pt x="13445" y="303529"/>
                  </a:lnTo>
                  <a:lnTo>
                    <a:pt x="3069" y="314959"/>
                  </a:lnTo>
                  <a:lnTo>
                    <a:pt x="34" y="322579"/>
                  </a:lnTo>
                  <a:lnTo>
                    <a:pt x="0" y="331469"/>
                  </a:lnTo>
                  <a:lnTo>
                    <a:pt x="319" y="336549"/>
                  </a:lnTo>
                  <a:lnTo>
                    <a:pt x="24188" y="374649"/>
                  </a:lnTo>
                  <a:lnTo>
                    <a:pt x="32254" y="382269"/>
                  </a:lnTo>
                  <a:lnTo>
                    <a:pt x="45569" y="392429"/>
                  </a:lnTo>
                  <a:lnTo>
                    <a:pt x="57986" y="400049"/>
                  </a:lnTo>
                  <a:lnTo>
                    <a:pt x="69499" y="403859"/>
                  </a:lnTo>
                  <a:lnTo>
                    <a:pt x="80107" y="405129"/>
                  </a:lnTo>
                  <a:lnTo>
                    <a:pt x="88275" y="405129"/>
                  </a:lnTo>
                  <a:lnTo>
                    <a:pt x="95778" y="402589"/>
                  </a:lnTo>
                  <a:lnTo>
                    <a:pt x="102630" y="398779"/>
                  </a:lnTo>
                  <a:lnTo>
                    <a:pt x="108847" y="392429"/>
                  </a:lnTo>
                  <a:lnTo>
                    <a:pt x="109863" y="391159"/>
                  </a:lnTo>
                  <a:lnTo>
                    <a:pt x="79371" y="391159"/>
                  </a:lnTo>
                  <a:lnTo>
                    <a:pt x="72315" y="389889"/>
                  </a:lnTo>
                  <a:lnTo>
                    <a:pt x="63835" y="384809"/>
                  </a:lnTo>
                  <a:lnTo>
                    <a:pt x="53932" y="378459"/>
                  </a:lnTo>
                  <a:lnTo>
                    <a:pt x="42604" y="369569"/>
                  </a:lnTo>
                  <a:lnTo>
                    <a:pt x="31836" y="359409"/>
                  </a:lnTo>
                  <a:lnTo>
                    <a:pt x="23611" y="351789"/>
                  </a:lnTo>
                  <a:lnTo>
                    <a:pt x="17930" y="342899"/>
                  </a:lnTo>
                  <a:lnTo>
                    <a:pt x="14791" y="335279"/>
                  </a:lnTo>
                  <a:lnTo>
                    <a:pt x="12886" y="328929"/>
                  </a:lnTo>
                  <a:lnTo>
                    <a:pt x="14245" y="322579"/>
                  </a:lnTo>
                  <a:lnTo>
                    <a:pt x="23567" y="311149"/>
                  </a:lnTo>
                  <a:lnTo>
                    <a:pt x="30146" y="308609"/>
                  </a:lnTo>
                  <a:lnTo>
                    <a:pt x="73864" y="308609"/>
                  </a:lnTo>
                  <a:lnTo>
                    <a:pt x="72240" y="307339"/>
                  </a:lnTo>
                  <a:lnTo>
                    <a:pt x="66258" y="303529"/>
                  </a:lnTo>
                  <a:lnTo>
                    <a:pt x="60791" y="300989"/>
                  </a:lnTo>
                  <a:lnTo>
                    <a:pt x="53844" y="297179"/>
                  </a:lnTo>
                  <a:lnTo>
                    <a:pt x="47303" y="295909"/>
                  </a:lnTo>
                  <a:lnTo>
                    <a:pt x="35022" y="294639"/>
                  </a:lnTo>
                  <a:close/>
                </a:path>
                <a:path w="366394" h="405129">
                  <a:moveTo>
                    <a:pt x="73864" y="308609"/>
                  </a:moveTo>
                  <a:lnTo>
                    <a:pt x="30146" y="308609"/>
                  </a:lnTo>
                  <a:lnTo>
                    <a:pt x="38591" y="309879"/>
                  </a:lnTo>
                  <a:lnTo>
                    <a:pt x="45637" y="311149"/>
                  </a:lnTo>
                  <a:lnTo>
                    <a:pt x="86119" y="340359"/>
                  </a:lnTo>
                  <a:lnTo>
                    <a:pt x="104910" y="370839"/>
                  </a:lnTo>
                  <a:lnTo>
                    <a:pt x="103640" y="378459"/>
                  </a:lnTo>
                  <a:lnTo>
                    <a:pt x="99068" y="383539"/>
                  </a:lnTo>
                  <a:lnTo>
                    <a:pt x="94369" y="389889"/>
                  </a:lnTo>
                  <a:lnTo>
                    <a:pt x="87892" y="391159"/>
                  </a:lnTo>
                  <a:lnTo>
                    <a:pt x="109863" y="391159"/>
                  </a:lnTo>
                  <a:lnTo>
                    <a:pt x="114943" y="384809"/>
                  </a:lnTo>
                  <a:lnTo>
                    <a:pt x="117991" y="377189"/>
                  </a:lnTo>
                  <a:lnTo>
                    <a:pt x="117911" y="368299"/>
                  </a:lnTo>
                  <a:lnTo>
                    <a:pt x="100546" y="332739"/>
                  </a:lnTo>
                  <a:lnTo>
                    <a:pt x="85746" y="318769"/>
                  </a:lnTo>
                  <a:lnTo>
                    <a:pt x="78736" y="312419"/>
                  </a:lnTo>
                  <a:lnTo>
                    <a:pt x="73864" y="308609"/>
                  </a:lnTo>
                  <a:close/>
                </a:path>
                <a:path w="366394" h="405129">
                  <a:moveTo>
                    <a:pt x="128024" y="311149"/>
                  </a:moveTo>
                  <a:lnTo>
                    <a:pt x="118499" y="325119"/>
                  </a:lnTo>
                  <a:lnTo>
                    <a:pt x="125258" y="328929"/>
                  </a:lnTo>
                  <a:lnTo>
                    <a:pt x="132184" y="331469"/>
                  </a:lnTo>
                  <a:lnTo>
                    <a:pt x="139252" y="332739"/>
                  </a:lnTo>
                  <a:lnTo>
                    <a:pt x="146439" y="332739"/>
                  </a:lnTo>
                  <a:lnTo>
                    <a:pt x="153486" y="330199"/>
                  </a:lnTo>
                  <a:lnTo>
                    <a:pt x="160140" y="327659"/>
                  </a:lnTo>
                  <a:lnTo>
                    <a:pt x="166388" y="322579"/>
                  </a:lnTo>
                  <a:lnTo>
                    <a:pt x="171054" y="317499"/>
                  </a:lnTo>
                  <a:lnTo>
                    <a:pt x="141359" y="317499"/>
                  </a:lnTo>
                  <a:lnTo>
                    <a:pt x="135009" y="316229"/>
                  </a:lnTo>
                  <a:lnTo>
                    <a:pt x="128024" y="311149"/>
                  </a:lnTo>
                  <a:close/>
                </a:path>
                <a:path w="366394" h="405129">
                  <a:moveTo>
                    <a:pt x="170184" y="259079"/>
                  </a:moveTo>
                  <a:lnTo>
                    <a:pt x="141867" y="259079"/>
                  </a:lnTo>
                  <a:lnTo>
                    <a:pt x="148979" y="261619"/>
                  </a:lnTo>
                  <a:lnTo>
                    <a:pt x="155710" y="267969"/>
                  </a:lnTo>
                  <a:lnTo>
                    <a:pt x="162949" y="274319"/>
                  </a:lnTo>
                  <a:lnTo>
                    <a:pt x="167013" y="280669"/>
                  </a:lnTo>
                  <a:lnTo>
                    <a:pt x="169045" y="295909"/>
                  </a:lnTo>
                  <a:lnTo>
                    <a:pt x="167140" y="302259"/>
                  </a:lnTo>
                  <a:lnTo>
                    <a:pt x="162314" y="308609"/>
                  </a:lnTo>
                  <a:lnTo>
                    <a:pt x="158250" y="313689"/>
                  </a:lnTo>
                  <a:lnTo>
                    <a:pt x="153297" y="316229"/>
                  </a:lnTo>
                  <a:lnTo>
                    <a:pt x="141359" y="317499"/>
                  </a:lnTo>
                  <a:lnTo>
                    <a:pt x="171054" y="317499"/>
                  </a:lnTo>
                  <a:lnTo>
                    <a:pt x="172220" y="316229"/>
                  </a:lnTo>
                  <a:lnTo>
                    <a:pt x="177908" y="308609"/>
                  </a:lnTo>
                  <a:lnTo>
                    <a:pt x="181428" y="299719"/>
                  </a:lnTo>
                  <a:lnTo>
                    <a:pt x="182758" y="290829"/>
                  </a:lnTo>
                  <a:lnTo>
                    <a:pt x="181872" y="280669"/>
                  </a:lnTo>
                  <a:lnTo>
                    <a:pt x="179632" y="273049"/>
                  </a:lnTo>
                  <a:lnTo>
                    <a:pt x="176142" y="266699"/>
                  </a:lnTo>
                  <a:lnTo>
                    <a:pt x="171389" y="260349"/>
                  </a:lnTo>
                  <a:lnTo>
                    <a:pt x="170184" y="259079"/>
                  </a:lnTo>
                  <a:close/>
                </a:path>
                <a:path w="366394" h="405129">
                  <a:moveTo>
                    <a:pt x="98179" y="205739"/>
                  </a:moveTo>
                  <a:lnTo>
                    <a:pt x="57438" y="253999"/>
                  </a:lnTo>
                  <a:lnTo>
                    <a:pt x="99703" y="306069"/>
                  </a:lnTo>
                  <a:lnTo>
                    <a:pt x="110625" y="295909"/>
                  </a:lnTo>
                  <a:lnTo>
                    <a:pt x="109355" y="292099"/>
                  </a:lnTo>
                  <a:lnTo>
                    <a:pt x="109101" y="287019"/>
                  </a:lnTo>
                  <a:lnTo>
                    <a:pt x="109990" y="283209"/>
                  </a:lnTo>
                  <a:lnTo>
                    <a:pt x="110181" y="281939"/>
                  </a:lnTo>
                  <a:lnTo>
                    <a:pt x="98814" y="281939"/>
                  </a:lnTo>
                  <a:lnTo>
                    <a:pt x="76970" y="253999"/>
                  </a:lnTo>
                  <a:lnTo>
                    <a:pt x="109736" y="214629"/>
                  </a:lnTo>
                  <a:lnTo>
                    <a:pt x="98179" y="205739"/>
                  </a:lnTo>
                  <a:close/>
                </a:path>
                <a:path w="366394" h="405129">
                  <a:moveTo>
                    <a:pt x="143163" y="243839"/>
                  </a:moveTo>
                  <a:lnTo>
                    <a:pt x="135136" y="243839"/>
                  </a:lnTo>
                  <a:lnTo>
                    <a:pt x="127376" y="245109"/>
                  </a:lnTo>
                  <a:lnTo>
                    <a:pt x="99890" y="274319"/>
                  </a:lnTo>
                  <a:lnTo>
                    <a:pt x="98814" y="281939"/>
                  </a:lnTo>
                  <a:lnTo>
                    <a:pt x="110181" y="281939"/>
                  </a:lnTo>
                  <a:lnTo>
                    <a:pt x="110752" y="278129"/>
                  </a:lnTo>
                  <a:lnTo>
                    <a:pt x="112911" y="274319"/>
                  </a:lnTo>
                  <a:lnTo>
                    <a:pt x="116086" y="270509"/>
                  </a:lnTo>
                  <a:lnTo>
                    <a:pt x="121293" y="264159"/>
                  </a:lnTo>
                  <a:lnTo>
                    <a:pt x="127516" y="260349"/>
                  </a:lnTo>
                  <a:lnTo>
                    <a:pt x="141867" y="259079"/>
                  </a:lnTo>
                  <a:lnTo>
                    <a:pt x="170184" y="259079"/>
                  </a:lnTo>
                  <a:lnTo>
                    <a:pt x="165362" y="253999"/>
                  </a:lnTo>
                  <a:lnTo>
                    <a:pt x="158264" y="248919"/>
                  </a:lnTo>
                  <a:lnTo>
                    <a:pt x="150869" y="245109"/>
                  </a:lnTo>
                  <a:lnTo>
                    <a:pt x="143163" y="243839"/>
                  </a:lnTo>
                  <a:close/>
                </a:path>
                <a:path w="366394" h="405129">
                  <a:moveTo>
                    <a:pt x="211209" y="238759"/>
                  </a:moveTo>
                  <a:lnTo>
                    <a:pt x="199779" y="252729"/>
                  </a:lnTo>
                  <a:lnTo>
                    <a:pt x="213368" y="264159"/>
                  </a:lnTo>
                  <a:lnTo>
                    <a:pt x="224925" y="250189"/>
                  </a:lnTo>
                  <a:lnTo>
                    <a:pt x="211209" y="238759"/>
                  </a:lnTo>
                  <a:close/>
                </a:path>
                <a:path w="366394" h="405129">
                  <a:moveTo>
                    <a:pt x="154059" y="190499"/>
                  </a:moveTo>
                  <a:lnTo>
                    <a:pt x="142629" y="204469"/>
                  </a:lnTo>
                  <a:lnTo>
                    <a:pt x="156218" y="215899"/>
                  </a:lnTo>
                  <a:lnTo>
                    <a:pt x="167775" y="201929"/>
                  </a:lnTo>
                  <a:lnTo>
                    <a:pt x="154059" y="190499"/>
                  </a:lnTo>
                  <a:close/>
                </a:path>
                <a:path w="366394" h="405129">
                  <a:moveTo>
                    <a:pt x="229863" y="81279"/>
                  </a:moveTo>
                  <a:lnTo>
                    <a:pt x="213861" y="81279"/>
                  </a:lnTo>
                  <a:lnTo>
                    <a:pt x="206002" y="83819"/>
                  </a:lnTo>
                  <a:lnTo>
                    <a:pt x="173983" y="109219"/>
                  </a:lnTo>
                  <a:lnTo>
                    <a:pt x="164152" y="140969"/>
                  </a:lnTo>
                  <a:lnTo>
                    <a:pt x="164537" y="148589"/>
                  </a:lnTo>
                  <a:lnTo>
                    <a:pt x="183672" y="185419"/>
                  </a:lnTo>
                  <a:lnTo>
                    <a:pt x="221496" y="208279"/>
                  </a:lnTo>
                  <a:lnTo>
                    <a:pt x="229694" y="209549"/>
                  </a:lnTo>
                  <a:lnTo>
                    <a:pt x="237737" y="209549"/>
                  </a:lnTo>
                  <a:lnTo>
                    <a:pt x="253500" y="207009"/>
                  </a:lnTo>
                  <a:lnTo>
                    <a:pt x="260952" y="203199"/>
                  </a:lnTo>
                  <a:lnTo>
                    <a:pt x="267867" y="199389"/>
                  </a:lnTo>
                  <a:lnTo>
                    <a:pt x="274235" y="194309"/>
                  </a:lnTo>
                  <a:lnTo>
                    <a:pt x="238895" y="194309"/>
                  </a:lnTo>
                  <a:lnTo>
                    <a:pt x="229724" y="193039"/>
                  </a:lnTo>
                  <a:lnTo>
                    <a:pt x="192918" y="170179"/>
                  </a:lnTo>
                  <a:lnTo>
                    <a:pt x="180021" y="135889"/>
                  </a:lnTo>
                  <a:lnTo>
                    <a:pt x="181698" y="126999"/>
                  </a:lnTo>
                  <a:lnTo>
                    <a:pt x="217432" y="96519"/>
                  </a:lnTo>
                  <a:lnTo>
                    <a:pt x="265896" y="96519"/>
                  </a:lnTo>
                  <a:lnTo>
                    <a:pt x="261438" y="92709"/>
                  </a:lnTo>
                  <a:lnTo>
                    <a:pt x="253818" y="88899"/>
                  </a:lnTo>
                  <a:lnTo>
                    <a:pt x="246007" y="85089"/>
                  </a:lnTo>
                  <a:lnTo>
                    <a:pt x="238006" y="82549"/>
                  </a:lnTo>
                  <a:lnTo>
                    <a:pt x="229863" y="81279"/>
                  </a:lnTo>
                  <a:close/>
                </a:path>
                <a:path w="366394" h="405129">
                  <a:moveTo>
                    <a:pt x="293128" y="162559"/>
                  </a:moveTo>
                  <a:lnTo>
                    <a:pt x="277630" y="162559"/>
                  </a:lnTo>
                  <a:lnTo>
                    <a:pt x="275979" y="168909"/>
                  </a:lnTo>
                  <a:lnTo>
                    <a:pt x="273185" y="173989"/>
                  </a:lnTo>
                  <a:lnTo>
                    <a:pt x="269248" y="177799"/>
                  </a:lnTo>
                  <a:lnTo>
                    <a:pt x="262773" y="185419"/>
                  </a:lnTo>
                  <a:lnTo>
                    <a:pt x="255548" y="189229"/>
                  </a:lnTo>
                  <a:lnTo>
                    <a:pt x="247585" y="193039"/>
                  </a:lnTo>
                  <a:lnTo>
                    <a:pt x="238895" y="194309"/>
                  </a:lnTo>
                  <a:lnTo>
                    <a:pt x="274235" y="194309"/>
                  </a:lnTo>
                  <a:lnTo>
                    <a:pt x="280043" y="187959"/>
                  </a:lnTo>
                  <a:lnTo>
                    <a:pt x="285068" y="181609"/>
                  </a:lnTo>
                  <a:lnTo>
                    <a:pt x="289092" y="173989"/>
                  </a:lnTo>
                  <a:lnTo>
                    <a:pt x="292116" y="166369"/>
                  </a:lnTo>
                  <a:lnTo>
                    <a:pt x="293128" y="162559"/>
                  </a:lnTo>
                  <a:close/>
                </a:path>
                <a:path w="366394" h="405129">
                  <a:moveTo>
                    <a:pt x="265896" y="96519"/>
                  </a:moveTo>
                  <a:lnTo>
                    <a:pt x="225306" y="96519"/>
                  </a:lnTo>
                  <a:lnTo>
                    <a:pt x="233561" y="99059"/>
                  </a:lnTo>
                  <a:lnTo>
                    <a:pt x="239636" y="100329"/>
                  </a:lnTo>
                  <a:lnTo>
                    <a:pt x="257691" y="111759"/>
                  </a:lnTo>
                  <a:lnTo>
                    <a:pt x="266835" y="120649"/>
                  </a:lnTo>
                  <a:lnTo>
                    <a:pt x="273503" y="129539"/>
                  </a:lnTo>
                  <a:lnTo>
                    <a:pt x="277694" y="139699"/>
                  </a:lnTo>
                  <a:lnTo>
                    <a:pt x="279408" y="149859"/>
                  </a:lnTo>
                  <a:lnTo>
                    <a:pt x="273215" y="151129"/>
                  </a:lnTo>
                  <a:lnTo>
                    <a:pt x="260781" y="156209"/>
                  </a:lnTo>
                  <a:lnTo>
                    <a:pt x="254516" y="160019"/>
                  </a:lnTo>
                  <a:lnTo>
                    <a:pt x="261247" y="171449"/>
                  </a:lnTo>
                  <a:lnTo>
                    <a:pt x="266200" y="167639"/>
                  </a:lnTo>
                  <a:lnTo>
                    <a:pt x="271661" y="165099"/>
                  </a:lnTo>
                  <a:lnTo>
                    <a:pt x="277630" y="162559"/>
                  </a:lnTo>
                  <a:lnTo>
                    <a:pt x="293128" y="162559"/>
                  </a:lnTo>
                  <a:lnTo>
                    <a:pt x="294140" y="158749"/>
                  </a:lnTo>
                  <a:lnTo>
                    <a:pt x="302354" y="157479"/>
                  </a:lnTo>
                  <a:lnTo>
                    <a:pt x="310031" y="154939"/>
                  </a:lnTo>
                  <a:lnTo>
                    <a:pt x="317161" y="151129"/>
                  </a:lnTo>
                  <a:lnTo>
                    <a:pt x="323731" y="148589"/>
                  </a:lnTo>
                  <a:lnTo>
                    <a:pt x="322461" y="146049"/>
                  </a:lnTo>
                  <a:lnTo>
                    <a:pt x="294902" y="146049"/>
                  </a:lnTo>
                  <a:lnTo>
                    <a:pt x="294142" y="138429"/>
                  </a:lnTo>
                  <a:lnTo>
                    <a:pt x="274533" y="104139"/>
                  </a:lnTo>
                  <a:lnTo>
                    <a:pt x="268867" y="99059"/>
                  </a:lnTo>
                  <a:lnTo>
                    <a:pt x="265896" y="96519"/>
                  </a:lnTo>
                  <a:close/>
                </a:path>
                <a:path w="366394" h="405129">
                  <a:moveTo>
                    <a:pt x="318016" y="137159"/>
                  </a:moveTo>
                  <a:lnTo>
                    <a:pt x="311793" y="139699"/>
                  </a:lnTo>
                  <a:lnTo>
                    <a:pt x="304173" y="143509"/>
                  </a:lnTo>
                  <a:lnTo>
                    <a:pt x="294902" y="146049"/>
                  </a:lnTo>
                  <a:lnTo>
                    <a:pt x="322461" y="146049"/>
                  </a:lnTo>
                  <a:lnTo>
                    <a:pt x="318016" y="137159"/>
                  </a:lnTo>
                  <a:close/>
                </a:path>
                <a:path w="366394" h="405129">
                  <a:moveTo>
                    <a:pt x="302843" y="29209"/>
                  </a:moveTo>
                  <a:lnTo>
                    <a:pt x="279662" y="29209"/>
                  </a:lnTo>
                  <a:lnTo>
                    <a:pt x="356116" y="93979"/>
                  </a:lnTo>
                  <a:lnTo>
                    <a:pt x="366276" y="82549"/>
                  </a:lnTo>
                  <a:lnTo>
                    <a:pt x="302843" y="29209"/>
                  </a:lnTo>
                  <a:close/>
                </a:path>
                <a:path w="366394" h="405129">
                  <a:moveTo>
                    <a:pt x="268105" y="0"/>
                  </a:moveTo>
                  <a:lnTo>
                    <a:pt x="261628" y="7619"/>
                  </a:lnTo>
                  <a:lnTo>
                    <a:pt x="264041" y="12699"/>
                  </a:lnTo>
                  <a:lnTo>
                    <a:pt x="265438" y="20319"/>
                  </a:lnTo>
                  <a:lnTo>
                    <a:pt x="265692" y="29209"/>
                  </a:lnTo>
                  <a:lnTo>
                    <a:pt x="265641" y="35559"/>
                  </a:lnTo>
                  <a:lnTo>
                    <a:pt x="265089" y="41909"/>
                  </a:lnTo>
                  <a:lnTo>
                    <a:pt x="264014" y="49529"/>
                  </a:lnTo>
                  <a:lnTo>
                    <a:pt x="262390" y="55879"/>
                  </a:lnTo>
                  <a:lnTo>
                    <a:pt x="273947" y="66039"/>
                  </a:lnTo>
                  <a:lnTo>
                    <a:pt x="275725" y="60959"/>
                  </a:lnTo>
                  <a:lnTo>
                    <a:pt x="277249" y="54609"/>
                  </a:lnTo>
                  <a:lnTo>
                    <a:pt x="279535" y="40639"/>
                  </a:lnTo>
                  <a:lnTo>
                    <a:pt x="280043" y="35559"/>
                  </a:lnTo>
                  <a:lnTo>
                    <a:pt x="279662" y="29209"/>
                  </a:lnTo>
                  <a:lnTo>
                    <a:pt x="302843" y="29209"/>
                  </a:lnTo>
                  <a:lnTo>
                    <a:pt x="2681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23"/>
            <p:cNvSpPr/>
            <p:nvPr/>
          </p:nvSpPr>
          <p:spPr>
            <a:xfrm>
              <a:off x="1608582" y="5911646"/>
              <a:ext cx="366395" cy="405130"/>
            </a:xfrm>
            <a:custGeom>
              <a:avLst/>
              <a:gdLst/>
              <a:ahLst/>
              <a:cxnLst/>
              <a:rect l="l" t="t" r="r" b="b"/>
              <a:pathLst>
                <a:path w="366394" h="405129">
                  <a:moveTo>
                    <a:pt x="35051" y="294639"/>
                  </a:moveTo>
                  <a:lnTo>
                    <a:pt x="29337" y="294639"/>
                  </a:lnTo>
                  <a:lnTo>
                    <a:pt x="18415" y="299719"/>
                  </a:lnTo>
                  <a:lnTo>
                    <a:pt x="13462" y="303529"/>
                  </a:lnTo>
                  <a:lnTo>
                    <a:pt x="9143" y="308609"/>
                  </a:lnTo>
                  <a:lnTo>
                    <a:pt x="3175" y="314959"/>
                  </a:lnTo>
                  <a:lnTo>
                    <a:pt x="127" y="322579"/>
                  </a:lnTo>
                  <a:lnTo>
                    <a:pt x="0" y="330199"/>
                  </a:lnTo>
                  <a:lnTo>
                    <a:pt x="382" y="336549"/>
                  </a:lnTo>
                  <a:lnTo>
                    <a:pt x="24207" y="374649"/>
                  </a:lnTo>
                  <a:lnTo>
                    <a:pt x="32257" y="382269"/>
                  </a:lnTo>
                  <a:lnTo>
                    <a:pt x="45614" y="392429"/>
                  </a:lnTo>
                  <a:lnTo>
                    <a:pt x="58054" y="400049"/>
                  </a:lnTo>
                  <a:lnTo>
                    <a:pt x="69566" y="403859"/>
                  </a:lnTo>
                  <a:lnTo>
                    <a:pt x="80137" y="405129"/>
                  </a:lnTo>
                  <a:lnTo>
                    <a:pt x="88302" y="405129"/>
                  </a:lnTo>
                  <a:lnTo>
                    <a:pt x="95837" y="402589"/>
                  </a:lnTo>
                  <a:lnTo>
                    <a:pt x="102729" y="398779"/>
                  </a:lnTo>
                  <a:lnTo>
                    <a:pt x="108966" y="392429"/>
                  </a:lnTo>
                  <a:lnTo>
                    <a:pt x="109960" y="391159"/>
                  </a:lnTo>
                  <a:lnTo>
                    <a:pt x="79375" y="391159"/>
                  </a:lnTo>
                  <a:lnTo>
                    <a:pt x="72354" y="389889"/>
                  </a:lnTo>
                  <a:lnTo>
                    <a:pt x="63881" y="384809"/>
                  </a:lnTo>
                  <a:lnTo>
                    <a:pt x="53978" y="378459"/>
                  </a:lnTo>
                  <a:lnTo>
                    <a:pt x="42672" y="369569"/>
                  </a:lnTo>
                  <a:lnTo>
                    <a:pt x="31932" y="359409"/>
                  </a:lnTo>
                  <a:lnTo>
                    <a:pt x="23717" y="351789"/>
                  </a:lnTo>
                  <a:lnTo>
                    <a:pt x="18026" y="342899"/>
                  </a:lnTo>
                  <a:lnTo>
                    <a:pt x="14859" y="335279"/>
                  </a:lnTo>
                  <a:lnTo>
                    <a:pt x="12954" y="328929"/>
                  </a:lnTo>
                  <a:lnTo>
                    <a:pt x="14351" y="322579"/>
                  </a:lnTo>
                  <a:lnTo>
                    <a:pt x="18923" y="316229"/>
                  </a:lnTo>
                  <a:lnTo>
                    <a:pt x="23622" y="311149"/>
                  </a:lnTo>
                  <a:lnTo>
                    <a:pt x="30225" y="308609"/>
                  </a:lnTo>
                  <a:lnTo>
                    <a:pt x="73920" y="308609"/>
                  </a:lnTo>
                  <a:lnTo>
                    <a:pt x="72294" y="307339"/>
                  </a:lnTo>
                  <a:lnTo>
                    <a:pt x="66313" y="303529"/>
                  </a:lnTo>
                  <a:lnTo>
                    <a:pt x="60832" y="300989"/>
                  </a:lnTo>
                  <a:lnTo>
                    <a:pt x="53848" y="297179"/>
                  </a:lnTo>
                  <a:lnTo>
                    <a:pt x="47370" y="295909"/>
                  </a:lnTo>
                  <a:lnTo>
                    <a:pt x="35051" y="294639"/>
                  </a:lnTo>
                  <a:close/>
                </a:path>
                <a:path w="366394" h="405129">
                  <a:moveTo>
                    <a:pt x="73920" y="308609"/>
                  </a:moveTo>
                  <a:lnTo>
                    <a:pt x="30225" y="308609"/>
                  </a:lnTo>
                  <a:lnTo>
                    <a:pt x="38607" y="309879"/>
                  </a:lnTo>
                  <a:lnTo>
                    <a:pt x="45684" y="311149"/>
                  </a:lnTo>
                  <a:lnTo>
                    <a:pt x="86151" y="340359"/>
                  </a:lnTo>
                  <a:lnTo>
                    <a:pt x="104901" y="370839"/>
                  </a:lnTo>
                  <a:lnTo>
                    <a:pt x="103759" y="378459"/>
                  </a:lnTo>
                  <a:lnTo>
                    <a:pt x="99060" y="383539"/>
                  </a:lnTo>
                  <a:lnTo>
                    <a:pt x="94487" y="389889"/>
                  </a:lnTo>
                  <a:lnTo>
                    <a:pt x="87884" y="391159"/>
                  </a:lnTo>
                  <a:lnTo>
                    <a:pt x="109960" y="391159"/>
                  </a:lnTo>
                  <a:lnTo>
                    <a:pt x="114935" y="384809"/>
                  </a:lnTo>
                  <a:lnTo>
                    <a:pt x="117982" y="377189"/>
                  </a:lnTo>
                  <a:lnTo>
                    <a:pt x="118088" y="370839"/>
                  </a:lnTo>
                  <a:lnTo>
                    <a:pt x="118029" y="368299"/>
                  </a:lnTo>
                  <a:lnTo>
                    <a:pt x="100615" y="332739"/>
                  </a:lnTo>
                  <a:lnTo>
                    <a:pt x="85851" y="318769"/>
                  </a:lnTo>
                  <a:lnTo>
                    <a:pt x="78799" y="312419"/>
                  </a:lnTo>
                  <a:lnTo>
                    <a:pt x="73920" y="308609"/>
                  </a:lnTo>
                  <a:close/>
                </a:path>
                <a:path w="366394" h="405129">
                  <a:moveTo>
                    <a:pt x="103697" y="215899"/>
                  </a:moveTo>
                  <a:lnTo>
                    <a:pt x="97409" y="215899"/>
                  </a:lnTo>
                  <a:lnTo>
                    <a:pt x="91219" y="218439"/>
                  </a:lnTo>
                  <a:lnTo>
                    <a:pt x="64841" y="255269"/>
                  </a:lnTo>
                  <a:lnTo>
                    <a:pt x="65531" y="264159"/>
                  </a:lnTo>
                  <a:lnTo>
                    <a:pt x="85373" y="297179"/>
                  </a:lnTo>
                  <a:lnTo>
                    <a:pt x="121777" y="325119"/>
                  </a:lnTo>
                  <a:lnTo>
                    <a:pt x="142367" y="330199"/>
                  </a:lnTo>
                  <a:lnTo>
                    <a:pt x="151413" y="328929"/>
                  </a:lnTo>
                  <a:lnTo>
                    <a:pt x="159686" y="326389"/>
                  </a:lnTo>
                  <a:lnTo>
                    <a:pt x="167173" y="321309"/>
                  </a:lnTo>
                  <a:lnTo>
                    <a:pt x="173862" y="314959"/>
                  </a:lnTo>
                  <a:lnTo>
                    <a:pt x="143001" y="314959"/>
                  </a:lnTo>
                  <a:lnTo>
                    <a:pt x="132461" y="312419"/>
                  </a:lnTo>
                  <a:lnTo>
                    <a:pt x="113580" y="293369"/>
                  </a:lnTo>
                  <a:lnTo>
                    <a:pt x="103378" y="293369"/>
                  </a:lnTo>
                  <a:lnTo>
                    <a:pt x="78612" y="257809"/>
                  </a:lnTo>
                  <a:lnTo>
                    <a:pt x="78993" y="251459"/>
                  </a:lnTo>
                  <a:lnTo>
                    <a:pt x="79375" y="246379"/>
                  </a:lnTo>
                  <a:lnTo>
                    <a:pt x="81025" y="242569"/>
                  </a:lnTo>
                  <a:lnTo>
                    <a:pt x="84328" y="238759"/>
                  </a:lnTo>
                  <a:lnTo>
                    <a:pt x="88265" y="233679"/>
                  </a:lnTo>
                  <a:lnTo>
                    <a:pt x="93344" y="231139"/>
                  </a:lnTo>
                  <a:lnTo>
                    <a:pt x="116281" y="231139"/>
                  </a:lnTo>
                  <a:lnTo>
                    <a:pt x="122681" y="222249"/>
                  </a:lnTo>
                  <a:lnTo>
                    <a:pt x="116322" y="218439"/>
                  </a:lnTo>
                  <a:lnTo>
                    <a:pt x="103697" y="215899"/>
                  </a:lnTo>
                  <a:close/>
                </a:path>
                <a:path w="366394" h="405129">
                  <a:moveTo>
                    <a:pt x="170814" y="260349"/>
                  </a:moveTo>
                  <a:lnTo>
                    <a:pt x="143001" y="260349"/>
                  </a:lnTo>
                  <a:lnTo>
                    <a:pt x="149860" y="262889"/>
                  </a:lnTo>
                  <a:lnTo>
                    <a:pt x="156591" y="269239"/>
                  </a:lnTo>
                  <a:lnTo>
                    <a:pt x="163703" y="274319"/>
                  </a:lnTo>
                  <a:lnTo>
                    <a:pt x="167640" y="280669"/>
                  </a:lnTo>
                  <a:lnTo>
                    <a:pt x="169672" y="295909"/>
                  </a:lnTo>
                  <a:lnTo>
                    <a:pt x="168148" y="300989"/>
                  </a:lnTo>
                  <a:lnTo>
                    <a:pt x="160909" y="309879"/>
                  </a:lnTo>
                  <a:lnTo>
                    <a:pt x="157225" y="312419"/>
                  </a:lnTo>
                  <a:lnTo>
                    <a:pt x="147955" y="314959"/>
                  </a:lnTo>
                  <a:lnTo>
                    <a:pt x="173862" y="314959"/>
                  </a:lnTo>
                  <a:lnTo>
                    <a:pt x="178816" y="308609"/>
                  </a:lnTo>
                  <a:lnTo>
                    <a:pt x="181863" y="302259"/>
                  </a:lnTo>
                  <a:lnTo>
                    <a:pt x="182880" y="295909"/>
                  </a:lnTo>
                  <a:lnTo>
                    <a:pt x="184023" y="288289"/>
                  </a:lnTo>
                  <a:lnTo>
                    <a:pt x="183006" y="281939"/>
                  </a:lnTo>
                  <a:lnTo>
                    <a:pt x="176911" y="266699"/>
                  </a:lnTo>
                  <a:lnTo>
                    <a:pt x="172338" y="261619"/>
                  </a:lnTo>
                  <a:lnTo>
                    <a:pt x="170814" y="260349"/>
                  </a:lnTo>
                  <a:close/>
                </a:path>
                <a:path w="366394" h="405129">
                  <a:moveTo>
                    <a:pt x="144079" y="245109"/>
                  </a:moveTo>
                  <a:lnTo>
                    <a:pt x="136270" y="245109"/>
                  </a:lnTo>
                  <a:lnTo>
                    <a:pt x="128649" y="246379"/>
                  </a:lnTo>
                  <a:lnTo>
                    <a:pt x="102488" y="274319"/>
                  </a:lnTo>
                  <a:lnTo>
                    <a:pt x="101092" y="280669"/>
                  </a:lnTo>
                  <a:lnTo>
                    <a:pt x="101345" y="285749"/>
                  </a:lnTo>
                  <a:lnTo>
                    <a:pt x="103378" y="293369"/>
                  </a:lnTo>
                  <a:lnTo>
                    <a:pt x="113580" y="293369"/>
                  </a:lnTo>
                  <a:lnTo>
                    <a:pt x="113156" y="288289"/>
                  </a:lnTo>
                  <a:lnTo>
                    <a:pt x="112394" y="280669"/>
                  </a:lnTo>
                  <a:lnTo>
                    <a:pt x="114300" y="275589"/>
                  </a:lnTo>
                  <a:lnTo>
                    <a:pt x="123443" y="264159"/>
                  </a:lnTo>
                  <a:lnTo>
                    <a:pt x="129159" y="261619"/>
                  </a:lnTo>
                  <a:lnTo>
                    <a:pt x="143001" y="260349"/>
                  </a:lnTo>
                  <a:lnTo>
                    <a:pt x="170814" y="260349"/>
                  </a:lnTo>
                  <a:lnTo>
                    <a:pt x="166243" y="256539"/>
                  </a:lnTo>
                  <a:lnTo>
                    <a:pt x="159077" y="251459"/>
                  </a:lnTo>
                  <a:lnTo>
                    <a:pt x="151685" y="247649"/>
                  </a:lnTo>
                  <a:lnTo>
                    <a:pt x="144079" y="245109"/>
                  </a:lnTo>
                  <a:close/>
                </a:path>
                <a:path w="366394" h="405129">
                  <a:moveTo>
                    <a:pt x="211328" y="238759"/>
                  </a:moveTo>
                  <a:lnTo>
                    <a:pt x="199770" y="252729"/>
                  </a:lnTo>
                  <a:lnTo>
                    <a:pt x="213487" y="264159"/>
                  </a:lnTo>
                  <a:lnTo>
                    <a:pt x="224917" y="250189"/>
                  </a:lnTo>
                  <a:lnTo>
                    <a:pt x="211328" y="238759"/>
                  </a:lnTo>
                  <a:close/>
                </a:path>
                <a:path w="366394" h="405129">
                  <a:moveTo>
                    <a:pt x="116281" y="231139"/>
                  </a:moveTo>
                  <a:lnTo>
                    <a:pt x="103250" y="231139"/>
                  </a:lnTo>
                  <a:lnTo>
                    <a:pt x="107950" y="232409"/>
                  </a:lnTo>
                  <a:lnTo>
                    <a:pt x="113537" y="234949"/>
                  </a:lnTo>
                  <a:lnTo>
                    <a:pt x="116281" y="231139"/>
                  </a:lnTo>
                  <a:close/>
                </a:path>
                <a:path w="366394" h="405129">
                  <a:moveTo>
                    <a:pt x="154178" y="190499"/>
                  </a:moveTo>
                  <a:lnTo>
                    <a:pt x="142620" y="204469"/>
                  </a:lnTo>
                  <a:lnTo>
                    <a:pt x="156337" y="215899"/>
                  </a:lnTo>
                  <a:lnTo>
                    <a:pt x="167767" y="201929"/>
                  </a:lnTo>
                  <a:lnTo>
                    <a:pt x="154178" y="190499"/>
                  </a:lnTo>
                  <a:close/>
                </a:path>
                <a:path w="366394" h="405129">
                  <a:moveTo>
                    <a:pt x="229856" y="81279"/>
                  </a:moveTo>
                  <a:lnTo>
                    <a:pt x="213905" y="81279"/>
                  </a:lnTo>
                  <a:lnTo>
                    <a:pt x="206120" y="83819"/>
                  </a:lnTo>
                  <a:lnTo>
                    <a:pt x="174099" y="109219"/>
                  </a:lnTo>
                  <a:lnTo>
                    <a:pt x="164161" y="140969"/>
                  </a:lnTo>
                  <a:lnTo>
                    <a:pt x="164576" y="148589"/>
                  </a:lnTo>
                  <a:lnTo>
                    <a:pt x="183735" y="185419"/>
                  </a:lnTo>
                  <a:lnTo>
                    <a:pt x="221487" y="208279"/>
                  </a:lnTo>
                  <a:lnTo>
                    <a:pt x="229703" y="209549"/>
                  </a:lnTo>
                  <a:lnTo>
                    <a:pt x="237775" y="209549"/>
                  </a:lnTo>
                  <a:lnTo>
                    <a:pt x="253492" y="207009"/>
                  </a:lnTo>
                  <a:lnTo>
                    <a:pt x="260945" y="203199"/>
                  </a:lnTo>
                  <a:lnTo>
                    <a:pt x="267874" y="199389"/>
                  </a:lnTo>
                  <a:lnTo>
                    <a:pt x="274280" y="194309"/>
                  </a:lnTo>
                  <a:lnTo>
                    <a:pt x="238887" y="194309"/>
                  </a:lnTo>
                  <a:lnTo>
                    <a:pt x="229768" y="193039"/>
                  </a:lnTo>
                  <a:lnTo>
                    <a:pt x="192962" y="170179"/>
                  </a:lnTo>
                  <a:lnTo>
                    <a:pt x="180014" y="135889"/>
                  </a:lnTo>
                  <a:lnTo>
                    <a:pt x="181705" y="126999"/>
                  </a:lnTo>
                  <a:lnTo>
                    <a:pt x="217550" y="96519"/>
                  </a:lnTo>
                  <a:lnTo>
                    <a:pt x="265915" y="96519"/>
                  </a:lnTo>
                  <a:lnTo>
                    <a:pt x="261500" y="92709"/>
                  </a:lnTo>
                  <a:lnTo>
                    <a:pt x="253904" y="88899"/>
                  </a:lnTo>
                  <a:lnTo>
                    <a:pt x="246070" y="85089"/>
                  </a:lnTo>
                  <a:lnTo>
                    <a:pt x="237998" y="82549"/>
                  </a:lnTo>
                  <a:lnTo>
                    <a:pt x="229856" y="81279"/>
                  </a:lnTo>
                  <a:close/>
                </a:path>
                <a:path w="366394" h="405129">
                  <a:moveTo>
                    <a:pt x="293246" y="162559"/>
                  </a:moveTo>
                  <a:lnTo>
                    <a:pt x="277749" y="162559"/>
                  </a:lnTo>
                  <a:lnTo>
                    <a:pt x="275970" y="168909"/>
                  </a:lnTo>
                  <a:lnTo>
                    <a:pt x="273176" y="173989"/>
                  </a:lnTo>
                  <a:lnTo>
                    <a:pt x="269367" y="177799"/>
                  </a:lnTo>
                  <a:lnTo>
                    <a:pt x="262818" y="185419"/>
                  </a:lnTo>
                  <a:lnTo>
                    <a:pt x="255555" y="189229"/>
                  </a:lnTo>
                  <a:lnTo>
                    <a:pt x="247578" y="193039"/>
                  </a:lnTo>
                  <a:lnTo>
                    <a:pt x="238887" y="194309"/>
                  </a:lnTo>
                  <a:lnTo>
                    <a:pt x="274280" y="194309"/>
                  </a:lnTo>
                  <a:lnTo>
                    <a:pt x="280162" y="187959"/>
                  </a:lnTo>
                  <a:lnTo>
                    <a:pt x="285186" y="181609"/>
                  </a:lnTo>
                  <a:lnTo>
                    <a:pt x="289210" y="173989"/>
                  </a:lnTo>
                  <a:lnTo>
                    <a:pt x="292234" y="166369"/>
                  </a:lnTo>
                  <a:lnTo>
                    <a:pt x="293246" y="162559"/>
                  </a:lnTo>
                  <a:close/>
                </a:path>
                <a:path w="366394" h="405129">
                  <a:moveTo>
                    <a:pt x="265915" y="96519"/>
                  </a:moveTo>
                  <a:lnTo>
                    <a:pt x="225425" y="96519"/>
                  </a:lnTo>
                  <a:lnTo>
                    <a:pt x="233553" y="99059"/>
                  </a:lnTo>
                  <a:lnTo>
                    <a:pt x="239698" y="100329"/>
                  </a:lnTo>
                  <a:lnTo>
                    <a:pt x="245760" y="104139"/>
                  </a:lnTo>
                  <a:lnTo>
                    <a:pt x="277756" y="139699"/>
                  </a:lnTo>
                  <a:lnTo>
                    <a:pt x="279400" y="149859"/>
                  </a:lnTo>
                  <a:lnTo>
                    <a:pt x="273262" y="151129"/>
                  </a:lnTo>
                  <a:lnTo>
                    <a:pt x="260844" y="156209"/>
                  </a:lnTo>
                  <a:lnTo>
                    <a:pt x="254635" y="160019"/>
                  </a:lnTo>
                  <a:lnTo>
                    <a:pt x="261366" y="171449"/>
                  </a:lnTo>
                  <a:lnTo>
                    <a:pt x="266192" y="167639"/>
                  </a:lnTo>
                  <a:lnTo>
                    <a:pt x="271653" y="165099"/>
                  </a:lnTo>
                  <a:lnTo>
                    <a:pt x="277749" y="162559"/>
                  </a:lnTo>
                  <a:lnTo>
                    <a:pt x="293246" y="162559"/>
                  </a:lnTo>
                  <a:lnTo>
                    <a:pt x="294259" y="158749"/>
                  </a:lnTo>
                  <a:lnTo>
                    <a:pt x="302454" y="157479"/>
                  </a:lnTo>
                  <a:lnTo>
                    <a:pt x="310102" y="154939"/>
                  </a:lnTo>
                  <a:lnTo>
                    <a:pt x="317226" y="151129"/>
                  </a:lnTo>
                  <a:lnTo>
                    <a:pt x="323850" y="148589"/>
                  </a:lnTo>
                  <a:lnTo>
                    <a:pt x="322551" y="146049"/>
                  </a:lnTo>
                  <a:lnTo>
                    <a:pt x="295020" y="146049"/>
                  </a:lnTo>
                  <a:lnTo>
                    <a:pt x="294189" y="138429"/>
                  </a:lnTo>
                  <a:lnTo>
                    <a:pt x="274597" y="104139"/>
                  </a:lnTo>
                  <a:lnTo>
                    <a:pt x="268859" y="99059"/>
                  </a:lnTo>
                  <a:lnTo>
                    <a:pt x="265915" y="96519"/>
                  </a:lnTo>
                  <a:close/>
                </a:path>
                <a:path w="366394" h="405129">
                  <a:moveTo>
                    <a:pt x="318007" y="137159"/>
                  </a:moveTo>
                  <a:lnTo>
                    <a:pt x="311912" y="139699"/>
                  </a:lnTo>
                  <a:lnTo>
                    <a:pt x="304165" y="143509"/>
                  </a:lnTo>
                  <a:lnTo>
                    <a:pt x="295020" y="146049"/>
                  </a:lnTo>
                  <a:lnTo>
                    <a:pt x="322551" y="146049"/>
                  </a:lnTo>
                  <a:lnTo>
                    <a:pt x="318007" y="137159"/>
                  </a:lnTo>
                  <a:close/>
                </a:path>
                <a:path w="366394" h="405129">
                  <a:moveTo>
                    <a:pt x="302834" y="29209"/>
                  </a:moveTo>
                  <a:lnTo>
                    <a:pt x="279781" y="29209"/>
                  </a:lnTo>
                  <a:lnTo>
                    <a:pt x="356235" y="93979"/>
                  </a:lnTo>
                  <a:lnTo>
                    <a:pt x="366268" y="82549"/>
                  </a:lnTo>
                  <a:lnTo>
                    <a:pt x="302834" y="29209"/>
                  </a:lnTo>
                  <a:close/>
                </a:path>
                <a:path w="366394" h="405129">
                  <a:moveTo>
                    <a:pt x="268097" y="0"/>
                  </a:moveTo>
                  <a:lnTo>
                    <a:pt x="261619" y="7619"/>
                  </a:lnTo>
                  <a:lnTo>
                    <a:pt x="264160" y="12699"/>
                  </a:lnTo>
                  <a:lnTo>
                    <a:pt x="265430" y="20319"/>
                  </a:lnTo>
                  <a:lnTo>
                    <a:pt x="265811" y="29209"/>
                  </a:lnTo>
                  <a:lnTo>
                    <a:pt x="265741" y="35559"/>
                  </a:lnTo>
                  <a:lnTo>
                    <a:pt x="265160" y="41909"/>
                  </a:lnTo>
                  <a:lnTo>
                    <a:pt x="264078" y="49529"/>
                  </a:lnTo>
                  <a:lnTo>
                    <a:pt x="262509" y="55879"/>
                  </a:lnTo>
                  <a:lnTo>
                    <a:pt x="274066" y="66039"/>
                  </a:lnTo>
                  <a:lnTo>
                    <a:pt x="280035" y="35559"/>
                  </a:lnTo>
                  <a:lnTo>
                    <a:pt x="279781" y="29209"/>
                  </a:lnTo>
                  <a:lnTo>
                    <a:pt x="302834" y="29209"/>
                  </a:lnTo>
                  <a:lnTo>
                    <a:pt x="2680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24"/>
            <p:cNvSpPr/>
            <p:nvPr/>
          </p:nvSpPr>
          <p:spPr>
            <a:xfrm>
              <a:off x="2033367" y="5910592"/>
              <a:ext cx="366395" cy="406400"/>
            </a:xfrm>
            <a:custGeom>
              <a:avLst/>
              <a:gdLst/>
              <a:ahLst/>
              <a:cxnLst/>
              <a:rect l="l" t="t" r="r" b="b"/>
              <a:pathLst>
                <a:path w="366394" h="406400">
                  <a:moveTo>
                    <a:pt x="35080" y="294652"/>
                  </a:moveTo>
                  <a:lnTo>
                    <a:pt x="3076" y="315810"/>
                  </a:lnTo>
                  <a:lnTo>
                    <a:pt x="0" y="332666"/>
                  </a:lnTo>
                  <a:lnTo>
                    <a:pt x="304" y="337178"/>
                  </a:lnTo>
                  <a:lnTo>
                    <a:pt x="24218" y="375354"/>
                  </a:lnTo>
                  <a:lnTo>
                    <a:pt x="58036" y="399975"/>
                  </a:lnTo>
                  <a:lnTo>
                    <a:pt x="80165" y="406184"/>
                  </a:lnTo>
                  <a:lnTo>
                    <a:pt x="88311" y="405491"/>
                  </a:lnTo>
                  <a:lnTo>
                    <a:pt x="95802" y="402975"/>
                  </a:lnTo>
                  <a:lnTo>
                    <a:pt x="102650" y="398638"/>
                  </a:lnTo>
                  <a:lnTo>
                    <a:pt x="108867" y="392480"/>
                  </a:lnTo>
                  <a:lnTo>
                    <a:pt x="109181" y="392112"/>
                  </a:lnTo>
                  <a:lnTo>
                    <a:pt x="87912" y="392112"/>
                  </a:lnTo>
                  <a:lnTo>
                    <a:pt x="79403" y="391413"/>
                  </a:lnTo>
                  <a:lnTo>
                    <a:pt x="42573" y="370154"/>
                  </a:lnTo>
                  <a:lnTo>
                    <a:pt x="14760" y="336257"/>
                  </a:lnTo>
                  <a:lnTo>
                    <a:pt x="12855" y="329044"/>
                  </a:lnTo>
                  <a:lnTo>
                    <a:pt x="14252" y="322681"/>
                  </a:lnTo>
                  <a:lnTo>
                    <a:pt x="18951" y="317169"/>
                  </a:lnTo>
                  <a:lnTo>
                    <a:pt x="23650" y="311569"/>
                  </a:lnTo>
                  <a:lnTo>
                    <a:pt x="30127" y="309105"/>
                  </a:lnTo>
                  <a:lnTo>
                    <a:pt x="73304" y="309105"/>
                  </a:lnTo>
                  <a:lnTo>
                    <a:pt x="72260" y="308341"/>
                  </a:lnTo>
                  <a:lnTo>
                    <a:pt x="66287" y="304494"/>
                  </a:lnTo>
                  <a:lnTo>
                    <a:pt x="60861" y="301548"/>
                  </a:lnTo>
                  <a:lnTo>
                    <a:pt x="53876" y="298221"/>
                  </a:lnTo>
                  <a:lnTo>
                    <a:pt x="47272" y="296176"/>
                  </a:lnTo>
                  <a:lnTo>
                    <a:pt x="35080" y="294652"/>
                  </a:lnTo>
                  <a:close/>
                </a:path>
                <a:path w="366394" h="406400">
                  <a:moveTo>
                    <a:pt x="73304" y="309105"/>
                  </a:moveTo>
                  <a:lnTo>
                    <a:pt x="30127" y="309105"/>
                  </a:lnTo>
                  <a:lnTo>
                    <a:pt x="38636" y="309791"/>
                  </a:lnTo>
                  <a:lnTo>
                    <a:pt x="45659" y="311507"/>
                  </a:lnTo>
                  <a:lnTo>
                    <a:pt x="86162" y="340665"/>
                  </a:lnTo>
                  <a:lnTo>
                    <a:pt x="104930" y="371805"/>
                  </a:lnTo>
                  <a:lnTo>
                    <a:pt x="103660" y="378688"/>
                  </a:lnTo>
                  <a:lnTo>
                    <a:pt x="99088" y="384200"/>
                  </a:lnTo>
                  <a:lnTo>
                    <a:pt x="94389" y="389712"/>
                  </a:lnTo>
                  <a:lnTo>
                    <a:pt x="87912" y="392112"/>
                  </a:lnTo>
                  <a:lnTo>
                    <a:pt x="109181" y="392112"/>
                  </a:lnTo>
                  <a:lnTo>
                    <a:pt x="114963" y="385317"/>
                  </a:lnTo>
                  <a:lnTo>
                    <a:pt x="118011" y="377786"/>
                  </a:lnTo>
                  <a:lnTo>
                    <a:pt x="117918" y="368476"/>
                  </a:lnTo>
                  <a:lnTo>
                    <a:pt x="100562" y="332600"/>
                  </a:lnTo>
                  <a:lnTo>
                    <a:pt x="78757" y="313091"/>
                  </a:lnTo>
                  <a:lnTo>
                    <a:pt x="73304" y="309105"/>
                  </a:lnTo>
                  <a:close/>
                </a:path>
                <a:path w="366394" h="406400">
                  <a:moveTo>
                    <a:pt x="114152" y="227088"/>
                  </a:moveTo>
                  <a:lnTo>
                    <a:pt x="100104" y="227088"/>
                  </a:lnTo>
                  <a:lnTo>
                    <a:pt x="101795" y="236208"/>
                  </a:lnTo>
                  <a:lnTo>
                    <a:pt x="115608" y="276037"/>
                  </a:lnTo>
                  <a:lnTo>
                    <a:pt x="138524" y="313190"/>
                  </a:lnTo>
                  <a:lnTo>
                    <a:pt x="156365" y="332600"/>
                  </a:lnTo>
                  <a:lnTo>
                    <a:pt x="166652" y="320268"/>
                  </a:lnTo>
                  <a:lnTo>
                    <a:pt x="160060" y="313598"/>
                  </a:lnTo>
                  <a:lnTo>
                    <a:pt x="154016" y="306847"/>
                  </a:lnTo>
                  <a:lnTo>
                    <a:pt x="131585" y="272653"/>
                  </a:lnTo>
                  <a:lnTo>
                    <a:pt x="114567" y="228846"/>
                  </a:lnTo>
                  <a:lnTo>
                    <a:pt x="114152" y="227088"/>
                  </a:lnTo>
                  <a:close/>
                </a:path>
                <a:path w="366394" h="406400">
                  <a:moveTo>
                    <a:pt x="101501" y="202006"/>
                  </a:moveTo>
                  <a:lnTo>
                    <a:pt x="48288" y="265290"/>
                  </a:lnTo>
                  <a:lnTo>
                    <a:pt x="59845" y="274980"/>
                  </a:lnTo>
                  <a:lnTo>
                    <a:pt x="100104" y="227088"/>
                  </a:lnTo>
                  <a:lnTo>
                    <a:pt x="114152" y="227088"/>
                  </a:lnTo>
                  <a:lnTo>
                    <a:pt x="112247" y="219012"/>
                  </a:lnTo>
                  <a:lnTo>
                    <a:pt x="110772" y="209842"/>
                  </a:lnTo>
                  <a:lnTo>
                    <a:pt x="101501" y="202006"/>
                  </a:lnTo>
                  <a:close/>
                </a:path>
                <a:path w="366394" h="406400">
                  <a:moveTo>
                    <a:pt x="211229" y="239382"/>
                  </a:moveTo>
                  <a:lnTo>
                    <a:pt x="199799" y="253047"/>
                  </a:lnTo>
                  <a:lnTo>
                    <a:pt x="213388" y="264528"/>
                  </a:lnTo>
                  <a:lnTo>
                    <a:pt x="224945" y="250850"/>
                  </a:lnTo>
                  <a:lnTo>
                    <a:pt x="211229" y="239382"/>
                  </a:lnTo>
                  <a:close/>
                </a:path>
                <a:path w="366394" h="406400">
                  <a:moveTo>
                    <a:pt x="154079" y="191414"/>
                  </a:moveTo>
                  <a:lnTo>
                    <a:pt x="142649" y="205092"/>
                  </a:lnTo>
                  <a:lnTo>
                    <a:pt x="156238" y="216560"/>
                  </a:lnTo>
                  <a:lnTo>
                    <a:pt x="167795" y="202895"/>
                  </a:lnTo>
                  <a:lnTo>
                    <a:pt x="154079" y="191414"/>
                  </a:lnTo>
                  <a:close/>
                </a:path>
                <a:path w="366394" h="406400">
                  <a:moveTo>
                    <a:pt x="221834" y="81205"/>
                  </a:moveTo>
                  <a:lnTo>
                    <a:pt x="185073" y="97047"/>
                  </a:lnTo>
                  <a:lnTo>
                    <a:pt x="165001" y="132765"/>
                  </a:lnTo>
                  <a:lnTo>
                    <a:pt x="164172" y="140773"/>
                  </a:lnTo>
                  <a:lnTo>
                    <a:pt x="164557" y="148756"/>
                  </a:lnTo>
                  <a:lnTo>
                    <a:pt x="183746" y="186309"/>
                  </a:lnTo>
                  <a:lnTo>
                    <a:pt x="221516" y="208711"/>
                  </a:lnTo>
                  <a:lnTo>
                    <a:pt x="237804" y="210283"/>
                  </a:lnTo>
                  <a:lnTo>
                    <a:pt x="245734" y="209319"/>
                  </a:lnTo>
                  <a:lnTo>
                    <a:pt x="274473" y="194398"/>
                  </a:lnTo>
                  <a:lnTo>
                    <a:pt x="238915" y="194398"/>
                  </a:lnTo>
                  <a:lnTo>
                    <a:pt x="229744" y="193782"/>
                  </a:lnTo>
                  <a:lnTo>
                    <a:pt x="192938" y="170933"/>
                  </a:lnTo>
                  <a:lnTo>
                    <a:pt x="180041" y="136204"/>
                  </a:lnTo>
                  <a:lnTo>
                    <a:pt x="181718" y="127911"/>
                  </a:lnTo>
                  <a:lnTo>
                    <a:pt x="217452" y="96824"/>
                  </a:lnTo>
                  <a:lnTo>
                    <a:pt x="265852" y="96748"/>
                  </a:lnTo>
                  <a:lnTo>
                    <a:pt x="261512" y="93461"/>
                  </a:lnTo>
                  <a:lnTo>
                    <a:pt x="253886" y="88896"/>
                  </a:lnTo>
                  <a:lnTo>
                    <a:pt x="246045" y="85356"/>
                  </a:lnTo>
                  <a:lnTo>
                    <a:pt x="238026" y="82842"/>
                  </a:lnTo>
                  <a:lnTo>
                    <a:pt x="229883" y="81432"/>
                  </a:lnTo>
                  <a:lnTo>
                    <a:pt x="221834" y="81205"/>
                  </a:lnTo>
                  <a:close/>
                </a:path>
                <a:path w="366394" h="406400">
                  <a:moveTo>
                    <a:pt x="293064" y="163601"/>
                  </a:moveTo>
                  <a:lnTo>
                    <a:pt x="277650" y="163601"/>
                  </a:lnTo>
                  <a:lnTo>
                    <a:pt x="275999" y="169151"/>
                  </a:lnTo>
                  <a:lnTo>
                    <a:pt x="273205" y="174231"/>
                  </a:lnTo>
                  <a:lnTo>
                    <a:pt x="238915" y="194398"/>
                  </a:lnTo>
                  <a:lnTo>
                    <a:pt x="274473" y="194398"/>
                  </a:lnTo>
                  <a:lnTo>
                    <a:pt x="280063" y="188480"/>
                  </a:lnTo>
                  <a:lnTo>
                    <a:pt x="285088" y="181732"/>
                  </a:lnTo>
                  <a:lnTo>
                    <a:pt x="289112" y="174631"/>
                  </a:lnTo>
                  <a:lnTo>
                    <a:pt x="292136" y="167178"/>
                  </a:lnTo>
                  <a:lnTo>
                    <a:pt x="293064" y="163601"/>
                  </a:lnTo>
                  <a:close/>
                </a:path>
                <a:path w="366394" h="406400">
                  <a:moveTo>
                    <a:pt x="265852" y="96748"/>
                  </a:moveTo>
                  <a:lnTo>
                    <a:pt x="225326" y="96748"/>
                  </a:lnTo>
                  <a:lnTo>
                    <a:pt x="233654" y="99047"/>
                  </a:lnTo>
                  <a:lnTo>
                    <a:pt x="239656" y="101136"/>
                  </a:lnTo>
                  <a:lnTo>
                    <a:pt x="273523" y="130557"/>
                  </a:lnTo>
                  <a:lnTo>
                    <a:pt x="279428" y="150037"/>
                  </a:lnTo>
                  <a:lnTo>
                    <a:pt x="273235" y="151481"/>
                  </a:lnTo>
                  <a:lnTo>
                    <a:pt x="266981" y="153759"/>
                  </a:lnTo>
                  <a:lnTo>
                    <a:pt x="260801" y="156801"/>
                  </a:lnTo>
                  <a:lnTo>
                    <a:pt x="254536" y="160680"/>
                  </a:lnTo>
                  <a:lnTo>
                    <a:pt x="261267" y="171703"/>
                  </a:lnTo>
                  <a:lnTo>
                    <a:pt x="266220" y="168147"/>
                  </a:lnTo>
                  <a:lnTo>
                    <a:pt x="271681" y="165442"/>
                  </a:lnTo>
                  <a:lnTo>
                    <a:pt x="277650" y="163601"/>
                  </a:lnTo>
                  <a:lnTo>
                    <a:pt x="293064" y="163601"/>
                  </a:lnTo>
                  <a:lnTo>
                    <a:pt x="294160" y="159372"/>
                  </a:lnTo>
                  <a:lnTo>
                    <a:pt x="302374" y="157345"/>
                  </a:lnTo>
                  <a:lnTo>
                    <a:pt x="310051" y="154847"/>
                  </a:lnTo>
                  <a:lnTo>
                    <a:pt x="317181" y="151878"/>
                  </a:lnTo>
                  <a:lnTo>
                    <a:pt x="323751" y="148437"/>
                  </a:lnTo>
                  <a:lnTo>
                    <a:pt x="322562" y="146075"/>
                  </a:lnTo>
                  <a:lnTo>
                    <a:pt x="294922" y="146075"/>
                  </a:lnTo>
                  <a:lnTo>
                    <a:pt x="294164" y="139481"/>
                  </a:lnTo>
                  <a:lnTo>
                    <a:pt x="274555" y="104214"/>
                  </a:lnTo>
                  <a:lnTo>
                    <a:pt x="268854" y="99021"/>
                  </a:lnTo>
                  <a:lnTo>
                    <a:pt x="265852" y="96748"/>
                  </a:lnTo>
                  <a:close/>
                </a:path>
                <a:path w="366394" h="406400">
                  <a:moveTo>
                    <a:pt x="318036" y="137083"/>
                  </a:moveTo>
                  <a:lnTo>
                    <a:pt x="311813" y="140550"/>
                  </a:lnTo>
                  <a:lnTo>
                    <a:pt x="304193" y="143548"/>
                  </a:lnTo>
                  <a:lnTo>
                    <a:pt x="294922" y="146075"/>
                  </a:lnTo>
                  <a:lnTo>
                    <a:pt x="322562" y="146075"/>
                  </a:lnTo>
                  <a:lnTo>
                    <a:pt x="318036" y="137083"/>
                  </a:lnTo>
                  <a:close/>
                </a:path>
                <a:path w="366394" h="406400">
                  <a:moveTo>
                    <a:pt x="304103" y="30187"/>
                  </a:moveTo>
                  <a:lnTo>
                    <a:pt x="279682" y="30187"/>
                  </a:lnTo>
                  <a:lnTo>
                    <a:pt x="356263" y="94386"/>
                  </a:lnTo>
                  <a:lnTo>
                    <a:pt x="366296" y="82372"/>
                  </a:lnTo>
                  <a:lnTo>
                    <a:pt x="304103" y="30187"/>
                  </a:lnTo>
                  <a:close/>
                </a:path>
                <a:path w="366394" h="406400">
                  <a:moveTo>
                    <a:pt x="268125" y="0"/>
                  </a:moveTo>
                  <a:lnTo>
                    <a:pt x="261648" y="7734"/>
                  </a:lnTo>
                  <a:lnTo>
                    <a:pt x="264061" y="13373"/>
                  </a:lnTo>
                  <a:lnTo>
                    <a:pt x="265458" y="20586"/>
                  </a:lnTo>
                  <a:lnTo>
                    <a:pt x="265712" y="29375"/>
                  </a:lnTo>
                  <a:lnTo>
                    <a:pt x="265661" y="36020"/>
                  </a:lnTo>
                  <a:lnTo>
                    <a:pt x="265109" y="42775"/>
                  </a:lnTo>
                  <a:lnTo>
                    <a:pt x="264034" y="49636"/>
                  </a:lnTo>
                  <a:lnTo>
                    <a:pt x="262410" y="56603"/>
                  </a:lnTo>
                  <a:lnTo>
                    <a:pt x="274094" y="66344"/>
                  </a:lnTo>
                  <a:lnTo>
                    <a:pt x="275745" y="61455"/>
                  </a:lnTo>
                  <a:lnTo>
                    <a:pt x="277269" y="55511"/>
                  </a:lnTo>
                  <a:lnTo>
                    <a:pt x="279555" y="41503"/>
                  </a:lnTo>
                  <a:lnTo>
                    <a:pt x="280063" y="35394"/>
                  </a:lnTo>
                  <a:lnTo>
                    <a:pt x="279682" y="30187"/>
                  </a:lnTo>
                  <a:lnTo>
                    <a:pt x="304103" y="30187"/>
                  </a:lnTo>
                  <a:lnTo>
                    <a:pt x="268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25"/>
            <p:cNvSpPr/>
            <p:nvPr/>
          </p:nvSpPr>
          <p:spPr>
            <a:xfrm>
              <a:off x="2458178" y="5910592"/>
              <a:ext cx="366395" cy="406400"/>
            </a:xfrm>
            <a:custGeom>
              <a:avLst/>
              <a:gdLst/>
              <a:ahLst/>
              <a:cxnLst/>
              <a:rect l="l" t="t" r="r" b="b"/>
              <a:pathLst>
                <a:path w="366394" h="406400">
                  <a:moveTo>
                    <a:pt x="34958" y="294652"/>
                  </a:moveTo>
                  <a:lnTo>
                    <a:pt x="29243" y="295363"/>
                  </a:lnTo>
                  <a:lnTo>
                    <a:pt x="18321" y="299745"/>
                  </a:lnTo>
                  <a:lnTo>
                    <a:pt x="13368" y="303453"/>
                  </a:lnTo>
                  <a:lnTo>
                    <a:pt x="8709" y="309105"/>
                  </a:lnTo>
                  <a:lnTo>
                    <a:pt x="3081" y="315810"/>
                  </a:lnTo>
                  <a:lnTo>
                    <a:pt x="33" y="323316"/>
                  </a:lnTo>
                  <a:lnTo>
                    <a:pt x="0" y="332666"/>
                  </a:lnTo>
                  <a:lnTo>
                    <a:pt x="289" y="337178"/>
                  </a:lnTo>
                  <a:lnTo>
                    <a:pt x="24114" y="375354"/>
                  </a:lnTo>
                  <a:lnTo>
                    <a:pt x="57961" y="399975"/>
                  </a:lnTo>
                  <a:lnTo>
                    <a:pt x="80043" y="406184"/>
                  </a:lnTo>
                  <a:lnTo>
                    <a:pt x="88209" y="405491"/>
                  </a:lnTo>
                  <a:lnTo>
                    <a:pt x="95744" y="402975"/>
                  </a:lnTo>
                  <a:lnTo>
                    <a:pt x="102635" y="398638"/>
                  </a:lnTo>
                  <a:lnTo>
                    <a:pt x="108872" y="392480"/>
                  </a:lnTo>
                  <a:lnTo>
                    <a:pt x="109179" y="392112"/>
                  </a:lnTo>
                  <a:lnTo>
                    <a:pt x="87790" y="392112"/>
                  </a:lnTo>
                  <a:lnTo>
                    <a:pt x="79408" y="391413"/>
                  </a:lnTo>
                  <a:lnTo>
                    <a:pt x="42578" y="370154"/>
                  </a:lnTo>
                  <a:lnTo>
                    <a:pt x="14765" y="336257"/>
                  </a:lnTo>
                  <a:lnTo>
                    <a:pt x="12860" y="329044"/>
                  </a:lnTo>
                  <a:lnTo>
                    <a:pt x="14257" y="322681"/>
                  </a:lnTo>
                  <a:lnTo>
                    <a:pt x="18829" y="317169"/>
                  </a:lnTo>
                  <a:lnTo>
                    <a:pt x="23528" y="311569"/>
                  </a:lnTo>
                  <a:lnTo>
                    <a:pt x="30132" y="309105"/>
                  </a:lnTo>
                  <a:lnTo>
                    <a:pt x="73247" y="309105"/>
                  </a:lnTo>
                  <a:lnTo>
                    <a:pt x="72201" y="308341"/>
                  </a:lnTo>
                  <a:lnTo>
                    <a:pt x="66220" y="304494"/>
                  </a:lnTo>
                  <a:lnTo>
                    <a:pt x="60707" y="301532"/>
                  </a:lnTo>
                  <a:lnTo>
                    <a:pt x="53881" y="298221"/>
                  </a:lnTo>
                  <a:lnTo>
                    <a:pt x="47277" y="296176"/>
                  </a:lnTo>
                  <a:lnTo>
                    <a:pt x="34958" y="294652"/>
                  </a:lnTo>
                  <a:close/>
                </a:path>
                <a:path w="366394" h="406400">
                  <a:moveTo>
                    <a:pt x="73247" y="309105"/>
                  </a:moveTo>
                  <a:lnTo>
                    <a:pt x="30132" y="309105"/>
                  </a:lnTo>
                  <a:lnTo>
                    <a:pt x="38514" y="309791"/>
                  </a:lnTo>
                  <a:lnTo>
                    <a:pt x="45591" y="311507"/>
                  </a:lnTo>
                  <a:lnTo>
                    <a:pt x="86058" y="340665"/>
                  </a:lnTo>
                  <a:lnTo>
                    <a:pt x="104808" y="371805"/>
                  </a:lnTo>
                  <a:lnTo>
                    <a:pt x="103665" y="378688"/>
                  </a:lnTo>
                  <a:lnTo>
                    <a:pt x="98966" y="384200"/>
                  </a:lnTo>
                  <a:lnTo>
                    <a:pt x="94394" y="389712"/>
                  </a:lnTo>
                  <a:lnTo>
                    <a:pt x="87790" y="392112"/>
                  </a:lnTo>
                  <a:lnTo>
                    <a:pt x="109179" y="392112"/>
                  </a:lnTo>
                  <a:lnTo>
                    <a:pt x="114841" y="385317"/>
                  </a:lnTo>
                  <a:lnTo>
                    <a:pt x="117889" y="377786"/>
                  </a:lnTo>
                  <a:lnTo>
                    <a:pt x="117923" y="368476"/>
                  </a:lnTo>
                  <a:lnTo>
                    <a:pt x="117613" y="363892"/>
                  </a:lnTo>
                  <a:lnTo>
                    <a:pt x="93735" y="325830"/>
                  </a:lnTo>
                  <a:lnTo>
                    <a:pt x="78706" y="313091"/>
                  </a:lnTo>
                  <a:lnTo>
                    <a:pt x="73247" y="309105"/>
                  </a:lnTo>
                  <a:close/>
                </a:path>
                <a:path w="366394" h="406400">
                  <a:moveTo>
                    <a:pt x="117188" y="284111"/>
                  </a:moveTo>
                  <a:lnTo>
                    <a:pt x="106586" y="284111"/>
                  </a:lnTo>
                  <a:lnTo>
                    <a:pt x="103157" y="291376"/>
                  </a:lnTo>
                  <a:lnTo>
                    <a:pt x="102268" y="298424"/>
                  </a:lnTo>
                  <a:lnTo>
                    <a:pt x="103792" y="305244"/>
                  </a:lnTo>
                  <a:lnTo>
                    <a:pt x="136751" y="332611"/>
                  </a:lnTo>
                  <a:lnTo>
                    <a:pt x="144559" y="332549"/>
                  </a:lnTo>
                  <a:lnTo>
                    <a:pt x="152322" y="330911"/>
                  </a:lnTo>
                  <a:lnTo>
                    <a:pt x="159609" y="327672"/>
                  </a:lnTo>
                  <a:lnTo>
                    <a:pt x="166419" y="322833"/>
                  </a:lnTo>
                  <a:lnTo>
                    <a:pt x="171017" y="318160"/>
                  </a:lnTo>
                  <a:lnTo>
                    <a:pt x="142600" y="318147"/>
                  </a:lnTo>
                  <a:lnTo>
                    <a:pt x="133510" y="316039"/>
                  </a:lnTo>
                  <a:lnTo>
                    <a:pt x="129573" y="314070"/>
                  </a:lnTo>
                  <a:lnTo>
                    <a:pt x="120556" y="306501"/>
                  </a:lnTo>
                  <a:lnTo>
                    <a:pt x="117381" y="300723"/>
                  </a:lnTo>
                  <a:lnTo>
                    <a:pt x="116867" y="293810"/>
                  </a:lnTo>
                  <a:lnTo>
                    <a:pt x="116238" y="287032"/>
                  </a:lnTo>
                  <a:lnTo>
                    <a:pt x="117188" y="284111"/>
                  </a:lnTo>
                  <a:close/>
                </a:path>
                <a:path w="366394" h="406400">
                  <a:moveTo>
                    <a:pt x="175504" y="264782"/>
                  </a:moveTo>
                  <a:lnTo>
                    <a:pt x="147734" y="264782"/>
                  </a:lnTo>
                  <a:lnTo>
                    <a:pt x="154211" y="266865"/>
                  </a:lnTo>
                  <a:lnTo>
                    <a:pt x="159926" y="271716"/>
                  </a:lnTo>
                  <a:lnTo>
                    <a:pt x="165641" y="276491"/>
                  </a:lnTo>
                  <a:lnTo>
                    <a:pt x="168816" y="282295"/>
                  </a:lnTo>
                  <a:lnTo>
                    <a:pt x="169672" y="293810"/>
                  </a:lnTo>
                  <a:lnTo>
                    <a:pt x="169763" y="296176"/>
                  </a:lnTo>
                  <a:lnTo>
                    <a:pt x="167800" y="302247"/>
                  </a:lnTo>
                  <a:lnTo>
                    <a:pt x="142654" y="318160"/>
                  </a:lnTo>
                  <a:lnTo>
                    <a:pt x="171029" y="318147"/>
                  </a:lnTo>
                  <a:lnTo>
                    <a:pt x="183802" y="285889"/>
                  </a:lnTo>
                  <a:lnTo>
                    <a:pt x="182516" y="278214"/>
                  </a:lnTo>
                  <a:lnTo>
                    <a:pt x="179802" y="271230"/>
                  </a:lnTo>
                  <a:lnTo>
                    <a:pt x="175658" y="264937"/>
                  </a:lnTo>
                  <a:lnTo>
                    <a:pt x="175504" y="264782"/>
                  </a:lnTo>
                  <a:close/>
                </a:path>
                <a:path w="366394" h="406400">
                  <a:moveTo>
                    <a:pt x="104203" y="218328"/>
                  </a:moveTo>
                  <a:lnTo>
                    <a:pt x="68060" y="239252"/>
                  </a:lnTo>
                  <a:lnTo>
                    <a:pt x="62900" y="259333"/>
                  </a:lnTo>
                  <a:lnTo>
                    <a:pt x="63898" y="265907"/>
                  </a:lnTo>
                  <a:lnTo>
                    <a:pt x="94902" y="289064"/>
                  </a:lnTo>
                  <a:lnTo>
                    <a:pt x="100617" y="287566"/>
                  </a:lnTo>
                  <a:lnTo>
                    <a:pt x="106586" y="284111"/>
                  </a:lnTo>
                  <a:lnTo>
                    <a:pt x="117188" y="284111"/>
                  </a:lnTo>
                  <a:lnTo>
                    <a:pt x="118270" y="280784"/>
                  </a:lnTo>
                  <a:lnTo>
                    <a:pt x="123086" y="275005"/>
                  </a:lnTo>
                  <a:lnTo>
                    <a:pt x="93886" y="275005"/>
                  </a:lnTo>
                  <a:lnTo>
                    <a:pt x="88806" y="273316"/>
                  </a:lnTo>
                  <a:lnTo>
                    <a:pt x="80170" y="266014"/>
                  </a:lnTo>
                  <a:lnTo>
                    <a:pt x="77884" y="261556"/>
                  </a:lnTo>
                  <a:lnTo>
                    <a:pt x="77183" y="251459"/>
                  </a:lnTo>
                  <a:lnTo>
                    <a:pt x="77210" y="250316"/>
                  </a:lnTo>
                  <a:lnTo>
                    <a:pt x="78773" y="245541"/>
                  </a:lnTo>
                  <a:lnTo>
                    <a:pt x="82710" y="240969"/>
                  </a:lnTo>
                  <a:lnTo>
                    <a:pt x="86520" y="236435"/>
                  </a:lnTo>
                  <a:lnTo>
                    <a:pt x="91219" y="233895"/>
                  </a:lnTo>
                  <a:lnTo>
                    <a:pt x="102268" y="232841"/>
                  </a:lnTo>
                  <a:lnTo>
                    <a:pt x="128726" y="232841"/>
                  </a:lnTo>
                  <a:lnTo>
                    <a:pt x="126652" y="229641"/>
                  </a:lnTo>
                  <a:lnTo>
                    <a:pt x="122080" y="225844"/>
                  </a:lnTo>
                  <a:lnTo>
                    <a:pt x="116534" y="222024"/>
                  </a:lnTo>
                  <a:lnTo>
                    <a:pt x="110571" y="219519"/>
                  </a:lnTo>
                  <a:lnTo>
                    <a:pt x="104203" y="218328"/>
                  </a:lnTo>
                  <a:close/>
                </a:path>
                <a:path w="366394" h="406400">
                  <a:moveTo>
                    <a:pt x="128726" y="232841"/>
                  </a:moveTo>
                  <a:lnTo>
                    <a:pt x="102268" y="232841"/>
                  </a:lnTo>
                  <a:lnTo>
                    <a:pt x="107221" y="234429"/>
                  </a:lnTo>
                  <a:lnTo>
                    <a:pt x="113108" y="239344"/>
                  </a:lnTo>
                  <a:lnTo>
                    <a:pt x="115857" y="241668"/>
                  </a:lnTo>
                  <a:lnTo>
                    <a:pt x="118270" y="246138"/>
                  </a:lnTo>
                  <a:lnTo>
                    <a:pt x="119032" y="256946"/>
                  </a:lnTo>
                  <a:lnTo>
                    <a:pt x="117381" y="261950"/>
                  </a:lnTo>
                  <a:lnTo>
                    <a:pt x="113444" y="266572"/>
                  </a:lnTo>
                  <a:lnTo>
                    <a:pt x="109507" y="271335"/>
                  </a:lnTo>
                  <a:lnTo>
                    <a:pt x="104808" y="273977"/>
                  </a:lnTo>
                  <a:lnTo>
                    <a:pt x="93886" y="275005"/>
                  </a:lnTo>
                  <a:lnTo>
                    <a:pt x="123086" y="275005"/>
                  </a:lnTo>
                  <a:lnTo>
                    <a:pt x="127795" y="269354"/>
                  </a:lnTo>
                  <a:lnTo>
                    <a:pt x="133764" y="266128"/>
                  </a:lnTo>
                  <a:lnTo>
                    <a:pt x="147734" y="264782"/>
                  </a:lnTo>
                  <a:lnTo>
                    <a:pt x="175504" y="264782"/>
                  </a:lnTo>
                  <a:lnTo>
                    <a:pt x="170071" y="259321"/>
                  </a:lnTo>
                  <a:lnTo>
                    <a:pt x="166997" y="256705"/>
                  </a:lnTo>
                  <a:lnTo>
                    <a:pt x="129573" y="256705"/>
                  </a:lnTo>
                  <a:lnTo>
                    <a:pt x="131859" y="250316"/>
                  </a:lnTo>
                  <a:lnTo>
                    <a:pt x="132240" y="244538"/>
                  </a:lnTo>
                  <a:lnTo>
                    <a:pt x="130946" y="239252"/>
                  </a:lnTo>
                  <a:lnTo>
                    <a:pt x="129573" y="234149"/>
                  </a:lnTo>
                  <a:lnTo>
                    <a:pt x="128726" y="232841"/>
                  </a:lnTo>
                  <a:close/>
                </a:path>
                <a:path w="366394" h="406400">
                  <a:moveTo>
                    <a:pt x="143543" y="250418"/>
                  </a:moveTo>
                  <a:lnTo>
                    <a:pt x="136558" y="252336"/>
                  </a:lnTo>
                  <a:lnTo>
                    <a:pt x="129573" y="256705"/>
                  </a:lnTo>
                  <a:lnTo>
                    <a:pt x="166997" y="256705"/>
                  </a:lnTo>
                  <a:lnTo>
                    <a:pt x="164117" y="254253"/>
                  </a:lnTo>
                  <a:lnTo>
                    <a:pt x="157513" y="251459"/>
                  </a:lnTo>
                  <a:lnTo>
                    <a:pt x="143543" y="250418"/>
                  </a:lnTo>
                  <a:close/>
                </a:path>
                <a:path w="366394" h="406400">
                  <a:moveTo>
                    <a:pt x="154084" y="191414"/>
                  </a:moveTo>
                  <a:lnTo>
                    <a:pt x="142527" y="205092"/>
                  </a:lnTo>
                  <a:lnTo>
                    <a:pt x="156243" y="216560"/>
                  </a:lnTo>
                  <a:lnTo>
                    <a:pt x="167673" y="202895"/>
                  </a:lnTo>
                  <a:lnTo>
                    <a:pt x="154084" y="191414"/>
                  </a:lnTo>
                  <a:close/>
                </a:path>
                <a:path w="366394" h="406400">
                  <a:moveTo>
                    <a:pt x="221728" y="81205"/>
                  </a:moveTo>
                  <a:lnTo>
                    <a:pt x="185007" y="97047"/>
                  </a:lnTo>
                  <a:lnTo>
                    <a:pt x="165006" y="132765"/>
                  </a:lnTo>
                  <a:lnTo>
                    <a:pt x="164121" y="140773"/>
                  </a:lnTo>
                  <a:lnTo>
                    <a:pt x="164498" y="148756"/>
                  </a:lnTo>
                  <a:lnTo>
                    <a:pt x="183642" y="186309"/>
                  </a:lnTo>
                  <a:lnTo>
                    <a:pt x="221521" y="208711"/>
                  </a:lnTo>
                  <a:lnTo>
                    <a:pt x="237698" y="210283"/>
                  </a:lnTo>
                  <a:lnTo>
                    <a:pt x="245614" y="209319"/>
                  </a:lnTo>
                  <a:lnTo>
                    <a:pt x="274407" y="194398"/>
                  </a:lnTo>
                  <a:lnTo>
                    <a:pt x="238793" y="194398"/>
                  </a:lnTo>
                  <a:lnTo>
                    <a:pt x="229675" y="193782"/>
                  </a:lnTo>
                  <a:lnTo>
                    <a:pt x="192869" y="170933"/>
                  </a:lnTo>
                  <a:lnTo>
                    <a:pt x="179921" y="136204"/>
                  </a:lnTo>
                  <a:lnTo>
                    <a:pt x="181612" y="127911"/>
                  </a:lnTo>
                  <a:lnTo>
                    <a:pt x="217457" y="96824"/>
                  </a:lnTo>
                  <a:lnTo>
                    <a:pt x="265737" y="96748"/>
                  </a:lnTo>
                  <a:lnTo>
                    <a:pt x="261407" y="93461"/>
                  </a:lnTo>
                  <a:lnTo>
                    <a:pt x="253811" y="88896"/>
                  </a:lnTo>
                  <a:lnTo>
                    <a:pt x="245977" y="85356"/>
                  </a:lnTo>
                  <a:lnTo>
                    <a:pt x="237904" y="82842"/>
                  </a:lnTo>
                  <a:lnTo>
                    <a:pt x="229762" y="81432"/>
                  </a:lnTo>
                  <a:lnTo>
                    <a:pt x="221728" y="81205"/>
                  </a:lnTo>
                  <a:close/>
                </a:path>
                <a:path w="366394" h="406400">
                  <a:moveTo>
                    <a:pt x="293069" y="163601"/>
                  </a:moveTo>
                  <a:lnTo>
                    <a:pt x="277655" y="163601"/>
                  </a:lnTo>
                  <a:lnTo>
                    <a:pt x="275877" y="169151"/>
                  </a:lnTo>
                  <a:lnTo>
                    <a:pt x="273083" y="174231"/>
                  </a:lnTo>
                  <a:lnTo>
                    <a:pt x="238793" y="194398"/>
                  </a:lnTo>
                  <a:lnTo>
                    <a:pt x="274407" y="194398"/>
                  </a:lnTo>
                  <a:lnTo>
                    <a:pt x="280068" y="188480"/>
                  </a:lnTo>
                  <a:lnTo>
                    <a:pt x="285093" y="181732"/>
                  </a:lnTo>
                  <a:lnTo>
                    <a:pt x="289117" y="174631"/>
                  </a:lnTo>
                  <a:lnTo>
                    <a:pt x="292141" y="167178"/>
                  </a:lnTo>
                  <a:lnTo>
                    <a:pt x="293069" y="163601"/>
                  </a:lnTo>
                  <a:close/>
                </a:path>
                <a:path w="366394" h="406400">
                  <a:moveTo>
                    <a:pt x="265737" y="96748"/>
                  </a:moveTo>
                  <a:lnTo>
                    <a:pt x="225331" y="96748"/>
                  </a:lnTo>
                  <a:lnTo>
                    <a:pt x="233533" y="99047"/>
                  </a:lnTo>
                  <a:lnTo>
                    <a:pt x="239605" y="101136"/>
                  </a:lnTo>
                  <a:lnTo>
                    <a:pt x="273496" y="130557"/>
                  </a:lnTo>
                  <a:lnTo>
                    <a:pt x="279306" y="150037"/>
                  </a:lnTo>
                  <a:lnTo>
                    <a:pt x="273169" y="151481"/>
                  </a:lnTo>
                  <a:lnTo>
                    <a:pt x="266922" y="153759"/>
                  </a:lnTo>
                  <a:lnTo>
                    <a:pt x="260750" y="156801"/>
                  </a:lnTo>
                  <a:lnTo>
                    <a:pt x="254541" y="160680"/>
                  </a:lnTo>
                  <a:lnTo>
                    <a:pt x="261272" y="171703"/>
                  </a:lnTo>
                  <a:lnTo>
                    <a:pt x="266098" y="168147"/>
                  </a:lnTo>
                  <a:lnTo>
                    <a:pt x="271559" y="165442"/>
                  </a:lnTo>
                  <a:lnTo>
                    <a:pt x="277655" y="163601"/>
                  </a:lnTo>
                  <a:lnTo>
                    <a:pt x="293069" y="163601"/>
                  </a:lnTo>
                  <a:lnTo>
                    <a:pt x="294165" y="159372"/>
                  </a:lnTo>
                  <a:lnTo>
                    <a:pt x="302379" y="157345"/>
                  </a:lnTo>
                  <a:lnTo>
                    <a:pt x="310056" y="154847"/>
                  </a:lnTo>
                  <a:lnTo>
                    <a:pt x="317186" y="151878"/>
                  </a:lnTo>
                  <a:lnTo>
                    <a:pt x="323756" y="148437"/>
                  </a:lnTo>
                  <a:lnTo>
                    <a:pt x="322541" y="146075"/>
                  </a:lnTo>
                  <a:lnTo>
                    <a:pt x="294927" y="146075"/>
                  </a:lnTo>
                  <a:lnTo>
                    <a:pt x="294114" y="139481"/>
                  </a:lnTo>
                  <a:lnTo>
                    <a:pt x="274504" y="104214"/>
                  </a:lnTo>
                  <a:lnTo>
                    <a:pt x="268732" y="99021"/>
                  </a:lnTo>
                  <a:lnTo>
                    <a:pt x="265737" y="96748"/>
                  </a:lnTo>
                  <a:close/>
                </a:path>
                <a:path w="366394" h="406400">
                  <a:moveTo>
                    <a:pt x="317914" y="137083"/>
                  </a:moveTo>
                  <a:lnTo>
                    <a:pt x="311818" y="140550"/>
                  </a:lnTo>
                  <a:lnTo>
                    <a:pt x="304071" y="143548"/>
                  </a:lnTo>
                  <a:lnTo>
                    <a:pt x="294927" y="146075"/>
                  </a:lnTo>
                  <a:lnTo>
                    <a:pt x="322541" y="146075"/>
                  </a:lnTo>
                  <a:lnTo>
                    <a:pt x="317914" y="137083"/>
                  </a:lnTo>
                  <a:close/>
                </a:path>
                <a:path w="366394" h="406400">
                  <a:moveTo>
                    <a:pt x="303981" y="30187"/>
                  </a:moveTo>
                  <a:lnTo>
                    <a:pt x="279687" y="30187"/>
                  </a:lnTo>
                  <a:lnTo>
                    <a:pt x="356141" y="94386"/>
                  </a:lnTo>
                  <a:lnTo>
                    <a:pt x="366174" y="82372"/>
                  </a:lnTo>
                  <a:lnTo>
                    <a:pt x="303981" y="30187"/>
                  </a:lnTo>
                  <a:close/>
                </a:path>
                <a:path w="366394" h="406400">
                  <a:moveTo>
                    <a:pt x="268003" y="0"/>
                  </a:moveTo>
                  <a:lnTo>
                    <a:pt x="261526" y="7734"/>
                  </a:lnTo>
                  <a:lnTo>
                    <a:pt x="264066" y="13373"/>
                  </a:lnTo>
                  <a:lnTo>
                    <a:pt x="265463" y="20586"/>
                  </a:lnTo>
                  <a:lnTo>
                    <a:pt x="265717" y="29375"/>
                  </a:lnTo>
                  <a:lnTo>
                    <a:pt x="265648" y="36020"/>
                  </a:lnTo>
                  <a:lnTo>
                    <a:pt x="265066" y="42775"/>
                  </a:lnTo>
                  <a:lnTo>
                    <a:pt x="263985" y="49636"/>
                  </a:lnTo>
                  <a:lnTo>
                    <a:pt x="262415" y="56603"/>
                  </a:lnTo>
                  <a:lnTo>
                    <a:pt x="273972" y="66344"/>
                  </a:lnTo>
                  <a:lnTo>
                    <a:pt x="279941" y="35394"/>
                  </a:lnTo>
                  <a:lnTo>
                    <a:pt x="279687" y="30187"/>
                  </a:lnTo>
                  <a:lnTo>
                    <a:pt x="303981" y="30187"/>
                  </a:lnTo>
                  <a:lnTo>
                    <a:pt x="268003" y="0"/>
                  </a:lnTo>
                  <a:close/>
                </a:path>
                <a:path w="366394" h="406400">
                  <a:moveTo>
                    <a:pt x="211234" y="239382"/>
                  </a:moveTo>
                  <a:lnTo>
                    <a:pt x="199677" y="253047"/>
                  </a:lnTo>
                  <a:lnTo>
                    <a:pt x="213393" y="264528"/>
                  </a:lnTo>
                  <a:lnTo>
                    <a:pt x="224823" y="250850"/>
                  </a:lnTo>
                  <a:lnTo>
                    <a:pt x="211234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26"/>
            <p:cNvSpPr/>
            <p:nvPr/>
          </p:nvSpPr>
          <p:spPr>
            <a:xfrm>
              <a:off x="2882831" y="5910592"/>
              <a:ext cx="366395" cy="406400"/>
            </a:xfrm>
            <a:custGeom>
              <a:avLst/>
              <a:gdLst/>
              <a:ahLst/>
              <a:cxnLst/>
              <a:rect l="l" t="t" r="r" b="b"/>
              <a:pathLst>
                <a:path w="366394" h="406400">
                  <a:moveTo>
                    <a:pt x="35120" y="294652"/>
                  </a:moveTo>
                  <a:lnTo>
                    <a:pt x="3116" y="315810"/>
                  </a:lnTo>
                  <a:lnTo>
                    <a:pt x="0" y="331982"/>
                  </a:lnTo>
                  <a:lnTo>
                    <a:pt x="397" y="337178"/>
                  </a:lnTo>
                  <a:lnTo>
                    <a:pt x="24275" y="375354"/>
                  </a:lnTo>
                  <a:lnTo>
                    <a:pt x="58075" y="399975"/>
                  </a:lnTo>
                  <a:lnTo>
                    <a:pt x="80205" y="406184"/>
                  </a:lnTo>
                  <a:lnTo>
                    <a:pt x="88351" y="405491"/>
                  </a:lnTo>
                  <a:lnTo>
                    <a:pt x="95842" y="402975"/>
                  </a:lnTo>
                  <a:lnTo>
                    <a:pt x="102690" y="398638"/>
                  </a:lnTo>
                  <a:lnTo>
                    <a:pt x="108907" y="392480"/>
                  </a:lnTo>
                  <a:lnTo>
                    <a:pt x="109220" y="392112"/>
                  </a:lnTo>
                  <a:lnTo>
                    <a:pt x="87952" y="392112"/>
                  </a:lnTo>
                  <a:lnTo>
                    <a:pt x="79443" y="391413"/>
                  </a:lnTo>
                  <a:lnTo>
                    <a:pt x="42740" y="370154"/>
                  </a:lnTo>
                  <a:lnTo>
                    <a:pt x="14927" y="336257"/>
                  </a:lnTo>
                  <a:lnTo>
                    <a:pt x="13022" y="329044"/>
                  </a:lnTo>
                  <a:lnTo>
                    <a:pt x="14292" y="322681"/>
                  </a:lnTo>
                  <a:lnTo>
                    <a:pt x="18991" y="317169"/>
                  </a:lnTo>
                  <a:lnTo>
                    <a:pt x="23690" y="311569"/>
                  </a:lnTo>
                  <a:lnTo>
                    <a:pt x="30167" y="309105"/>
                  </a:lnTo>
                  <a:lnTo>
                    <a:pt x="73344" y="309105"/>
                  </a:lnTo>
                  <a:lnTo>
                    <a:pt x="72299" y="308341"/>
                  </a:lnTo>
                  <a:lnTo>
                    <a:pt x="66326" y="304494"/>
                  </a:lnTo>
                  <a:lnTo>
                    <a:pt x="60901" y="301548"/>
                  </a:lnTo>
                  <a:lnTo>
                    <a:pt x="53916" y="298221"/>
                  </a:lnTo>
                  <a:lnTo>
                    <a:pt x="47439" y="296176"/>
                  </a:lnTo>
                  <a:lnTo>
                    <a:pt x="35120" y="294652"/>
                  </a:lnTo>
                  <a:close/>
                </a:path>
                <a:path w="366394" h="406400">
                  <a:moveTo>
                    <a:pt x="73344" y="309105"/>
                  </a:moveTo>
                  <a:lnTo>
                    <a:pt x="30167" y="309105"/>
                  </a:lnTo>
                  <a:lnTo>
                    <a:pt x="38676" y="309791"/>
                  </a:lnTo>
                  <a:lnTo>
                    <a:pt x="45699" y="311507"/>
                  </a:lnTo>
                  <a:lnTo>
                    <a:pt x="86202" y="340665"/>
                  </a:lnTo>
                  <a:lnTo>
                    <a:pt x="104970" y="371805"/>
                  </a:lnTo>
                  <a:lnTo>
                    <a:pt x="103700" y="378688"/>
                  </a:lnTo>
                  <a:lnTo>
                    <a:pt x="99128" y="384200"/>
                  </a:lnTo>
                  <a:lnTo>
                    <a:pt x="94429" y="389712"/>
                  </a:lnTo>
                  <a:lnTo>
                    <a:pt x="87952" y="392112"/>
                  </a:lnTo>
                  <a:lnTo>
                    <a:pt x="109220" y="392112"/>
                  </a:lnTo>
                  <a:lnTo>
                    <a:pt x="115003" y="385317"/>
                  </a:lnTo>
                  <a:lnTo>
                    <a:pt x="118051" y="377786"/>
                  </a:lnTo>
                  <a:lnTo>
                    <a:pt x="117962" y="368476"/>
                  </a:lnTo>
                  <a:lnTo>
                    <a:pt x="100588" y="332587"/>
                  </a:lnTo>
                  <a:lnTo>
                    <a:pt x="78796" y="313091"/>
                  </a:lnTo>
                  <a:lnTo>
                    <a:pt x="73344" y="309105"/>
                  </a:lnTo>
                  <a:close/>
                </a:path>
                <a:path w="366394" h="406400">
                  <a:moveTo>
                    <a:pt x="131767" y="313867"/>
                  </a:moveTo>
                  <a:lnTo>
                    <a:pt x="123131" y="326301"/>
                  </a:lnTo>
                  <a:lnTo>
                    <a:pt x="129491" y="329774"/>
                  </a:lnTo>
                  <a:lnTo>
                    <a:pt x="135815" y="331982"/>
                  </a:lnTo>
                  <a:lnTo>
                    <a:pt x="142115" y="332921"/>
                  </a:lnTo>
                  <a:lnTo>
                    <a:pt x="148404" y="332587"/>
                  </a:lnTo>
                  <a:lnTo>
                    <a:pt x="170730" y="318884"/>
                  </a:lnTo>
                  <a:lnTo>
                    <a:pt x="143451" y="318884"/>
                  </a:lnTo>
                  <a:lnTo>
                    <a:pt x="137990" y="317449"/>
                  </a:lnTo>
                  <a:lnTo>
                    <a:pt x="131767" y="313867"/>
                  </a:lnTo>
                  <a:close/>
                </a:path>
                <a:path w="366394" h="406400">
                  <a:moveTo>
                    <a:pt x="164061" y="256171"/>
                  </a:moveTo>
                  <a:lnTo>
                    <a:pt x="142054" y="256171"/>
                  </a:lnTo>
                  <a:lnTo>
                    <a:pt x="143197" y="257022"/>
                  </a:lnTo>
                  <a:lnTo>
                    <a:pt x="143959" y="257670"/>
                  </a:lnTo>
                  <a:lnTo>
                    <a:pt x="166692" y="290448"/>
                  </a:lnTo>
                  <a:lnTo>
                    <a:pt x="166959" y="295363"/>
                  </a:lnTo>
                  <a:lnTo>
                    <a:pt x="165803" y="303009"/>
                  </a:lnTo>
                  <a:lnTo>
                    <a:pt x="143451" y="318884"/>
                  </a:lnTo>
                  <a:lnTo>
                    <a:pt x="170730" y="318884"/>
                  </a:lnTo>
                  <a:lnTo>
                    <a:pt x="180356" y="289004"/>
                  </a:lnTo>
                  <a:lnTo>
                    <a:pt x="179233" y="282459"/>
                  </a:lnTo>
                  <a:lnTo>
                    <a:pt x="177015" y="275854"/>
                  </a:lnTo>
                  <a:lnTo>
                    <a:pt x="173677" y="269189"/>
                  </a:lnTo>
                  <a:lnTo>
                    <a:pt x="169123" y="262293"/>
                  </a:lnTo>
                  <a:lnTo>
                    <a:pt x="164061" y="256171"/>
                  </a:lnTo>
                  <a:close/>
                </a:path>
                <a:path w="366394" h="406400">
                  <a:moveTo>
                    <a:pt x="99509" y="218427"/>
                  </a:moveTo>
                  <a:lnTo>
                    <a:pt x="67086" y="240752"/>
                  </a:lnTo>
                  <a:lnTo>
                    <a:pt x="62425" y="263537"/>
                  </a:lnTo>
                  <a:lnTo>
                    <a:pt x="64114" y="271486"/>
                  </a:lnTo>
                  <a:lnTo>
                    <a:pt x="93841" y="301212"/>
                  </a:lnTo>
                  <a:lnTo>
                    <a:pt x="109288" y="303466"/>
                  </a:lnTo>
                  <a:lnTo>
                    <a:pt x="116856" y="302266"/>
                  </a:lnTo>
                  <a:lnTo>
                    <a:pt x="123734" y="299675"/>
                  </a:lnTo>
                  <a:lnTo>
                    <a:pt x="129898" y="295694"/>
                  </a:lnTo>
                  <a:lnTo>
                    <a:pt x="135323" y="290321"/>
                  </a:lnTo>
                  <a:lnTo>
                    <a:pt x="137280" y="287985"/>
                  </a:lnTo>
                  <a:lnTo>
                    <a:pt x="102684" y="287985"/>
                  </a:lnTo>
                  <a:lnTo>
                    <a:pt x="96080" y="285622"/>
                  </a:lnTo>
                  <a:lnTo>
                    <a:pt x="82872" y="274573"/>
                  </a:lnTo>
                  <a:lnTo>
                    <a:pt x="78935" y="267855"/>
                  </a:lnTo>
                  <a:lnTo>
                    <a:pt x="77792" y="260248"/>
                  </a:lnTo>
                  <a:lnTo>
                    <a:pt x="76776" y="252628"/>
                  </a:lnTo>
                  <a:lnTo>
                    <a:pt x="78554" y="246164"/>
                  </a:lnTo>
                  <a:lnTo>
                    <a:pt x="87317" y="235661"/>
                  </a:lnTo>
                  <a:lnTo>
                    <a:pt x="93032" y="232943"/>
                  </a:lnTo>
                  <a:lnTo>
                    <a:pt x="107256" y="232397"/>
                  </a:lnTo>
                  <a:lnTo>
                    <a:pt x="137364" y="232397"/>
                  </a:lnTo>
                  <a:lnTo>
                    <a:pt x="130529" y="227782"/>
                  </a:lnTo>
                  <a:lnTo>
                    <a:pt x="123079" y="223737"/>
                  </a:lnTo>
                  <a:lnTo>
                    <a:pt x="116273" y="221094"/>
                  </a:lnTo>
                  <a:lnTo>
                    <a:pt x="107637" y="218516"/>
                  </a:lnTo>
                  <a:lnTo>
                    <a:pt x="99509" y="218427"/>
                  </a:lnTo>
                  <a:close/>
                </a:path>
                <a:path w="366394" h="406400">
                  <a:moveTo>
                    <a:pt x="137364" y="232397"/>
                  </a:moveTo>
                  <a:lnTo>
                    <a:pt x="107256" y="232397"/>
                  </a:lnTo>
                  <a:lnTo>
                    <a:pt x="114368" y="235153"/>
                  </a:lnTo>
                  <a:lnTo>
                    <a:pt x="128084" y="246722"/>
                  </a:lnTo>
                  <a:lnTo>
                    <a:pt x="132021" y="253034"/>
                  </a:lnTo>
                  <a:lnTo>
                    <a:pt x="133799" y="266725"/>
                  </a:lnTo>
                  <a:lnTo>
                    <a:pt x="131894" y="272922"/>
                  </a:lnTo>
                  <a:lnTo>
                    <a:pt x="127195" y="278485"/>
                  </a:lnTo>
                  <a:lnTo>
                    <a:pt x="122623" y="283997"/>
                  </a:lnTo>
                  <a:lnTo>
                    <a:pt x="116781" y="286994"/>
                  </a:lnTo>
                  <a:lnTo>
                    <a:pt x="102684" y="287985"/>
                  </a:lnTo>
                  <a:lnTo>
                    <a:pt x="137280" y="287985"/>
                  </a:lnTo>
                  <a:lnTo>
                    <a:pt x="139387" y="285470"/>
                  </a:lnTo>
                  <a:lnTo>
                    <a:pt x="142054" y="279971"/>
                  </a:lnTo>
                  <a:lnTo>
                    <a:pt x="143070" y="273811"/>
                  </a:lnTo>
                  <a:lnTo>
                    <a:pt x="144177" y="267855"/>
                  </a:lnTo>
                  <a:lnTo>
                    <a:pt x="144152" y="266725"/>
                  </a:lnTo>
                  <a:lnTo>
                    <a:pt x="143832" y="261785"/>
                  </a:lnTo>
                  <a:lnTo>
                    <a:pt x="142054" y="256171"/>
                  </a:lnTo>
                  <a:lnTo>
                    <a:pt x="164061" y="256171"/>
                  </a:lnTo>
                  <a:lnTo>
                    <a:pt x="163279" y="255225"/>
                  </a:lnTo>
                  <a:lnTo>
                    <a:pt x="155978" y="247800"/>
                  </a:lnTo>
                  <a:lnTo>
                    <a:pt x="147261" y="240080"/>
                  </a:lnTo>
                  <a:lnTo>
                    <a:pt x="138597" y="233229"/>
                  </a:lnTo>
                  <a:lnTo>
                    <a:pt x="137364" y="232397"/>
                  </a:lnTo>
                  <a:close/>
                </a:path>
                <a:path w="366394" h="406400">
                  <a:moveTo>
                    <a:pt x="154119" y="191414"/>
                  </a:moveTo>
                  <a:lnTo>
                    <a:pt x="142689" y="205092"/>
                  </a:lnTo>
                  <a:lnTo>
                    <a:pt x="156278" y="216560"/>
                  </a:lnTo>
                  <a:lnTo>
                    <a:pt x="167835" y="202895"/>
                  </a:lnTo>
                  <a:lnTo>
                    <a:pt x="154119" y="191414"/>
                  </a:lnTo>
                  <a:close/>
                </a:path>
                <a:path w="366394" h="406400">
                  <a:moveTo>
                    <a:pt x="221873" y="81205"/>
                  </a:moveTo>
                  <a:lnTo>
                    <a:pt x="185113" y="97047"/>
                  </a:lnTo>
                  <a:lnTo>
                    <a:pt x="165041" y="132765"/>
                  </a:lnTo>
                  <a:lnTo>
                    <a:pt x="164229" y="140773"/>
                  </a:lnTo>
                  <a:lnTo>
                    <a:pt x="164644" y="148756"/>
                  </a:lnTo>
                  <a:lnTo>
                    <a:pt x="183785" y="186309"/>
                  </a:lnTo>
                  <a:lnTo>
                    <a:pt x="221556" y="208711"/>
                  </a:lnTo>
                  <a:lnTo>
                    <a:pt x="237844" y="210283"/>
                  </a:lnTo>
                  <a:lnTo>
                    <a:pt x="245773" y="209319"/>
                  </a:lnTo>
                  <a:lnTo>
                    <a:pt x="274512" y="194398"/>
                  </a:lnTo>
                  <a:lnTo>
                    <a:pt x="238955" y="194398"/>
                  </a:lnTo>
                  <a:lnTo>
                    <a:pt x="229837" y="193782"/>
                  </a:lnTo>
                  <a:lnTo>
                    <a:pt x="192977" y="170933"/>
                  </a:lnTo>
                  <a:lnTo>
                    <a:pt x="180082" y="136204"/>
                  </a:lnTo>
                  <a:lnTo>
                    <a:pt x="181773" y="127911"/>
                  </a:lnTo>
                  <a:lnTo>
                    <a:pt x="217492" y="96824"/>
                  </a:lnTo>
                  <a:lnTo>
                    <a:pt x="265892" y="96748"/>
                  </a:lnTo>
                  <a:lnTo>
                    <a:pt x="261551" y="93461"/>
                  </a:lnTo>
                  <a:lnTo>
                    <a:pt x="253925" y="88896"/>
                  </a:lnTo>
                  <a:lnTo>
                    <a:pt x="246085" y="85356"/>
                  </a:lnTo>
                  <a:lnTo>
                    <a:pt x="238066" y="82842"/>
                  </a:lnTo>
                  <a:lnTo>
                    <a:pt x="229922" y="81432"/>
                  </a:lnTo>
                  <a:lnTo>
                    <a:pt x="221873" y="81205"/>
                  </a:lnTo>
                  <a:close/>
                </a:path>
                <a:path w="366394" h="406400">
                  <a:moveTo>
                    <a:pt x="293103" y="163601"/>
                  </a:moveTo>
                  <a:lnTo>
                    <a:pt x="277690" y="163601"/>
                  </a:lnTo>
                  <a:lnTo>
                    <a:pt x="276039" y="169151"/>
                  </a:lnTo>
                  <a:lnTo>
                    <a:pt x="273245" y="174231"/>
                  </a:lnTo>
                  <a:lnTo>
                    <a:pt x="238955" y="194398"/>
                  </a:lnTo>
                  <a:lnTo>
                    <a:pt x="274512" y="194398"/>
                  </a:lnTo>
                  <a:lnTo>
                    <a:pt x="280103" y="188480"/>
                  </a:lnTo>
                  <a:lnTo>
                    <a:pt x="285127" y="181732"/>
                  </a:lnTo>
                  <a:lnTo>
                    <a:pt x="289152" y="174631"/>
                  </a:lnTo>
                  <a:lnTo>
                    <a:pt x="292176" y="167178"/>
                  </a:lnTo>
                  <a:lnTo>
                    <a:pt x="293103" y="163601"/>
                  </a:lnTo>
                  <a:close/>
                </a:path>
                <a:path w="366394" h="406400">
                  <a:moveTo>
                    <a:pt x="265892" y="96748"/>
                  </a:moveTo>
                  <a:lnTo>
                    <a:pt x="225366" y="96748"/>
                  </a:lnTo>
                  <a:lnTo>
                    <a:pt x="233694" y="99047"/>
                  </a:lnTo>
                  <a:lnTo>
                    <a:pt x="239695" y="101136"/>
                  </a:lnTo>
                  <a:lnTo>
                    <a:pt x="273562" y="130557"/>
                  </a:lnTo>
                  <a:lnTo>
                    <a:pt x="279468" y="150037"/>
                  </a:lnTo>
                  <a:lnTo>
                    <a:pt x="273275" y="151481"/>
                  </a:lnTo>
                  <a:lnTo>
                    <a:pt x="267020" y="153759"/>
                  </a:lnTo>
                  <a:lnTo>
                    <a:pt x="260840" y="156801"/>
                  </a:lnTo>
                  <a:lnTo>
                    <a:pt x="254576" y="160680"/>
                  </a:lnTo>
                  <a:lnTo>
                    <a:pt x="261307" y="171703"/>
                  </a:lnTo>
                  <a:lnTo>
                    <a:pt x="266260" y="168147"/>
                  </a:lnTo>
                  <a:lnTo>
                    <a:pt x="271721" y="165442"/>
                  </a:lnTo>
                  <a:lnTo>
                    <a:pt x="277690" y="163601"/>
                  </a:lnTo>
                  <a:lnTo>
                    <a:pt x="293103" y="163601"/>
                  </a:lnTo>
                  <a:lnTo>
                    <a:pt x="294200" y="159372"/>
                  </a:lnTo>
                  <a:lnTo>
                    <a:pt x="302413" y="157345"/>
                  </a:lnTo>
                  <a:lnTo>
                    <a:pt x="310091" y="154847"/>
                  </a:lnTo>
                  <a:lnTo>
                    <a:pt x="317221" y="151878"/>
                  </a:lnTo>
                  <a:lnTo>
                    <a:pt x="323791" y="148437"/>
                  </a:lnTo>
                  <a:lnTo>
                    <a:pt x="322602" y="146075"/>
                  </a:lnTo>
                  <a:lnTo>
                    <a:pt x="295089" y="146075"/>
                  </a:lnTo>
                  <a:lnTo>
                    <a:pt x="294257" y="139481"/>
                  </a:lnTo>
                  <a:lnTo>
                    <a:pt x="274594" y="104214"/>
                  </a:lnTo>
                  <a:lnTo>
                    <a:pt x="268893" y="99021"/>
                  </a:lnTo>
                  <a:lnTo>
                    <a:pt x="265892" y="96748"/>
                  </a:lnTo>
                  <a:close/>
                </a:path>
                <a:path w="366394" h="406400">
                  <a:moveTo>
                    <a:pt x="318076" y="137083"/>
                  </a:moveTo>
                  <a:lnTo>
                    <a:pt x="311853" y="140550"/>
                  </a:lnTo>
                  <a:lnTo>
                    <a:pt x="304233" y="143548"/>
                  </a:lnTo>
                  <a:lnTo>
                    <a:pt x="295089" y="146075"/>
                  </a:lnTo>
                  <a:lnTo>
                    <a:pt x="322602" y="146075"/>
                  </a:lnTo>
                  <a:lnTo>
                    <a:pt x="318076" y="137083"/>
                  </a:lnTo>
                  <a:close/>
                </a:path>
                <a:path w="366394" h="406400">
                  <a:moveTo>
                    <a:pt x="304143" y="30187"/>
                  </a:moveTo>
                  <a:lnTo>
                    <a:pt x="279722" y="30187"/>
                  </a:lnTo>
                  <a:lnTo>
                    <a:pt x="356303" y="94386"/>
                  </a:lnTo>
                  <a:lnTo>
                    <a:pt x="366336" y="82372"/>
                  </a:lnTo>
                  <a:lnTo>
                    <a:pt x="304143" y="30187"/>
                  </a:lnTo>
                  <a:close/>
                </a:path>
                <a:path w="366394" h="406400">
                  <a:moveTo>
                    <a:pt x="268165" y="0"/>
                  </a:moveTo>
                  <a:lnTo>
                    <a:pt x="261688" y="7734"/>
                  </a:lnTo>
                  <a:lnTo>
                    <a:pt x="264101" y="13373"/>
                  </a:lnTo>
                  <a:lnTo>
                    <a:pt x="265498" y="20586"/>
                  </a:lnTo>
                  <a:lnTo>
                    <a:pt x="265752" y="29375"/>
                  </a:lnTo>
                  <a:lnTo>
                    <a:pt x="265700" y="36020"/>
                  </a:lnTo>
                  <a:lnTo>
                    <a:pt x="265149" y="42775"/>
                  </a:lnTo>
                  <a:lnTo>
                    <a:pt x="264073" y="49636"/>
                  </a:lnTo>
                  <a:lnTo>
                    <a:pt x="262450" y="56603"/>
                  </a:lnTo>
                  <a:lnTo>
                    <a:pt x="274134" y="66344"/>
                  </a:lnTo>
                  <a:lnTo>
                    <a:pt x="275785" y="61455"/>
                  </a:lnTo>
                  <a:lnTo>
                    <a:pt x="277309" y="55511"/>
                  </a:lnTo>
                  <a:lnTo>
                    <a:pt x="278452" y="48501"/>
                  </a:lnTo>
                  <a:lnTo>
                    <a:pt x="279722" y="41503"/>
                  </a:lnTo>
                  <a:lnTo>
                    <a:pt x="280103" y="35394"/>
                  </a:lnTo>
                  <a:lnTo>
                    <a:pt x="279722" y="30187"/>
                  </a:lnTo>
                  <a:lnTo>
                    <a:pt x="304143" y="30187"/>
                  </a:lnTo>
                  <a:lnTo>
                    <a:pt x="268165" y="0"/>
                  </a:lnTo>
                  <a:close/>
                </a:path>
                <a:path w="366394" h="406400">
                  <a:moveTo>
                    <a:pt x="211269" y="239382"/>
                  </a:moveTo>
                  <a:lnTo>
                    <a:pt x="199839" y="253047"/>
                  </a:lnTo>
                  <a:lnTo>
                    <a:pt x="213428" y="264528"/>
                  </a:lnTo>
                  <a:lnTo>
                    <a:pt x="224985" y="250850"/>
                  </a:lnTo>
                  <a:lnTo>
                    <a:pt x="211269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27"/>
            <p:cNvSpPr/>
            <p:nvPr/>
          </p:nvSpPr>
          <p:spPr>
            <a:xfrm>
              <a:off x="3321430" y="5910592"/>
              <a:ext cx="352425" cy="389890"/>
            </a:xfrm>
            <a:custGeom>
              <a:avLst/>
              <a:gdLst/>
              <a:ahLst/>
              <a:cxnLst/>
              <a:rect l="l" t="t" r="r" b="b"/>
              <a:pathLst>
                <a:path w="352425" h="389889">
                  <a:moveTo>
                    <a:pt x="42454" y="325551"/>
                  </a:moveTo>
                  <a:lnTo>
                    <a:pt x="18034" y="325551"/>
                  </a:lnTo>
                  <a:lnTo>
                    <a:pt x="94615" y="389750"/>
                  </a:lnTo>
                  <a:lnTo>
                    <a:pt x="104648" y="377736"/>
                  </a:lnTo>
                  <a:lnTo>
                    <a:pt x="42454" y="325551"/>
                  </a:lnTo>
                  <a:close/>
                </a:path>
                <a:path w="352425" h="389889">
                  <a:moveTo>
                    <a:pt x="6477" y="295363"/>
                  </a:moveTo>
                  <a:lnTo>
                    <a:pt x="0" y="303098"/>
                  </a:lnTo>
                  <a:lnTo>
                    <a:pt x="2413" y="308736"/>
                  </a:lnTo>
                  <a:lnTo>
                    <a:pt x="3728" y="315531"/>
                  </a:lnTo>
                  <a:lnTo>
                    <a:pt x="3833" y="316762"/>
                  </a:lnTo>
                  <a:lnTo>
                    <a:pt x="4006" y="322756"/>
                  </a:lnTo>
                  <a:lnTo>
                    <a:pt x="4012" y="331384"/>
                  </a:lnTo>
                  <a:lnTo>
                    <a:pt x="3460" y="338139"/>
                  </a:lnTo>
                  <a:lnTo>
                    <a:pt x="2385" y="345000"/>
                  </a:lnTo>
                  <a:lnTo>
                    <a:pt x="762" y="351967"/>
                  </a:lnTo>
                  <a:lnTo>
                    <a:pt x="12446" y="361708"/>
                  </a:lnTo>
                  <a:lnTo>
                    <a:pt x="14097" y="356819"/>
                  </a:lnTo>
                  <a:lnTo>
                    <a:pt x="15621" y="350875"/>
                  </a:lnTo>
                  <a:lnTo>
                    <a:pt x="16764" y="343865"/>
                  </a:lnTo>
                  <a:lnTo>
                    <a:pt x="18034" y="336867"/>
                  </a:lnTo>
                  <a:lnTo>
                    <a:pt x="18375" y="331384"/>
                  </a:lnTo>
                  <a:lnTo>
                    <a:pt x="18257" y="328606"/>
                  </a:lnTo>
                  <a:lnTo>
                    <a:pt x="18034" y="325551"/>
                  </a:lnTo>
                  <a:lnTo>
                    <a:pt x="42454" y="325551"/>
                  </a:lnTo>
                  <a:lnTo>
                    <a:pt x="6477" y="295363"/>
                  </a:lnTo>
                  <a:close/>
                </a:path>
                <a:path w="352425" h="389889">
                  <a:moveTo>
                    <a:pt x="84963" y="218770"/>
                  </a:moveTo>
                  <a:lnTo>
                    <a:pt x="52959" y="239928"/>
                  </a:lnTo>
                  <a:lnTo>
                    <a:pt x="49881" y="256782"/>
                  </a:lnTo>
                  <a:lnTo>
                    <a:pt x="50186" y="261295"/>
                  </a:lnTo>
                  <a:lnTo>
                    <a:pt x="74100" y="299472"/>
                  </a:lnTo>
                  <a:lnTo>
                    <a:pt x="107870" y="324092"/>
                  </a:lnTo>
                  <a:lnTo>
                    <a:pt x="130048" y="330301"/>
                  </a:lnTo>
                  <a:lnTo>
                    <a:pt x="138193" y="329608"/>
                  </a:lnTo>
                  <a:lnTo>
                    <a:pt x="145684" y="327093"/>
                  </a:lnTo>
                  <a:lnTo>
                    <a:pt x="152532" y="322756"/>
                  </a:lnTo>
                  <a:lnTo>
                    <a:pt x="158750" y="316598"/>
                  </a:lnTo>
                  <a:lnTo>
                    <a:pt x="159063" y="316229"/>
                  </a:lnTo>
                  <a:lnTo>
                    <a:pt x="137795" y="316229"/>
                  </a:lnTo>
                  <a:lnTo>
                    <a:pt x="129286" y="315531"/>
                  </a:lnTo>
                  <a:lnTo>
                    <a:pt x="92456" y="294271"/>
                  </a:lnTo>
                  <a:lnTo>
                    <a:pt x="64643" y="260375"/>
                  </a:lnTo>
                  <a:lnTo>
                    <a:pt x="62738" y="253161"/>
                  </a:lnTo>
                  <a:lnTo>
                    <a:pt x="64135" y="246799"/>
                  </a:lnTo>
                  <a:lnTo>
                    <a:pt x="68834" y="241287"/>
                  </a:lnTo>
                  <a:lnTo>
                    <a:pt x="73533" y="235686"/>
                  </a:lnTo>
                  <a:lnTo>
                    <a:pt x="80010" y="233222"/>
                  </a:lnTo>
                  <a:lnTo>
                    <a:pt x="123189" y="233222"/>
                  </a:lnTo>
                  <a:lnTo>
                    <a:pt x="122142" y="232457"/>
                  </a:lnTo>
                  <a:lnTo>
                    <a:pt x="116169" y="228611"/>
                  </a:lnTo>
                  <a:lnTo>
                    <a:pt x="110744" y="225666"/>
                  </a:lnTo>
                  <a:lnTo>
                    <a:pt x="103759" y="222338"/>
                  </a:lnTo>
                  <a:lnTo>
                    <a:pt x="97155" y="220294"/>
                  </a:lnTo>
                  <a:lnTo>
                    <a:pt x="84963" y="218770"/>
                  </a:lnTo>
                  <a:close/>
                </a:path>
                <a:path w="352425" h="389889">
                  <a:moveTo>
                    <a:pt x="123189" y="233222"/>
                  </a:moveTo>
                  <a:lnTo>
                    <a:pt x="80010" y="233222"/>
                  </a:lnTo>
                  <a:lnTo>
                    <a:pt x="88519" y="233908"/>
                  </a:lnTo>
                  <a:lnTo>
                    <a:pt x="95541" y="235623"/>
                  </a:lnTo>
                  <a:lnTo>
                    <a:pt x="136042" y="264775"/>
                  </a:lnTo>
                  <a:lnTo>
                    <a:pt x="154813" y="295922"/>
                  </a:lnTo>
                  <a:lnTo>
                    <a:pt x="153543" y="302793"/>
                  </a:lnTo>
                  <a:lnTo>
                    <a:pt x="148971" y="308317"/>
                  </a:lnTo>
                  <a:lnTo>
                    <a:pt x="144272" y="313829"/>
                  </a:lnTo>
                  <a:lnTo>
                    <a:pt x="137795" y="316229"/>
                  </a:lnTo>
                  <a:lnTo>
                    <a:pt x="159063" y="316229"/>
                  </a:lnTo>
                  <a:lnTo>
                    <a:pt x="164846" y="309435"/>
                  </a:lnTo>
                  <a:lnTo>
                    <a:pt x="167894" y="301904"/>
                  </a:lnTo>
                  <a:lnTo>
                    <a:pt x="167800" y="292593"/>
                  </a:lnTo>
                  <a:lnTo>
                    <a:pt x="150463" y="256782"/>
                  </a:lnTo>
                  <a:lnTo>
                    <a:pt x="128639" y="237203"/>
                  </a:lnTo>
                  <a:lnTo>
                    <a:pt x="123189" y="233222"/>
                  </a:lnTo>
                  <a:close/>
                </a:path>
                <a:path w="352425" h="389889">
                  <a:moveTo>
                    <a:pt x="140335" y="191414"/>
                  </a:moveTo>
                  <a:lnTo>
                    <a:pt x="128778" y="205092"/>
                  </a:lnTo>
                  <a:lnTo>
                    <a:pt x="142494" y="216560"/>
                  </a:lnTo>
                  <a:lnTo>
                    <a:pt x="153924" y="202895"/>
                  </a:lnTo>
                  <a:lnTo>
                    <a:pt x="140335" y="191414"/>
                  </a:lnTo>
                  <a:close/>
                </a:path>
                <a:path w="352425" h="389889">
                  <a:moveTo>
                    <a:pt x="208026" y="81205"/>
                  </a:moveTo>
                  <a:lnTo>
                    <a:pt x="171311" y="97047"/>
                  </a:lnTo>
                  <a:lnTo>
                    <a:pt x="151257" y="132765"/>
                  </a:lnTo>
                  <a:lnTo>
                    <a:pt x="150373" y="140773"/>
                  </a:lnTo>
                  <a:lnTo>
                    <a:pt x="150764" y="148756"/>
                  </a:lnTo>
                  <a:lnTo>
                    <a:pt x="169894" y="186309"/>
                  </a:lnTo>
                  <a:lnTo>
                    <a:pt x="207772" y="208711"/>
                  </a:lnTo>
                  <a:lnTo>
                    <a:pt x="223948" y="210283"/>
                  </a:lnTo>
                  <a:lnTo>
                    <a:pt x="231864" y="209319"/>
                  </a:lnTo>
                  <a:lnTo>
                    <a:pt x="260674" y="194398"/>
                  </a:lnTo>
                  <a:lnTo>
                    <a:pt x="225044" y="194398"/>
                  </a:lnTo>
                  <a:lnTo>
                    <a:pt x="215925" y="193782"/>
                  </a:lnTo>
                  <a:lnTo>
                    <a:pt x="179119" y="170933"/>
                  </a:lnTo>
                  <a:lnTo>
                    <a:pt x="166171" y="136204"/>
                  </a:lnTo>
                  <a:lnTo>
                    <a:pt x="167862" y="127911"/>
                  </a:lnTo>
                  <a:lnTo>
                    <a:pt x="203708" y="96824"/>
                  </a:lnTo>
                  <a:lnTo>
                    <a:pt x="251988" y="96748"/>
                  </a:lnTo>
                  <a:lnTo>
                    <a:pt x="247657" y="93461"/>
                  </a:lnTo>
                  <a:lnTo>
                    <a:pt x="240061" y="88896"/>
                  </a:lnTo>
                  <a:lnTo>
                    <a:pt x="232227" y="85356"/>
                  </a:lnTo>
                  <a:lnTo>
                    <a:pt x="224155" y="82842"/>
                  </a:lnTo>
                  <a:lnTo>
                    <a:pt x="216030" y="81432"/>
                  </a:lnTo>
                  <a:lnTo>
                    <a:pt x="208026" y="81205"/>
                  </a:lnTo>
                  <a:close/>
                </a:path>
                <a:path w="352425" h="389889">
                  <a:moveTo>
                    <a:pt x="279319" y="163601"/>
                  </a:moveTo>
                  <a:lnTo>
                    <a:pt x="263906" y="163601"/>
                  </a:lnTo>
                  <a:lnTo>
                    <a:pt x="262128" y="169151"/>
                  </a:lnTo>
                  <a:lnTo>
                    <a:pt x="259334" y="174231"/>
                  </a:lnTo>
                  <a:lnTo>
                    <a:pt x="225044" y="194398"/>
                  </a:lnTo>
                  <a:lnTo>
                    <a:pt x="260674" y="194398"/>
                  </a:lnTo>
                  <a:lnTo>
                    <a:pt x="266319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2425" h="389889">
                  <a:moveTo>
                    <a:pt x="251988" y="96748"/>
                  </a:moveTo>
                  <a:lnTo>
                    <a:pt x="211582" y="96748"/>
                  </a:lnTo>
                  <a:lnTo>
                    <a:pt x="219783" y="99047"/>
                  </a:lnTo>
                  <a:lnTo>
                    <a:pt x="225855" y="101136"/>
                  </a:lnTo>
                  <a:lnTo>
                    <a:pt x="259746" y="130557"/>
                  </a:lnTo>
                  <a:lnTo>
                    <a:pt x="265557" y="150037"/>
                  </a:lnTo>
                  <a:lnTo>
                    <a:pt x="259419" y="151481"/>
                  </a:lnTo>
                  <a:lnTo>
                    <a:pt x="253173" y="153759"/>
                  </a:lnTo>
                  <a:lnTo>
                    <a:pt x="247001" y="156801"/>
                  </a:lnTo>
                  <a:lnTo>
                    <a:pt x="240792" y="160680"/>
                  </a:lnTo>
                  <a:lnTo>
                    <a:pt x="247523" y="171703"/>
                  </a:lnTo>
                  <a:lnTo>
                    <a:pt x="252349" y="168147"/>
                  </a:lnTo>
                  <a:lnTo>
                    <a:pt x="257810" y="165442"/>
                  </a:lnTo>
                  <a:lnTo>
                    <a:pt x="263906" y="163601"/>
                  </a:lnTo>
                  <a:lnTo>
                    <a:pt x="279319" y="163601"/>
                  </a:lnTo>
                  <a:lnTo>
                    <a:pt x="280416" y="159372"/>
                  </a:lnTo>
                  <a:lnTo>
                    <a:pt x="288629" y="157345"/>
                  </a:lnTo>
                  <a:lnTo>
                    <a:pt x="296306" y="154847"/>
                  </a:lnTo>
                  <a:lnTo>
                    <a:pt x="303436" y="151878"/>
                  </a:lnTo>
                  <a:lnTo>
                    <a:pt x="310007" y="148437"/>
                  </a:lnTo>
                  <a:lnTo>
                    <a:pt x="308791" y="146075"/>
                  </a:lnTo>
                  <a:lnTo>
                    <a:pt x="281178" y="146075"/>
                  </a:lnTo>
                  <a:lnTo>
                    <a:pt x="280364" y="139481"/>
                  </a:lnTo>
                  <a:lnTo>
                    <a:pt x="260754" y="104214"/>
                  </a:lnTo>
                  <a:lnTo>
                    <a:pt x="254982" y="99021"/>
                  </a:lnTo>
                  <a:lnTo>
                    <a:pt x="251988" y="96748"/>
                  </a:lnTo>
                  <a:close/>
                </a:path>
                <a:path w="352425" h="389889">
                  <a:moveTo>
                    <a:pt x="304165" y="137083"/>
                  </a:moveTo>
                  <a:lnTo>
                    <a:pt x="298069" y="140550"/>
                  </a:lnTo>
                  <a:lnTo>
                    <a:pt x="290322" y="143548"/>
                  </a:lnTo>
                  <a:lnTo>
                    <a:pt x="281178" y="146075"/>
                  </a:lnTo>
                  <a:lnTo>
                    <a:pt x="308791" y="146075"/>
                  </a:lnTo>
                  <a:lnTo>
                    <a:pt x="304165" y="137083"/>
                  </a:lnTo>
                  <a:close/>
                </a:path>
                <a:path w="352425" h="389889">
                  <a:moveTo>
                    <a:pt x="290231" y="30187"/>
                  </a:moveTo>
                  <a:lnTo>
                    <a:pt x="265938" y="30187"/>
                  </a:lnTo>
                  <a:lnTo>
                    <a:pt x="342392" y="94386"/>
                  </a:lnTo>
                  <a:lnTo>
                    <a:pt x="352425" y="82372"/>
                  </a:lnTo>
                  <a:lnTo>
                    <a:pt x="290231" y="30187"/>
                  </a:lnTo>
                  <a:close/>
                </a:path>
                <a:path w="352425" h="389889">
                  <a:moveTo>
                    <a:pt x="254254" y="0"/>
                  </a:moveTo>
                  <a:lnTo>
                    <a:pt x="247777" y="7734"/>
                  </a:lnTo>
                  <a:lnTo>
                    <a:pt x="250317" y="13373"/>
                  </a:lnTo>
                  <a:lnTo>
                    <a:pt x="251714" y="20586"/>
                  </a:lnTo>
                  <a:lnTo>
                    <a:pt x="251968" y="29375"/>
                  </a:lnTo>
                  <a:lnTo>
                    <a:pt x="251898" y="36020"/>
                  </a:lnTo>
                  <a:lnTo>
                    <a:pt x="251317" y="42775"/>
                  </a:lnTo>
                  <a:lnTo>
                    <a:pt x="250235" y="49636"/>
                  </a:lnTo>
                  <a:lnTo>
                    <a:pt x="248666" y="56603"/>
                  </a:lnTo>
                  <a:lnTo>
                    <a:pt x="260223" y="66344"/>
                  </a:lnTo>
                  <a:lnTo>
                    <a:pt x="262001" y="61455"/>
                  </a:lnTo>
                  <a:lnTo>
                    <a:pt x="263525" y="55511"/>
                  </a:lnTo>
                  <a:lnTo>
                    <a:pt x="265811" y="41503"/>
                  </a:lnTo>
                  <a:lnTo>
                    <a:pt x="266192" y="35394"/>
                  </a:lnTo>
                  <a:lnTo>
                    <a:pt x="265938" y="30187"/>
                  </a:lnTo>
                  <a:lnTo>
                    <a:pt x="290231" y="30187"/>
                  </a:lnTo>
                  <a:lnTo>
                    <a:pt x="254254" y="0"/>
                  </a:lnTo>
                  <a:close/>
                </a:path>
                <a:path w="352425" h="389889">
                  <a:moveTo>
                    <a:pt x="197485" y="239382"/>
                  </a:moveTo>
                  <a:lnTo>
                    <a:pt x="185928" y="253047"/>
                  </a:lnTo>
                  <a:lnTo>
                    <a:pt x="199644" y="264528"/>
                  </a:lnTo>
                  <a:lnTo>
                    <a:pt x="211074" y="250850"/>
                  </a:lnTo>
                  <a:lnTo>
                    <a:pt x="197485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28"/>
            <p:cNvSpPr/>
            <p:nvPr/>
          </p:nvSpPr>
          <p:spPr>
            <a:xfrm>
              <a:off x="3746119" y="5910592"/>
              <a:ext cx="353060" cy="389890"/>
            </a:xfrm>
            <a:custGeom>
              <a:avLst/>
              <a:gdLst/>
              <a:ahLst/>
              <a:cxnLst/>
              <a:rect l="l" t="t" r="r" b="b"/>
              <a:pathLst>
                <a:path w="353060" h="389889">
                  <a:moveTo>
                    <a:pt x="42501" y="325551"/>
                  </a:moveTo>
                  <a:lnTo>
                    <a:pt x="18160" y="325551"/>
                  </a:lnTo>
                  <a:lnTo>
                    <a:pt x="94614" y="389750"/>
                  </a:lnTo>
                  <a:lnTo>
                    <a:pt x="104775" y="377736"/>
                  </a:lnTo>
                  <a:lnTo>
                    <a:pt x="42501" y="325551"/>
                  </a:lnTo>
                  <a:close/>
                </a:path>
                <a:path w="353060" h="389889">
                  <a:moveTo>
                    <a:pt x="6476" y="295363"/>
                  </a:moveTo>
                  <a:lnTo>
                    <a:pt x="0" y="303098"/>
                  </a:lnTo>
                  <a:lnTo>
                    <a:pt x="2539" y="308736"/>
                  </a:lnTo>
                  <a:lnTo>
                    <a:pt x="3936" y="315950"/>
                  </a:lnTo>
                  <a:lnTo>
                    <a:pt x="4190" y="324738"/>
                  </a:lnTo>
                  <a:lnTo>
                    <a:pt x="4121" y="331384"/>
                  </a:lnTo>
                  <a:lnTo>
                    <a:pt x="3540" y="338139"/>
                  </a:lnTo>
                  <a:lnTo>
                    <a:pt x="2458" y="345000"/>
                  </a:lnTo>
                  <a:lnTo>
                    <a:pt x="888" y="351967"/>
                  </a:lnTo>
                  <a:lnTo>
                    <a:pt x="12445" y="361708"/>
                  </a:lnTo>
                  <a:lnTo>
                    <a:pt x="14223" y="356819"/>
                  </a:lnTo>
                  <a:lnTo>
                    <a:pt x="15747" y="350875"/>
                  </a:lnTo>
                  <a:lnTo>
                    <a:pt x="18033" y="336867"/>
                  </a:lnTo>
                  <a:lnTo>
                    <a:pt x="18414" y="330758"/>
                  </a:lnTo>
                  <a:lnTo>
                    <a:pt x="18160" y="325551"/>
                  </a:lnTo>
                  <a:lnTo>
                    <a:pt x="42501" y="325551"/>
                  </a:lnTo>
                  <a:lnTo>
                    <a:pt x="6476" y="295363"/>
                  </a:lnTo>
                  <a:close/>
                </a:path>
                <a:path w="353060" h="389889">
                  <a:moveTo>
                    <a:pt x="106208" y="249669"/>
                  </a:moveTo>
                  <a:lnTo>
                    <a:pt x="81787" y="249669"/>
                  </a:lnTo>
                  <a:lnTo>
                    <a:pt x="158368" y="313867"/>
                  </a:lnTo>
                  <a:lnTo>
                    <a:pt x="168401" y="301853"/>
                  </a:lnTo>
                  <a:lnTo>
                    <a:pt x="106208" y="249669"/>
                  </a:lnTo>
                  <a:close/>
                </a:path>
                <a:path w="353060" h="389889">
                  <a:moveTo>
                    <a:pt x="70230" y="219481"/>
                  </a:moveTo>
                  <a:lnTo>
                    <a:pt x="63753" y="227215"/>
                  </a:lnTo>
                  <a:lnTo>
                    <a:pt x="66166" y="232854"/>
                  </a:lnTo>
                  <a:lnTo>
                    <a:pt x="67563" y="240068"/>
                  </a:lnTo>
                  <a:lnTo>
                    <a:pt x="67817" y="248856"/>
                  </a:lnTo>
                  <a:lnTo>
                    <a:pt x="67766" y="255502"/>
                  </a:lnTo>
                  <a:lnTo>
                    <a:pt x="67214" y="262256"/>
                  </a:lnTo>
                  <a:lnTo>
                    <a:pt x="66139" y="269117"/>
                  </a:lnTo>
                  <a:lnTo>
                    <a:pt x="64515" y="276085"/>
                  </a:lnTo>
                  <a:lnTo>
                    <a:pt x="76200" y="285826"/>
                  </a:lnTo>
                  <a:lnTo>
                    <a:pt x="77850" y="280936"/>
                  </a:lnTo>
                  <a:lnTo>
                    <a:pt x="79375" y="274980"/>
                  </a:lnTo>
                  <a:lnTo>
                    <a:pt x="81660" y="260984"/>
                  </a:lnTo>
                  <a:lnTo>
                    <a:pt x="82168" y="254876"/>
                  </a:lnTo>
                  <a:lnTo>
                    <a:pt x="81787" y="249669"/>
                  </a:lnTo>
                  <a:lnTo>
                    <a:pt x="106208" y="249669"/>
                  </a:lnTo>
                  <a:lnTo>
                    <a:pt x="70230" y="219481"/>
                  </a:lnTo>
                  <a:close/>
                </a:path>
                <a:path w="353060" h="389889">
                  <a:moveTo>
                    <a:pt x="140334" y="191414"/>
                  </a:moveTo>
                  <a:lnTo>
                    <a:pt x="128904" y="205092"/>
                  </a:lnTo>
                  <a:lnTo>
                    <a:pt x="142493" y="216560"/>
                  </a:lnTo>
                  <a:lnTo>
                    <a:pt x="154050" y="202895"/>
                  </a:lnTo>
                  <a:lnTo>
                    <a:pt x="140334" y="191414"/>
                  </a:lnTo>
                  <a:close/>
                </a:path>
                <a:path w="353060" h="389889">
                  <a:moveTo>
                    <a:pt x="208089" y="81205"/>
                  </a:moveTo>
                  <a:lnTo>
                    <a:pt x="171328" y="97047"/>
                  </a:lnTo>
                  <a:lnTo>
                    <a:pt x="151256" y="132765"/>
                  </a:lnTo>
                  <a:lnTo>
                    <a:pt x="150445" y="140773"/>
                  </a:lnTo>
                  <a:lnTo>
                    <a:pt x="150860" y="148756"/>
                  </a:lnTo>
                  <a:lnTo>
                    <a:pt x="170019" y="186309"/>
                  </a:lnTo>
                  <a:lnTo>
                    <a:pt x="207771" y="208711"/>
                  </a:lnTo>
                  <a:lnTo>
                    <a:pt x="224059" y="210283"/>
                  </a:lnTo>
                  <a:lnTo>
                    <a:pt x="231989" y="209319"/>
                  </a:lnTo>
                  <a:lnTo>
                    <a:pt x="260728" y="194398"/>
                  </a:lnTo>
                  <a:lnTo>
                    <a:pt x="225170" y="194398"/>
                  </a:lnTo>
                  <a:lnTo>
                    <a:pt x="216052" y="193782"/>
                  </a:lnTo>
                  <a:lnTo>
                    <a:pt x="179246" y="170933"/>
                  </a:lnTo>
                  <a:lnTo>
                    <a:pt x="166298" y="136204"/>
                  </a:lnTo>
                  <a:lnTo>
                    <a:pt x="167989" y="127911"/>
                  </a:lnTo>
                  <a:lnTo>
                    <a:pt x="203707" y="96824"/>
                  </a:lnTo>
                  <a:lnTo>
                    <a:pt x="252115" y="96748"/>
                  </a:lnTo>
                  <a:lnTo>
                    <a:pt x="247784" y="93461"/>
                  </a:lnTo>
                  <a:lnTo>
                    <a:pt x="240188" y="88896"/>
                  </a:lnTo>
                  <a:lnTo>
                    <a:pt x="232354" y="85356"/>
                  </a:lnTo>
                  <a:lnTo>
                    <a:pt x="224281" y="82842"/>
                  </a:lnTo>
                  <a:lnTo>
                    <a:pt x="216138" y="81432"/>
                  </a:lnTo>
                  <a:lnTo>
                    <a:pt x="208089" y="81205"/>
                  </a:lnTo>
                  <a:close/>
                </a:path>
                <a:path w="353060" h="389889">
                  <a:moveTo>
                    <a:pt x="279319" y="163601"/>
                  </a:moveTo>
                  <a:lnTo>
                    <a:pt x="263905" y="163601"/>
                  </a:lnTo>
                  <a:lnTo>
                    <a:pt x="262254" y="169151"/>
                  </a:lnTo>
                  <a:lnTo>
                    <a:pt x="259460" y="174231"/>
                  </a:lnTo>
                  <a:lnTo>
                    <a:pt x="225170" y="194398"/>
                  </a:lnTo>
                  <a:lnTo>
                    <a:pt x="260728" y="194398"/>
                  </a:lnTo>
                  <a:lnTo>
                    <a:pt x="266318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3060" h="389889">
                  <a:moveTo>
                    <a:pt x="252115" y="96748"/>
                  </a:moveTo>
                  <a:lnTo>
                    <a:pt x="211708" y="96748"/>
                  </a:lnTo>
                  <a:lnTo>
                    <a:pt x="219910" y="99047"/>
                  </a:lnTo>
                  <a:lnTo>
                    <a:pt x="225929" y="101136"/>
                  </a:lnTo>
                  <a:lnTo>
                    <a:pt x="259778" y="130557"/>
                  </a:lnTo>
                  <a:lnTo>
                    <a:pt x="265683" y="150037"/>
                  </a:lnTo>
                  <a:lnTo>
                    <a:pt x="259490" y="151481"/>
                  </a:lnTo>
                  <a:lnTo>
                    <a:pt x="253236" y="153759"/>
                  </a:lnTo>
                  <a:lnTo>
                    <a:pt x="247056" y="156801"/>
                  </a:lnTo>
                  <a:lnTo>
                    <a:pt x="240791" y="160680"/>
                  </a:lnTo>
                  <a:lnTo>
                    <a:pt x="247650" y="171703"/>
                  </a:lnTo>
                  <a:lnTo>
                    <a:pt x="252475" y="168147"/>
                  </a:lnTo>
                  <a:lnTo>
                    <a:pt x="257936" y="165442"/>
                  </a:lnTo>
                  <a:lnTo>
                    <a:pt x="263905" y="163601"/>
                  </a:lnTo>
                  <a:lnTo>
                    <a:pt x="279319" y="163601"/>
                  </a:lnTo>
                  <a:lnTo>
                    <a:pt x="280415" y="159372"/>
                  </a:lnTo>
                  <a:lnTo>
                    <a:pt x="288631" y="157345"/>
                  </a:lnTo>
                  <a:lnTo>
                    <a:pt x="296322" y="154847"/>
                  </a:lnTo>
                  <a:lnTo>
                    <a:pt x="303490" y="151878"/>
                  </a:lnTo>
                  <a:lnTo>
                    <a:pt x="310133" y="148437"/>
                  </a:lnTo>
                  <a:lnTo>
                    <a:pt x="308918" y="146075"/>
                  </a:lnTo>
                  <a:lnTo>
                    <a:pt x="281304" y="146075"/>
                  </a:lnTo>
                  <a:lnTo>
                    <a:pt x="280473" y="139481"/>
                  </a:lnTo>
                  <a:lnTo>
                    <a:pt x="260810" y="104214"/>
                  </a:lnTo>
                  <a:lnTo>
                    <a:pt x="255109" y="99021"/>
                  </a:lnTo>
                  <a:lnTo>
                    <a:pt x="252115" y="96748"/>
                  </a:lnTo>
                  <a:close/>
                </a:path>
                <a:path w="353060" h="389889">
                  <a:moveTo>
                    <a:pt x="304291" y="137083"/>
                  </a:moveTo>
                  <a:lnTo>
                    <a:pt x="298068" y="140550"/>
                  </a:lnTo>
                  <a:lnTo>
                    <a:pt x="290448" y="143548"/>
                  </a:lnTo>
                  <a:lnTo>
                    <a:pt x="281304" y="146075"/>
                  </a:lnTo>
                  <a:lnTo>
                    <a:pt x="308918" y="146075"/>
                  </a:lnTo>
                  <a:lnTo>
                    <a:pt x="304291" y="137083"/>
                  </a:lnTo>
                  <a:close/>
                </a:path>
                <a:path w="353060" h="389889">
                  <a:moveTo>
                    <a:pt x="290358" y="30187"/>
                  </a:moveTo>
                  <a:lnTo>
                    <a:pt x="265938" y="30187"/>
                  </a:lnTo>
                  <a:lnTo>
                    <a:pt x="342518" y="94386"/>
                  </a:lnTo>
                  <a:lnTo>
                    <a:pt x="352551" y="82372"/>
                  </a:lnTo>
                  <a:lnTo>
                    <a:pt x="290358" y="30187"/>
                  </a:lnTo>
                  <a:close/>
                </a:path>
                <a:path w="353060" h="389889">
                  <a:moveTo>
                    <a:pt x="254380" y="0"/>
                  </a:moveTo>
                  <a:lnTo>
                    <a:pt x="247903" y="7734"/>
                  </a:lnTo>
                  <a:lnTo>
                    <a:pt x="250316" y="13373"/>
                  </a:lnTo>
                  <a:lnTo>
                    <a:pt x="251713" y="20586"/>
                  </a:lnTo>
                  <a:lnTo>
                    <a:pt x="251967" y="29375"/>
                  </a:lnTo>
                  <a:lnTo>
                    <a:pt x="251916" y="36020"/>
                  </a:lnTo>
                  <a:lnTo>
                    <a:pt x="251364" y="42775"/>
                  </a:lnTo>
                  <a:lnTo>
                    <a:pt x="250289" y="49636"/>
                  </a:lnTo>
                  <a:lnTo>
                    <a:pt x="248665" y="56603"/>
                  </a:lnTo>
                  <a:lnTo>
                    <a:pt x="260350" y="66344"/>
                  </a:lnTo>
                  <a:lnTo>
                    <a:pt x="262000" y="61455"/>
                  </a:lnTo>
                  <a:lnTo>
                    <a:pt x="263525" y="55511"/>
                  </a:lnTo>
                  <a:lnTo>
                    <a:pt x="264667" y="48501"/>
                  </a:lnTo>
                  <a:lnTo>
                    <a:pt x="265938" y="41503"/>
                  </a:lnTo>
                  <a:lnTo>
                    <a:pt x="266318" y="35394"/>
                  </a:lnTo>
                  <a:lnTo>
                    <a:pt x="265938" y="30187"/>
                  </a:lnTo>
                  <a:lnTo>
                    <a:pt x="290358" y="30187"/>
                  </a:lnTo>
                  <a:lnTo>
                    <a:pt x="254380" y="0"/>
                  </a:lnTo>
                  <a:close/>
                </a:path>
                <a:path w="353060" h="389889">
                  <a:moveTo>
                    <a:pt x="197484" y="239382"/>
                  </a:moveTo>
                  <a:lnTo>
                    <a:pt x="186054" y="253047"/>
                  </a:lnTo>
                  <a:lnTo>
                    <a:pt x="199770" y="264528"/>
                  </a:lnTo>
                  <a:lnTo>
                    <a:pt x="211200" y="250850"/>
                  </a:lnTo>
                  <a:lnTo>
                    <a:pt x="197484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29"/>
            <p:cNvSpPr/>
            <p:nvPr/>
          </p:nvSpPr>
          <p:spPr>
            <a:xfrm>
              <a:off x="4170934" y="5910592"/>
              <a:ext cx="353060" cy="389890"/>
            </a:xfrm>
            <a:custGeom>
              <a:avLst/>
              <a:gdLst/>
              <a:ahLst/>
              <a:cxnLst/>
              <a:rect l="l" t="t" r="r" b="b"/>
              <a:pathLst>
                <a:path w="353060" h="389889">
                  <a:moveTo>
                    <a:pt x="42454" y="325551"/>
                  </a:moveTo>
                  <a:lnTo>
                    <a:pt x="18033" y="325551"/>
                  </a:lnTo>
                  <a:lnTo>
                    <a:pt x="94614" y="389750"/>
                  </a:lnTo>
                  <a:lnTo>
                    <a:pt x="104648" y="377736"/>
                  </a:lnTo>
                  <a:lnTo>
                    <a:pt x="42454" y="325551"/>
                  </a:lnTo>
                  <a:close/>
                </a:path>
                <a:path w="353060" h="389889">
                  <a:moveTo>
                    <a:pt x="6476" y="295363"/>
                  </a:moveTo>
                  <a:lnTo>
                    <a:pt x="0" y="303098"/>
                  </a:lnTo>
                  <a:lnTo>
                    <a:pt x="2412" y="308736"/>
                  </a:lnTo>
                  <a:lnTo>
                    <a:pt x="3810" y="315950"/>
                  </a:lnTo>
                  <a:lnTo>
                    <a:pt x="3900" y="319087"/>
                  </a:lnTo>
                  <a:lnTo>
                    <a:pt x="4012" y="331384"/>
                  </a:lnTo>
                  <a:lnTo>
                    <a:pt x="3460" y="338139"/>
                  </a:lnTo>
                  <a:lnTo>
                    <a:pt x="2385" y="345000"/>
                  </a:lnTo>
                  <a:lnTo>
                    <a:pt x="762" y="351967"/>
                  </a:lnTo>
                  <a:lnTo>
                    <a:pt x="12445" y="361708"/>
                  </a:lnTo>
                  <a:lnTo>
                    <a:pt x="14224" y="356819"/>
                  </a:lnTo>
                  <a:lnTo>
                    <a:pt x="15620" y="350875"/>
                  </a:lnTo>
                  <a:lnTo>
                    <a:pt x="16835" y="343471"/>
                  </a:lnTo>
                  <a:lnTo>
                    <a:pt x="18033" y="336867"/>
                  </a:lnTo>
                  <a:lnTo>
                    <a:pt x="18414" y="330758"/>
                  </a:lnTo>
                  <a:lnTo>
                    <a:pt x="18033" y="325551"/>
                  </a:lnTo>
                  <a:lnTo>
                    <a:pt x="42454" y="325551"/>
                  </a:lnTo>
                  <a:lnTo>
                    <a:pt x="6476" y="295363"/>
                  </a:lnTo>
                  <a:close/>
                </a:path>
                <a:path w="353060" h="389889">
                  <a:moveTo>
                    <a:pt x="118581" y="230974"/>
                  </a:moveTo>
                  <a:lnTo>
                    <a:pt x="91312" y="230974"/>
                  </a:lnTo>
                  <a:lnTo>
                    <a:pt x="96774" y="232638"/>
                  </a:lnTo>
                  <a:lnTo>
                    <a:pt x="101600" y="236626"/>
                  </a:lnTo>
                  <a:lnTo>
                    <a:pt x="113895" y="280742"/>
                  </a:lnTo>
                  <a:lnTo>
                    <a:pt x="114003" y="303098"/>
                  </a:lnTo>
                  <a:lnTo>
                    <a:pt x="114220" y="308962"/>
                  </a:lnTo>
                  <a:lnTo>
                    <a:pt x="121919" y="340220"/>
                  </a:lnTo>
                  <a:lnTo>
                    <a:pt x="123698" y="343471"/>
                  </a:lnTo>
                  <a:lnTo>
                    <a:pt x="126111" y="346278"/>
                  </a:lnTo>
                  <a:lnTo>
                    <a:pt x="129158" y="348614"/>
                  </a:lnTo>
                  <a:lnTo>
                    <a:pt x="151281" y="322249"/>
                  </a:lnTo>
                  <a:lnTo>
                    <a:pt x="131571" y="322249"/>
                  </a:lnTo>
                  <a:lnTo>
                    <a:pt x="130428" y="319087"/>
                  </a:lnTo>
                  <a:lnTo>
                    <a:pt x="128650" y="287527"/>
                  </a:lnTo>
                  <a:lnTo>
                    <a:pt x="128454" y="276415"/>
                  </a:lnTo>
                  <a:lnTo>
                    <a:pt x="121665" y="236600"/>
                  </a:lnTo>
                  <a:lnTo>
                    <a:pt x="119252" y="231825"/>
                  </a:lnTo>
                  <a:lnTo>
                    <a:pt x="118581" y="230974"/>
                  </a:lnTo>
                  <a:close/>
                </a:path>
                <a:path w="353060" h="389889">
                  <a:moveTo>
                    <a:pt x="171830" y="274307"/>
                  </a:moveTo>
                  <a:lnTo>
                    <a:pt x="131571" y="322249"/>
                  </a:lnTo>
                  <a:lnTo>
                    <a:pt x="151281" y="322249"/>
                  </a:lnTo>
                  <a:lnTo>
                    <a:pt x="183387" y="283984"/>
                  </a:lnTo>
                  <a:lnTo>
                    <a:pt x="171830" y="274307"/>
                  </a:lnTo>
                  <a:close/>
                </a:path>
                <a:path w="353060" h="389889">
                  <a:moveTo>
                    <a:pt x="93120" y="216364"/>
                  </a:moveTo>
                  <a:lnTo>
                    <a:pt x="54363" y="239215"/>
                  </a:lnTo>
                  <a:lnTo>
                    <a:pt x="48005" y="260502"/>
                  </a:lnTo>
                  <a:lnTo>
                    <a:pt x="48960" y="267579"/>
                  </a:lnTo>
                  <a:lnTo>
                    <a:pt x="51450" y="274469"/>
                  </a:lnTo>
                  <a:lnTo>
                    <a:pt x="55489" y="281172"/>
                  </a:lnTo>
                  <a:lnTo>
                    <a:pt x="61087" y="287693"/>
                  </a:lnTo>
                  <a:lnTo>
                    <a:pt x="72770" y="276415"/>
                  </a:lnTo>
                  <a:lnTo>
                    <a:pt x="66675" y="271221"/>
                  </a:lnTo>
                  <a:lnTo>
                    <a:pt x="63245" y="265442"/>
                  </a:lnTo>
                  <a:lnTo>
                    <a:pt x="91312" y="230974"/>
                  </a:lnTo>
                  <a:lnTo>
                    <a:pt x="118581" y="230974"/>
                  </a:lnTo>
                  <a:lnTo>
                    <a:pt x="116077" y="227799"/>
                  </a:lnTo>
                  <a:lnTo>
                    <a:pt x="112140" y="224510"/>
                  </a:lnTo>
                  <a:lnTo>
                    <a:pt x="106213" y="220379"/>
                  </a:lnTo>
                  <a:lnTo>
                    <a:pt x="99869" y="217663"/>
                  </a:lnTo>
                  <a:lnTo>
                    <a:pt x="93120" y="216364"/>
                  </a:lnTo>
                  <a:close/>
                </a:path>
                <a:path w="353060" h="389889">
                  <a:moveTo>
                    <a:pt x="197485" y="239382"/>
                  </a:moveTo>
                  <a:lnTo>
                    <a:pt x="185927" y="253047"/>
                  </a:lnTo>
                  <a:lnTo>
                    <a:pt x="199643" y="264528"/>
                  </a:lnTo>
                  <a:lnTo>
                    <a:pt x="211074" y="250850"/>
                  </a:lnTo>
                  <a:lnTo>
                    <a:pt x="197485" y="239382"/>
                  </a:lnTo>
                  <a:close/>
                </a:path>
                <a:path w="353060" h="389889">
                  <a:moveTo>
                    <a:pt x="140335" y="191414"/>
                  </a:moveTo>
                  <a:lnTo>
                    <a:pt x="128777" y="205092"/>
                  </a:lnTo>
                  <a:lnTo>
                    <a:pt x="142493" y="216560"/>
                  </a:lnTo>
                  <a:lnTo>
                    <a:pt x="153924" y="202895"/>
                  </a:lnTo>
                  <a:lnTo>
                    <a:pt x="140335" y="191414"/>
                  </a:lnTo>
                  <a:close/>
                </a:path>
                <a:path w="353060" h="389889">
                  <a:moveTo>
                    <a:pt x="208025" y="81205"/>
                  </a:moveTo>
                  <a:lnTo>
                    <a:pt x="171311" y="97047"/>
                  </a:lnTo>
                  <a:lnTo>
                    <a:pt x="151256" y="132765"/>
                  </a:lnTo>
                  <a:lnTo>
                    <a:pt x="150373" y="140773"/>
                  </a:lnTo>
                  <a:lnTo>
                    <a:pt x="150764" y="148756"/>
                  </a:lnTo>
                  <a:lnTo>
                    <a:pt x="169894" y="186309"/>
                  </a:lnTo>
                  <a:lnTo>
                    <a:pt x="207771" y="208711"/>
                  </a:lnTo>
                  <a:lnTo>
                    <a:pt x="223948" y="210283"/>
                  </a:lnTo>
                  <a:lnTo>
                    <a:pt x="231864" y="209319"/>
                  </a:lnTo>
                  <a:lnTo>
                    <a:pt x="260674" y="194398"/>
                  </a:lnTo>
                  <a:lnTo>
                    <a:pt x="225043" y="194398"/>
                  </a:lnTo>
                  <a:lnTo>
                    <a:pt x="215943" y="193782"/>
                  </a:lnTo>
                  <a:lnTo>
                    <a:pt x="179119" y="170933"/>
                  </a:lnTo>
                  <a:lnTo>
                    <a:pt x="166171" y="136204"/>
                  </a:lnTo>
                  <a:lnTo>
                    <a:pt x="167862" y="127911"/>
                  </a:lnTo>
                  <a:lnTo>
                    <a:pt x="203707" y="96824"/>
                  </a:lnTo>
                  <a:lnTo>
                    <a:pt x="252084" y="96748"/>
                  </a:lnTo>
                  <a:lnTo>
                    <a:pt x="247711" y="93461"/>
                  </a:lnTo>
                  <a:lnTo>
                    <a:pt x="240077" y="88896"/>
                  </a:lnTo>
                  <a:lnTo>
                    <a:pt x="232229" y="85356"/>
                  </a:lnTo>
                  <a:lnTo>
                    <a:pt x="224154" y="82842"/>
                  </a:lnTo>
                  <a:lnTo>
                    <a:pt x="216030" y="81432"/>
                  </a:lnTo>
                  <a:lnTo>
                    <a:pt x="208025" y="81205"/>
                  </a:lnTo>
                  <a:close/>
                </a:path>
                <a:path w="353060" h="389889">
                  <a:moveTo>
                    <a:pt x="279319" y="163601"/>
                  </a:moveTo>
                  <a:lnTo>
                    <a:pt x="263905" y="163601"/>
                  </a:lnTo>
                  <a:lnTo>
                    <a:pt x="262127" y="169151"/>
                  </a:lnTo>
                  <a:lnTo>
                    <a:pt x="259333" y="174231"/>
                  </a:lnTo>
                  <a:lnTo>
                    <a:pt x="225043" y="194398"/>
                  </a:lnTo>
                  <a:lnTo>
                    <a:pt x="260674" y="194398"/>
                  </a:lnTo>
                  <a:lnTo>
                    <a:pt x="266318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3060" h="389889">
                  <a:moveTo>
                    <a:pt x="252084" y="96748"/>
                  </a:moveTo>
                  <a:lnTo>
                    <a:pt x="211581" y="96748"/>
                  </a:lnTo>
                  <a:lnTo>
                    <a:pt x="219783" y="99047"/>
                  </a:lnTo>
                  <a:lnTo>
                    <a:pt x="225855" y="101136"/>
                  </a:lnTo>
                  <a:lnTo>
                    <a:pt x="259746" y="130557"/>
                  </a:lnTo>
                  <a:lnTo>
                    <a:pt x="265556" y="150037"/>
                  </a:lnTo>
                  <a:lnTo>
                    <a:pt x="259437" y="151481"/>
                  </a:lnTo>
                  <a:lnTo>
                    <a:pt x="253220" y="153759"/>
                  </a:lnTo>
                  <a:lnTo>
                    <a:pt x="247054" y="156801"/>
                  </a:lnTo>
                  <a:lnTo>
                    <a:pt x="240791" y="160680"/>
                  </a:lnTo>
                  <a:lnTo>
                    <a:pt x="247523" y="171703"/>
                  </a:lnTo>
                  <a:lnTo>
                    <a:pt x="252475" y="168147"/>
                  </a:lnTo>
                  <a:lnTo>
                    <a:pt x="257810" y="165442"/>
                  </a:lnTo>
                  <a:lnTo>
                    <a:pt x="263905" y="163601"/>
                  </a:lnTo>
                  <a:lnTo>
                    <a:pt x="279319" y="163601"/>
                  </a:lnTo>
                  <a:lnTo>
                    <a:pt x="280415" y="159372"/>
                  </a:lnTo>
                  <a:lnTo>
                    <a:pt x="288629" y="157345"/>
                  </a:lnTo>
                  <a:lnTo>
                    <a:pt x="296306" y="154847"/>
                  </a:lnTo>
                  <a:lnTo>
                    <a:pt x="303436" y="151878"/>
                  </a:lnTo>
                  <a:lnTo>
                    <a:pt x="310006" y="148437"/>
                  </a:lnTo>
                  <a:lnTo>
                    <a:pt x="308791" y="146075"/>
                  </a:lnTo>
                  <a:lnTo>
                    <a:pt x="281177" y="146075"/>
                  </a:lnTo>
                  <a:lnTo>
                    <a:pt x="280364" y="139481"/>
                  </a:lnTo>
                  <a:lnTo>
                    <a:pt x="260808" y="104214"/>
                  </a:lnTo>
                  <a:lnTo>
                    <a:pt x="255109" y="99021"/>
                  </a:lnTo>
                  <a:lnTo>
                    <a:pt x="252084" y="96748"/>
                  </a:lnTo>
                  <a:close/>
                </a:path>
                <a:path w="353060" h="389889">
                  <a:moveTo>
                    <a:pt x="304164" y="137083"/>
                  </a:moveTo>
                  <a:lnTo>
                    <a:pt x="298068" y="140550"/>
                  </a:lnTo>
                  <a:lnTo>
                    <a:pt x="290321" y="143548"/>
                  </a:lnTo>
                  <a:lnTo>
                    <a:pt x="281177" y="146075"/>
                  </a:lnTo>
                  <a:lnTo>
                    <a:pt x="308791" y="146075"/>
                  </a:lnTo>
                  <a:lnTo>
                    <a:pt x="304164" y="137083"/>
                  </a:lnTo>
                  <a:close/>
                </a:path>
                <a:path w="353060" h="389889">
                  <a:moveTo>
                    <a:pt x="290358" y="30187"/>
                  </a:moveTo>
                  <a:lnTo>
                    <a:pt x="265938" y="30187"/>
                  </a:lnTo>
                  <a:lnTo>
                    <a:pt x="342391" y="94386"/>
                  </a:lnTo>
                  <a:lnTo>
                    <a:pt x="352551" y="82372"/>
                  </a:lnTo>
                  <a:lnTo>
                    <a:pt x="290358" y="30187"/>
                  </a:lnTo>
                  <a:close/>
                </a:path>
                <a:path w="353060" h="389889">
                  <a:moveTo>
                    <a:pt x="254380" y="0"/>
                  </a:moveTo>
                  <a:lnTo>
                    <a:pt x="247776" y="7734"/>
                  </a:lnTo>
                  <a:lnTo>
                    <a:pt x="250316" y="13373"/>
                  </a:lnTo>
                  <a:lnTo>
                    <a:pt x="251713" y="20586"/>
                  </a:lnTo>
                  <a:lnTo>
                    <a:pt x="251967" y="29375"/>
                  </a:lnTo>
                  <a:lnTo>
                    <a:pt x="251898" y="36020"/>
                  </a:lnTo>
                  <a:lnTo>
                    <a:pt x="251317" y="42775"/>
                  </a:lnTo>
                  <a:lnTo>
                    <a:pt x="250235" y="49636"/>
                  </a:lnTo>
                  <a:lnTo>
                    <a:pt x="248665" y="56603"/>
                  </a:lnTo>
                  <a:lnTo>
                    <a:pt x="260223" y="66344"/>
                  </a:lnTo>
                  <a:lnTo>
                    <a:pt x="262000" y="61455"/>
                  </a:lnTo>
                  <a:lnTo>
                    <a:pt x="263525" y="55511"/>
                  </a:lnTo>
                  <a:lnTo>
                    <a:pt x="265811" y="41503"/>
                  </a:lnTo>
                  <a:lnTo>
                    <a:pt x="266191" y="35394"/>
                  </a:lnTo>
                  <a:lnTo>
                    <a:pt x="265938" y="30187"/>
                  </a:lnTo>
                  <a:lnTo>
                    <a:pt x="290358" y="30187"/>
                  </a:lnTo>
                  <a:lnTo>
                    <a:pt x="254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30"/>
            <p:cNvSpPr/>
            <p:nvPr/>
          </p:nvSpPr>
          <p:spPr>
            <a:xfrm>
              <a:off x="4595621" y="5910592"/>
              <a:ext cx="353060" cy="389890"/>
            </a:xfrm>
            <a:custGeom>
              <a:avLst/>
              <a:gdLst/>
              <a:ahLst/>
              <a:cxnLst/>
              <a:rect l="l" t="t" r="r" b="b"/>
              <a:pathLst>
                <a:path w="353060" h="389889">
                  <a:moveTo>
                    <a:pt x="42581" y="325551"/>
                  </a:moveTo>
                  <a:lnTo>
                    <a:pt x="18161" y="325551"/>
                  </a:lnTo>
                  <a:lnTo>
                    <a:pt x="94614" y="389750"/>
                  </a:lnTo>
                  <a:lnTo>
                    <a:pt x="104775" y="377736"/>
                  </a:lnTo>
                  <a:lnTo>
                    <a:pt x="42581" y="325551"/>
                  </a:lnTo>
                  <a:close/>
                </a:path>
                <a:path w="353060" h="389889">
                  <a:moveTo>
                    <a:pt x="6603" y="295363"/>
                  </a:moveTo>
                  <a:lnTo>
                    <a:pt x="0" y="303098"/>
                  </a:lnTo>
                  <a:lnTo>
                    <a:pt x="2539" y="308736"/>
                  </a:lnTo>
                  <a:lnTo>
                    <a:pt x="3937" y="315950"/>
                  </a:lnTo>
                  <a:lnTo>
                    <a:pt x="4145" y="323148"/>
                  </a:lnTo>
                  <a:lnTo>
                    <a:pt x="4129" y="330615"/>
                  </a:lnTo>
                  <a:lnTo>
                    <a:pt x="4011" y="332663"/>
                  </a:lnTo>
                  <a:lnTo>
                    <a:pt x="3540" y="338139"/>
                  </a:lnTo>
                  <a:lnTo>
                    <a:pt x="2458" y="345000"/>
                  </a:lnTo>
                  <a:lnTo>
                    <a:pt x="888" y="351967"/>
                  </a:lnTo>
                  <a:lnTo>
                    <a:pt x="12445" y="361708"/>
                  </a:lnTo>
                  <a:lnTo>
                    <a:pt x="14224" y="356819"/>
                  </a:lnTo>
                  <a:lnTo>
                    <a:pt x="15748" y="350875"/>
                  </a:lnTo>
                  <a:lnTo>
                    <a:pt x="18033" y="336867"/>
                  </a:lnTo>
                  <a:lnTo>
                    <a:pt x="18489" y="331384"/>
                  </a:lnTo>
                  <a:lnTo>
                    <a:pt x="18426" y="329177"/>
                  </a:lnTo>
                  <a:lnTo>
                    <a:pt x="18161" y="325551"/>
                  </a:lnTo>
                  <a:lnTo>
                    <a:pt x="42581" y="325551"/>
                  </a:lnTo>
                  <a:lnTo>
                    <a:pt x="6603" y="295363"/>
                  </a:lnTo>
                  <a:close/>
                </a:path>
                <a:path w="353060" h="389889">
                  <a:moveTo>
                    <a:pt x="113156" y="312000"/>
                  </a:moveTo>
                  <a:lnTo>
                    <a:pt x="104648" y="325348"/>
                  </a:lnTo>
                  <a:lnTo>
                    <a:pt x="111390" y="329177"/>
                  </a:lnTo>
                  <a:lnTo>
                    <a:pt x="118300" y="331616"/>
                  </a:lnTo>
                  <a:lnTo>
                    <a:pt x="125400" y="332663"/>
                  </a:lnTo>
                  <a:lnTo>
                    <a:pt x="132714" y="332320"/>
                  </a:lnTo>
                  <a:lnTo>
                    <a:pt x="139884" y="330615"/>
                  </a:lnTo>
                  <a:lnTo>
                    <a:pt x="146542" y="327558"/>
                  </a:lnTo>
                  <a:lnTo>
                    <a:pt x="152699" y="323148"/>
                  </a:lnTo>
                  <a:lnTo>
                    <a:pt x="157669" y="318096"/>
                  </a:lnTo>
                  <a:lnTo>
                    <a:pt x="128015" y="318096"/>
                  </a:lnTo>
                  <a:lnTo>
                    <a:pt x="121157" y="316331"/>
                  </a:lnTo>
                  <a:lnTo>
                    <a:pt x="113156" y="312000"/>
                  </a:lnTo>
                  <a:close/>
                </a:path>
                <a:path w="353060" h="389889">
                  <a:moveTo>
                    <a:pt x="161358" y="265074"/>
                  </a:moveTo>
                  <a:lnTo>
                    <a:pt x="133350" y="265074"/>
                  </a:lnTo>
                  <a:lnTo>
                    <a:pt x="139445" y="267080"/>
                  </a:lnTo>
                  <a:lnTo>
                    <a:pt x="144906" y="271716"/>
                  </a:lnTo>
                  <a:lnTo>
                    <a:pt x="150749" y="276567"/>
                  </a:lnTo>
                  <a:lnTo>
                    <a:pt x="153924" y="282574"/>
                  </a:lnTo>
                  <a:lnTo>
                    <a:pt x="155193" y="296925"/>
                  </a:lnTo>
                  <a:lnTo>
                    <a:pt x="153162" y="303326"/>
                  </a:lnTo>
                  <a:lnTo>
                    <a:pt x="148462" y="308978"/>
                  </a:lnTo>
                  <a:lnTo>
                    <a:pt x="144399" y="313740"/>
                  </a:lnTo>
                  <a:lnTo>
                    <a:pt x="139573" y="316509"/>
                  </a:lnTo>
                  <a:lnTo>
                    <a:pt x="128015" y="318096"/>
                  </a:lnTo>
                  <a:lnTo>
                    <a:pt x="157669" y="318096"/>
                  </a:lnTo>
                  <a:lnTo>
                    <a:pt x="169290" y="286308"/>
                  </a:lnTo>
                  <a:lnTo>
                    <a:pt x="167983" y="278279"/>
                  </a:lnTo>
                  <a:lnTo>
                    <a:pt x="165211" y="271010"/>
                  </a:lnTo>
                  <a:lnTo>
                    <a:pt x="161358" y="265074"/>
                  </a:lnTo>
                  <a:close/>
                </a:path>
                <a:path w="353060" h="389889">
                  <a:moveTo>
                    <a:pt x="85851" y="218782"/>
                  </a:moveTo>
                  <a:lnTo>
                    <a:pt x="53780" y="239933"/>
                  </a:lnTo>
                  <a:lnTo>
                    <a:pt x="48387" y="258991"/>
                  </a:lnTo>
                  <a:lnTo>
                    <a:pt x="49029" y="265613"/>
                  </a:lnTo>
                  <a:lnTo>
                    <a:pt x="50958" y="272105"/>
                  </a:lnTo>
                  <a:lnTo>
                    <a:pt x="54173" y="278466"/>
                  </a:lnTo>
                  <a:lnTo>
                    <a:pt x="58674" y="284695"/>
                  </a:lnTo>
                  <a:lnTo>
                    <a:pt x="70865" y="274485"/>
                  </a:lnTo>
                  <a:lnTo>
                    <a:pt x="65786" y="268668"/>
                  </a:lnTo>
                  <a:lnTo>
                    <a:pt x="62991" y="262978"/>
                  </a:lnTo>
                  <a:lnTo>
                    <a:pt x="62698" y="256819"/>
                  </a:lnTo>
                  <a:lnTo>
                    <a:pt x="62356" y="251828"/>
                  </a:lnTo>
                  <a:lnTo>
                    <a:pt x="64135" y="246697"/>
                  </a:lnTo>
                  <a:lnTo>
                    <a:pt x="72008" y="237324"/>
                  </a:lnTo>
                  <a:lnTo>
                    <a:pt x="76707" y="234683"/>
                  </a:lnTo>
                  <a:lnTo>
                    <a:pt x="87502" y="233578"/>
                  </a:lnTo>
                  <a:lnTo>
                    <a:pt x="113847" y="233578"/>
                  </a:lnTo>
                  <a:lnTo>
                    <a:pt x="111632" y="230276"/>
                  </a:lnTo>
                  <a:lnTo>
                    <a:pt x="102997" y="222999"/>
                  </a:lnTo>
                  <a:lnTo>
                    <a:pt x="97789" y="220662"/>
                  </a:lnTo>
                  <a:lnTo>
                    <a:pt x="85851" y="218782"/>
                  </a:lnTo>
                  <a:close/>
                </a:path>
                <a:path w="353060" h="389889">
                  <a:moveTo>
                    <a:pt x="113847" y="233578"/>
                  </a:moveTo>
                  <a:lnTo>
                    <a:pt x="87502" y="233578"/>
                  </a:lnTo>
                  <a:lnTo>
                    <a:pt x="92455" y="235153"/>
                  </a:lnTo>
                  <a:lnTo>
                    <a:pt x="96774" y="238848"/>
                  </a:lnTo>
                  <a:lnTo>
                    <a:pt x="102362" y="243509"/>
                  </a:lnTo>
                  <a:lnTo>
                    <a:pt x="104775" y="249008"/>
                  </a:lnTo>
                  <a:lnTo>
                    <a:pt x="103250" y="261658"/>
                  </a:lnTo>
                  <a:lnTo>
                    <a:pt x="100711" y="267385"/>
                  </a:lnTo>
                  <a:lnTo>
                    <a:pt x="96392" y="272491"/>
                  </a:lnTo>
                  <a:lnTo>
                    <a:pt x="96012" y="272986"/>
                  </a:lnTo>
                  <a:lnTo>
                    <a:pt x="94614" y="274319"/>
                  </a:lnTo>
                  <a:lnTo>
                    <a:pt x="104139" y="284492"/>
                  </a:lnTo>
                  <a:lnTo>
                    <a:pt x="106044" y="280365"/>
                  </a:lnTo>
                  <a:lnTo>
                    <a:pt x="107950" y="277177"/>
                  </a:lnTo>
                  <a:lnTo>
                    <a:pt x="114553" y="269341"/>
                  </a:lnTo>
                  <a:lnTo>
                    <a:pt x="120141" y="266268"/>
                  </a:lnTo>
                  <a:lnTo>
                    <a:pt x="133350" y="265074"/>
                  </a:lnTo>
                  <a:lnTo>
                    <a:pt x="161358" y="265074"/>
                  </a:lnTo>
                  <a:lnTo>
                    <a:pt x="160986" y="264500"/>
                  </a:lnTo>
                  <a:lnTo>
                    <a:pt x="155320" y="258749"/>
                  </a:lnTo>
                  <a:lnTo>
                    <a:pt x="153052" y="256819"/>
                  </a:lnTo>
                  <a:lnTo>
                    <a:pt x="115950" y="256819"/>
                  </a:lnTo>
                  <a:lnTo>
                    <a:pt x="117601" y="250659"/>
                  </a:lnTo>
                  <a:lnTo>
                    <a:pt x="117728" y="244982"/>
                  </a:lnTo>
                  <a:lnTo>
                    <a:pt x="116077" y="239814"/>
                  </a:lnTo>
                  <a:lnTo>
                    <a:pt x="114553" y="234632"/>
                  </a:lnTo>
                  <a:lnTo>
                    <a:pt x="113847" y="233578"/>
                  </a:lnTo>
                  <a:close/>
                </a:path>
                <a:path w="353060" h="389889">
                  <a:moveTo>
                    <a:pt x="128650" y="249986"/>
                  </a:moveTo>
                  <a:lnTo>
                    <a:pt x="122174" y="252158"/>
                  </a:lnTo>
                  <a:lnTo>
                    <a:pt x="115950" y="256819"/>
                  </a:lnTo>
                  <a:lnTo>
                    <a:pt x="153052" y="256819"/>
                  </a:lnTo>
                  <a:lnTo>
                    <a:pt x="149098" y="253453"/>
                  </a:lnTo>
                  <a:lnTo>
                    <a:pt x="142493" y="250647"/>
                  </a:lnTo>
                  <a:lnTo>
                    <a:pt x="128650" y="249986"/>
                  </a:lnTo>
                  <a:close/>
                </a:path>
                <a:path w="353060" h="389889">
                  <a:moveTo>
                    <a:pt x="140335" y="191414"/>
                  </a:moveTo>
                  <a:lnTo>
                    <a:pt x="128904" y="205092"/>
                  </a:lnTo>
                  <a:lnTo>
                    <a:pt x="142620" y="216560"/>
                  </a:lnTo>
                  <a:lnTo>
                    <a:pt x="154050" y="202895"/>
                  </a:lnTo>
                  <a:lnTo>
                    <a:pt x="140335" y="191414"/>
                  </a:lnTo>
                  <a:close/>
                </a:path>
                <a:path w="353060" h="389889">
                  <a:moveTo>
                    <a:pt x="208089" y="81205"/>
                  </a:moveTo>
                  <a:lnTo>
                    <a:pt x="171382" y="97047"/>
                  </a:lnTo>
                  <a:lnTo>
                    <a:pt x="151256" y="132765"/>
                  </a:lnTo>
                  <a:lnTo>
                    <a:pt x="150445" y="140773"/>
                  </a:lnTo>
                  <a:lnTo>
                    <a:pt x="150860" y="148756"/>
                  </a:lnTo>
                  <a:lnTo>
                    <a:pt x="170019" y="186309"/>
                  </a:lnTo>
                  <a:lnTo>
                    <a:pt x="207772" y="208711"/>
                  </a:lnTo>
                  <a:lnTo>
                    <a:pt x="224059" y="210283"/>
                  </a:lnTo>
                  <a:lnTo>
                    <a:pt x="231989" y="209319"/>
                  </a:lnTo>
                  <a:lnTo>
                    <a:pt x="260728" y="194398"/>
                  </a:lnTo>
                  <a:lnTo>
                    <a:pt x="225170" y="194398"/>
                  </a:lnTo>
                  <a:lnTo>
                    <a:pt x="216052" y="193782"/>
                  </a:lnTo>
                  <a:lnTo>
                    <a:pt x="179246" y="170933"/>
                  </a:lnTo>
                  <a:lnTo>
                    <a:pt x="166298" y="136204"/>
                  </a:lnTo>
                  <a:lnTo>
                    <a:pt x="167989" y="127911"/>
                  </a:lnTo>
                  <a:lnTo>
                    <a:pt x="196842" y="99021"/>
                  </a:lnTo>
                  <a:lnTo>
                    <a:pt x="252115" y="96748"/>
                  </a:lnTo>
                  <a:lnTo>
                    <a:pt x="247784" y="93461"/>
                  </a:lnTo>
                  <a:lnTo>
                    <a:pt x="240188" y="88896"/>
                  </a:lnTo>
                  <a:lnTo>
                    <a:pt x="232354" y="85356"/>
                  </a:lnTo>
                  <a:lnTo>
                    <a:pt x="224281" y="82842"/>
                  </a:lnTo>
                  <a:lnTo>
                    <a:pt x="216138" y="81432"/>
                  </a:lnTo>
                  <a:lnTo>
                    <a:pt x="208089" y="81205"/>
                  </a:lnTo>
                  <a:close/>
                </a:path>
                <a:path w="353060" h="389889">
                  <a:moveTo>
                    <a:pt x="279319" y="163601"/>
                  </a:moveTo>
                  <a:lnTo>
                    <a:pt x="263905" y="163601"/>
                  </a:lnTo>
                  <a:lnTo>
                    <a:pt x="262254" y="169151"/>
                  </a:lnTo>
                  <a:lnTo>
                    <a:pt x="259461" y="174231"/>
                  </a:lnTo>
                  <a:lnTo>
                    <a:pt x="225170" y="194398"/>
                  </a:lnTo>
                  <a:lnTo>
                    <a:pt x="260728" y="194398"/>
                  </a:lnTo>
                  <a:lnTo>
                    <a:pt x="266318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3060" h="389889">
                  <a:moveTo>
                    <a:pt x="252115" y="96748"/>
                  </a:moveTo>
                  <a:lnTo>
                    <a:pt x="211708" y="96748"/>
                  </a:lnTo>
                  <a:lnTo>
                    <a:pt x="219910" y="99047"/>
                  </a:lnTo>
                  <a:lnTo>
                    <a:pt x="225929" y="101136"/>
                  </a:lnTo>
                  <a:lnTo>
                    <a:pt x="259826" y="130557"/>
                  </a:lnTo>
                  <a:lnTo>
                    <a:pt x="265683" y="150037"/>
                  </a:lnTo>
                  <a:lnTo>
                    <a:pt x="259490" y="151481"/>
                  </a:lnTo>
                  <a:lnTo>
                    <a:pt x="253236" y="153759"/>
                  </a:lnTo>
                  <a:lnTo>
                    <a:pt x="247056" y="156801"/>
                  </a:lnTo>
                  <a:lnTo>
                    <a:pt x="240791" y="160680"/>
                  </a:lnTo>
                  <a:lnTo>
                    <a:pt x="247650" y="171703"/>
                  </a:lnTo>
                  <a:lnTo>
                    <a:pt x="252475" y="168147"/>
                  </a:lnTo>
                  <a:lnTo>
                    <a:pt x="257937" y="165442"/>
                  </a:lnTo>
                  <a:lnTo>
                    <a:pt x="263905" y="163601"/>
                  </a:lnTo>
                  <a:lnTo>
                    <a:pt x="279319" y="163601"/>
                  </a:lnTo>
                  <a:lnTo>
                    <a:pt x="280415" y="159372"/>
                  </a:lnTo>
                  <a:lnTo>
                    <a:pt x="288631" y="157345"/>
                  </a:lnTo>
                  <a:lnTo>
                    <a:pt x="296322" y="154847"/>
                  </a:lnTo>
                  <a:lnTo>
                    <a:pt x="303490" y="151878"/>
                  </a:lnTo>
                  <a:lnTo>
                    <a:pt x="310133" y="148437"/>
                  </a:lnTo>
                  <a:lnTo>
                    <a:pt x="308918" y="146075"/>
                  </a:lnTo>
                  <a:lnTo>
                    <a:pt x="281304" y="146075"/>
                  </a:lnTo>
                  <a:lnTo>
                    <a:pt x="280473" y="139481"/>
                  </a:lnTo>
                  <a:lnTo>
                    <a:pt x="260810" y="104214"/>
                  </a:lnTo>
                  <a:lnTo>
                    <a:pt x="255109" y="99021"/>
                  </a:lnTo>
                  <a:lnTo>
                    <a:pt x="252115" y="96748"/>
                  </a:lnTo>
                  <a:close/>
                </a:path>
                <a:path w="353060" h="389889">
                  <a:moveTo>
                    <a:pt x="304291" y="137083"/>
                  </a:moveTo>
                  <a:lnTo>
                    <a:pt x="298068" y="140550"/>
                  </a:lnTo>
                  <a:lnTo>
                    <a:pt x="290449" y="143548"/>
                  </a:lnTo>
                  <a:lnTo>
                    <a:pt x="281304" y="146075"/>
                  </a:lnTo>
                  <a:lnTo>
                    <a:pt x="308918" y="146075"/>
                  </a:lnTo>
                  <a:lnTo>
                    <a:pt x="304291" y="137083"/>
                  </a:lnTo>
                  <a:close/>
                </a:path>
                <a:path w="353060" h="389889">
                  <a:moveTo>
                    <a:pt x="290358" y="30187"/>
                  </a:moveTo>
                  <a:lnTo>
                    <a:pt x="265938" y="30187"/>
                  </a:lnTo>
                  <a:lnTo>
                    <a:pt x="342518" y="94386"/>
                  </a:lnTo>
                  <a:lnTo>
                    <a:pt x="352551" y="82372"/>
                  </a:lnTo>
                  <a:lnTo>
                    <a:pt x="290358" y="30187"/>
                  </a:lnTo>
                  <a:close/>
                </a:path>
                <a:path w="353060" h="389889">
                  <a:moveTo>
                    <a:pt x="254380" y="0"/>
                  </a:moveTo>
                  <a:lnTo>
                    <a:pt x="247903" y="7734"/>
                  </a:lnTo>
                  <a:lnTo>
                    <a:pt x="250316" y="13373"/>
                  </a:lnTo>
                  <a:lnTo>
                    <a:pt x="251713" y="20586"/>
                  </a:lnTo>
                  <a:lnTo>
                    <a:pt x="251967" y="29375"/>
                  </a:lnTo>
                  <a:lnTo>
                    <a:pt x="251969" y="36020"/>
                  </a:lnTo>
                  <a:lnTo>
                    <a:pt x="251412" y="42775"/>
                  </a:lnTo>
                  <a:lnTo>
                    <a:pt x="250307" y="49636"/>
                  </a:lnTo>
                  <a:lnTo>
                    <a:pt x="248665" y="56603"/>
                  </a:lnTo>
                  <a:lnTo>
                    <a:pt x="260350" y="66344"/>
                  </a:lnTo>
                  <a:lnTo>
                    <a:pt x="262127" y="61455"/>
                  </a:lnTo>
                  <a:lnTo>
                    <a:pt x="263525" y="55511"/>
                  </a:lnTo>
                  <a:lnTo>
                    <a:pt x="264667" y="48501"/>
                  </a:lnTo>
                  <a:lnTo>
                    <a:pt x="265938" y="41503"/>
                  </a:lnTo>
                  <a:lnTo>
                    <a:pt x="266318" y="35394"/>
                  </a:lnTo>
                  <a:lnTo>
                    <a:pt x="265938" y="30187"/>
                  </a:lnTo>
                  <a:lnTo>
                    <a:pt x="290358" y="30187"/>
                  </a:lnTo>
                  <a:lnTo>
                    <a:pt x="254380" y="0"/>
                  </a:lnTo>
                  <a:close/>
                </a:path>
                <a:path w="353060" h="389889">
                  <a:moveTo>
                    <a:pt x="197485" y="239382"/>
                  </a:moveTo>
                  <a:lnTo>
                    <a:pt x="186054" y="253047"/>
                  </a:lnTo>
                  <a:lnTo>
                    <a:pt x="199770" y="264528"/>
                  </a:lnTo>
                  <a:lnTo>
                    <a:pt x="211200" y="250850"/>
                  </a:lnTo>
                  <a:lnTo>
                    <a:pt x="197485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31"/>
            <p:cNvSpPr/>
            <p:nvPr/>
          </p:nvSpPr>
          <p:spPr>
            <a:xfrm>
              <a:off x="5020436" y="5910592"/>
              <a:ext cx="353060" cy="389890"/>
            </a:xfrm>
            <a:custGeom>
              <a:avLst/>
              <a:gdLst/>
              <a:ahLst/>
              <a:cxnLst/>
              <a:rect l="l" t="t" r="r" b="b"/>
              <a:pathLst>
                <a:path w="353060" h="389889">
                  <a:moveTo>
                    <a:pt x="42454" y="325551"/>
                  </a:moveTo>
                  <a:lnTo>
                    <a:pt x="18034" y="325551"/>
                  </a:lnTo>
                  <a:lnTo>
                    <a:pt x="94614" y="389750"/>
                  </a:lnTo>
                  <a:lnTo>
                    <a:pt x="104648" y="377736"/>
                  </a:lnTo>
                  <a:lnTo>
                    <a:pt x="42454" y="325551"/>
                  </a:lnTo>
                  <a:close/>
                </a:path>
                <a:path w="353060" h="389889">
                  <a:moveTo>
                    <a:pt x="6476" y="295363"/>
                  </a:moveTo>
                  <a:lnTo>
                    <a:pt x="0" y="303098"/>
                  </a:lnTo>
                  <a:lnTo>
                    <a:pt x="2412" y="308736"/>
                  </a:lnTo>
                  <a:lnTo>
                    <a:pt x="3810" y="315950"/>
                  </a:lnTo>
                  <a:lnTo>
                    <a:pt x="3988" y="322135"/>
                  </a:lnTo>
                  <a:lnTo>
                    <a:pt x="4065" y="331384"/>
                  </a:lnTo>
                  <a:lnTo>
                    <a:pt x="3508" y="338139"/>
                  </a:lnTo>
                  <a:lnTo>
                    <a:pt x="2403" y="345000"/>
                  </a:lnTo>
                  <a:lnTo>
                    <a:pt x="762" y="351967"/>
                  </a:lnTo>
                  <a:lnTo>
                    <a:pt x="12446" y="361708"/>
                  </a:lnTo>
                  <a:lnTo>
                    <a:pt x="14224" y="356819"/>
                  </a:lnTo>
                  <a:lnTo>
                    <a:pt x="15621" y="350875"/>
                  </a:lnTo>
                  <a:lnTo>
                    <a:pt x="16763" y="343865"/>
                  </a:lnTo>
                  <a:lnTo>
                    <a:pt x="18034" y="336867"/>
                  </a:lnTo>
                  <a:lnTo>
                    <a:pt x="18414" y="330758"/>
                  </a:lnTo>
                  <a:lnTo>
                    <a:pt x="18034" y="325551"/>
                  </a:lnTo>
                  <a:lnTo>
                    <a:pt x="42454" y="325551"/>
                  </a:lnTo>
                  <a:lnTo>
                    <a:pt x="6476" y="295363"/>
                  </a:lnTo>
                  <a:close/>
                </a:path>
                <a:path w="353060" h="389889">
                  <a:moveTo>
                    <a:pt x="74929" y="214541"/>
                  </a:moveTo>
                  <a:lnTo>
                    <a:pt x="66801" y="224345"/>
                  </a:lnTo>
                  <a:lnTo>
                    <a:pt x="92710" y="322135"/>
                  </a:lnTo>
                  <a:lnTo>
                    <a:pt x="103632" y="331368"/>
                  </a:lnTo>
                  <a:lnTo>
                    <a:pt x="121336" y="310324"/>
                  </a:lnTo>
                  <a:lnTo>
                    <a:pt x="102615" y="310324"/>
                  </a:lnTo>
                  <a:lnTo>
                    <a:pt x="84200" y="242722"/>
                  </a:lnTo>
                  <a:lnTo>
                    <a:pt x="108516" y="242722"/>
                  </a:lnTo>
                  <a:lnTo>
                    <a:pt x="74929" y="214541"/>
                  </a:lnTo>
                  <a:close/>
                </a:path>
                <a:path w="353060" h="389889">
                  <a:moveTo>
                    <a:pt x="108516" y="242722"/>
                  </a:moveTo>
                  <a:lnTo>
                    <a:pt x="84200" y="242722"/>
                  </a:lnTo>
                  <a:lnTo>
                    <a:pt x="128270" y="279717"/>
                  </a:lnTo>
                  <a:lnTo>
                    <a:pt x="102615" y="310324"/>
                  </a:lnTo>
                  <a:lnTo>
                    <a:pt x="121336" y="310324"/>
                  </a:lnTo>
                  <a:lnTo>
                    <a:pt x="139318" y="288950"/>
                  </a:lnTo>
                  <a:lnTo>
                    <a:pt x="163635" y="288950"/>
                  </a:lnTo>
                  <a:lnTo>
                    <a:pt x="149351" y="276948"/>
                  </a:lnTo>
                  <a:lnTo>
                    <a:pt x="157075" y="267715"/>
                  </a:lnTo>
                  <a:lnTo>
                    <a:pt x="138302" y="267715"/>
                  </a:lnTo>
                  <a:lnTo>
                    <a:pt x="108516" y="242722"/>
                  </a:lnTo>
                  <a:close/>
                </a:path>
                <a:path w="353060" h="389889">
                  <a:moveTo>
                    <a:pt x="163635" y="288950"/>
                  </a:moveTo>
                  <a:lnTo>
                    <a:pt x="139318" y="288950"/>
                  </a:lnTo>
                  <a:lnTo>
                    <a:pt x="162687" y="308597"/>
                  </a:lnTo>
                  <a:lnTo>
                    <a:pt x="172720" y="296583"/>
                  </a:lnTo>
                  <a:lnTo>
                    <a:pt x="163635" y="288950"/>
                  </a:lnTo>
                  <a:close/>
                </a:path>
                <a:path w="353060" h="389889">
                  <a:moveTo>
                    <a:pt x="149478" y="254507"/>
                  </a:moveTo>
                  <a:lnTo>
                    <a:pt x="138302" y="267715"/>
                  </a:lnTo>
                  <a:lnTo>
                    <a:pt x="157075" y="267715"/>
                  </a:lnTo>
                  <a:lnTo>
                    <a:pt x="160400" y="263740"/>
                  </a:lnTo>
                  <a:lnTo>
                    <a:pt x="149478" y="254507"/>
                  </a:lnTo>
                  <a:close/>
                </a:path>
                <a:path w="353060" h="389889">
                  <a:moveTo>
                    <a:pt x="197485" y="239382"/>
                  </a:moveTo>
                  <a:lnTo>
                    <a:pt x="185927" y="253047"/>
                  </a:lnTo>
                  <a:lnTo>
                    <a:pt x="199643" y="264528"/>
                  </a:lnTo>
                  <a:lnTo>
                    <a:pt x="211074" y="250850"/>
                  </a:lnTo>
                  <a:lnTo>
                    <a:pt x="197485" y="239382"/>
                  </a:lnTo>
                  <a:close/>
                </a:path>
                <a:path w="353060" h="389889">
                  <a:moveTo>
                    <a:pt x="140335" y="191414"/>
                  </a:moveTo>
                  <a:lnTo>
                    <a:pt x="128777" y="205092"/>
                  </a:lnTo>
                  <a:lnTo>
                    <a:pt x="142493" y="216560"/>
                  </a:lnTo>
                  <a:lnTo>
                    <a:pt x="153924" y="202895"/>
                  </a:lnTo>
                  <a:lnTo>
                    <a:pt x="140335" y="191414"/>
                  </a:lnTo>
                  <a:close/>
                </a:path>
                <a:path w="353060" h="389889">
                  <a:moveTo>
                    <a:pt x="208025" y="81205"/>
                  </a:moveTo>
                  <a:lnTo>
                    <a:pt x="171311" y="97047"/>
                  </a:lnTo>
                  <a:lnTo>
                    <a:pt x="151257" y="132765"/>
                  </a:lnTo>
                  <a:lnTo>
                    <a:pt x="150427" y="140773"/>
                  </a:lnTo>
                  <a:lnTo>
                    <a:pt x="150812" y="148756"/>
                  </a:lnTo>
                  <a:lnTo>
                    <a:pt x="169894" y="186309"/>
                  </a:lnTo>
                  <a:lnTo>
                    <a:pt x="207772" y="208711"/>
                  </a:lnTo>
                  <a:lnTo>
                    <a:pt x="223948" y="210283"/>
                  </a:lnTo>
                  <a:lnTo>
                    <a:pt x="231864" y="209319"/>
                  </a:lnTo>
                  <a:lnTo>
                    <a:pt x="260674" y="194398"/>
                  </a:lnTo>
                  <a:lnTo>
                    <a:pt x="225043" y="194398"/>
                  </a:lnTo>
                  <a:lnTo>
                    <a:pt x="215943" y="193782"/>
                  </a:lnTo>
                  <a:lnTo>
                    <a:pt x="179139" y="170933"/>
                  </a:lnTo>
                  <a:lnTo>
                    <a:pt x="166278" y="136204"/>
                  </a:lnTo>
                  <a:lnTo>
                    <a:pt x="167925" y="127911"/>
                  </a:lnTo>
                  <a:lnTo>
                    <a:pt x="203708" y="96824"/>
                  </a:lnTo>
                  <a:lnTo>
                    <a:pt x="252084" y="96748"/>
                  </a:lnTo>
                  <a:lnTo>
                    <a:pt x="247711" y="93461"/>
                  </a:lnTo>
                  <a:lnTo>
                    <a:pt x="240077" y="88896"/>
                  </a:lnTo>
                  <a:lnTo>
                    <a:pt x="232229" y="85356"/>
                  </a:lnTo>
                  <a:lnTo>
                    <a:pt x="224154" y="82842"/>
                  </a:lnTo>
                  <a:lnTo>
                    <a:pt x="216030" y="81432"/>
                  </a:lnTo>
                  <a:lnTo>
                    <a:pt x="208025" y="81205"/>
                  </a:lnTo>
                  <a:close/>
                </a:path>
                <a:path w="353060" h="389889">
                  <a:moveTo>
                    <a:pt x="279319" y="163601"/>
                  </a:moveTo>
                  <a:lnTo>
                    <a:pt x="263905" y="163601"/>
                  </a:lnTo>
                  <a:lnTo>
                    <a:pt x="262127" y="169151"/>
                  </a:lnTo>
                  <a:lnTo>
                    <a:pt x="259461" y="174231"/>
                  </a:lnTo>
                  <a:lnTo>
                    <a:pt x="225043" y="194398"/>
                  </a:lnTo>
                  <a:lnTo>
                    <a:pt x="260674" y="194398"/>
                  </a:lnTo>
                  <a:lnTo>
                    <a:pt x="266318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3060" h="389889">
                  <a:moveTo>
                    <a:pt x="252084" y="96748"/>
                  </a:moveTo>
                  <a:lnTo>
                    <a:pt x="211582" y="96748"/>
                  </a:lnTo>
                  <a:lnTo>
                    <a:pt x="219783" y="99047"/>
                  </a:lnTo>
                  <a:lnTo>
                    <a:pt x="225855" y="101136"/>
                  </a:lnTo>
                  <a:lnTo>
                    <a:pt x="259746" y="130557"/>
                  </a:lnTo>
                  <a:lnTo>
                    <a:pt x="265557" y="150037"/>
                  </a:lnTo>
                  <a:lnTo>
                    <a:pt x="259437" y="151481"/>
                  </a:lnTo>
                  <a:lnTo>
                    <a:pt x="253220" y="153759"/>
                  </a:lnTo>
                  <a:lnTo>
                    <a:pt x="247054" y="156801"/>
                  </a:lnTo>
                  <a:lnTo>
                    <a:pt x="240791" y="160680"/>
                  </a:lnTo>
                  <a:lnTo>
                    <a:pt x="247523" y="171703"/>
                  </a:lnTo>
                  <a:lnTo>
                    <a:pt x="252475" y="168147"/>
                  </a:lnTo>
                  <a:lnTo>
                    <a:pt x="257810" y="165442"/>
                  </a:lnTo>
                  <a:lnTo>
                    <a:pt x="263905" y="163601"/>
                  </a:lnTo>
                  <a:lnTo>
                    <a:pt x="279319" y="163601"/>
                  </a:lnTo>
                  <a:lnTo>
                    <a:pt x="280415" y="159372"/>
                  </a:lnTo>
                  <a:lnTo>
                    <a:pt x="288629" y="157345"/>
                  </a:lnTo>
                  <a:lnTo>
                    <a:pt x="296306" y="154847"/>
                  </a:lnTo>
                  <a:lnTo>
                    <a:pt x="303436" y="151878"/>
                  </a:lnTo>
                  <a:lnTo>
                    <a:pt x="310007" y="148437"/>
                  </a:lnTo>
                  <a:lnTo>
                    <a:pt x="308791" y="146075"/>
                  </a:lnTo>
                  <a:lnTo>
                    <a:pt x="281177" y="146075"/>
                  </a:lnTo>
                  <a:lnTo>
                    <a:pt x="280364" y="139481"/>
                  </a:lnTo>
                  <a:lnTo>
                    <a:pt x="260808" y="104214"/>
                  </a:lnTo>
                  <a:lnTo>
                    <a:pt x="255109" y="99021"/>
                  </a:lnTo>
                  <a:lnTo>
                    <a:pt x="252084" y="96748"/>
                  </a:lnTo>
                  <a:close/>
                </a:path>
                <a:path w="353060" h="389889">
                  <a:moveTo>
                    <a:pt x="304164" y="137083"/>
                  </a:moveTo>
                  <a:lnTo>
                    <a:pt x="298068" y="140550"/>
                  </a:lnTo>
                  <a:lnTo>
                    <a:pt x="290322" y="143548"/>
                  </a:lnTo>
                  <a:lnTo>
                    <a:pt x="281177" y="146075"/>
                  </a:lnTo>
                  <a:lnTo>
                    <a:pt x="308791" y="146075"/>
                  </a:lnTo>
                  <a:lnTo>
                    <a:pt x="304164" y="137083"/>
                  </a:lnTo>
                  <a:close/>
                </a:path>
                <a:path w="353060" h="389889">
                  <a:moveTo>
                    <a:pt x="290358" y="30187"/>
                  </a:moveTo>
                  <a:lnTo>
                    <a:pt x="265938" y="30187"/>
                  </a:lnTo>
                  <a:lnTo>
                    <a:pt x="342391" y="94386"/>
                  </a:lnTo>
                  <a:lnTo>
                    <a:pt x="352551" y="82372"/>
                  </a:lnTo>
                  <a:lnTo>
                    <a:pt x="290358" y="30187"/>
                  </a:lnTo>
                  <a:close/>
                </a:path>
                <a:path w="353060" h="389889">
                  <a:moveTo>
                    <a:pt x="254380" y="0"/>
                  </a:moveTo>
                  <a:lnTo>
                    <a:pt x="247776" y="7734"/>
                  </a:lnTo>
                  <a:lnTo>
                    <a:pt x="250316" y="13373"/>
                  </a:lnTo>
                  <a:lnTo>
                    <a:pt x="251713" y="20586"/>
                  </a:lnTo>
                  <a:lnTo>
                    <a:pt x="251967" y="29375"/>
                  </a:lnTo>
                  <a:lnTo>
                    <a:pt x="251898" y="36020"/>
                  </a:lnTo>
                  <a:lnTo>
                    <a:pt x="251317" y="42775"/>
                  </a:lnTo>
                  <a:lnTo>
                    <a:pt x="250235" y="49636"/>
                  </a:lnTo>
                  <a:lnTo>
                    <a:pt x="248665" y="56603"/>
                  </a:lnTo>
                  <a:lnTo>
                    <a:pt x="260223" y="66344"/>
                  </a:lnTo>
                  <a:lnTo>
                    <a:pt x="262000" y="61455"/>
                  </a:lnTo>
                  <a:lnTo>
                    <a:pt x="263525" y="55511"/>
                  </a:lnTo>
                  <a:lnTo>
                    <a:pt x="265811" y="41503"/>
                  </a:lnTo>
                  <a:lnTo>
                    <a:pt x="266318" y="35394"/>
                  </a:lnTo>
                  <a:lnTo>
                    <a:pt x="265938" y="30187"/>
                  </a:lnTo>
                  <a:lnTo>
                    <a:pt x="290358" y="30187"/>
                  </a:lnTo>
                  <a:lnTo>
                    <a:pt x="254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32"/>
            <p:cNvSpPr/>
            <p:nvPr/>
          </p:nvSpPr>
          <p:spPr>
            <a:xfrm>
              <a:off x="5445125" y="5910592"/>
              <a:ext cx="353060" cy="389890"/>
            </a:xfrm>
            <a:custGeom>
              <a:avLst/>
              <a:gdLst/>
              <a:ahLst/>
              <a:cxnLst/>
              <a:rect l="l" t="t" r="r" b="b"/>
              <a:pathLst>
                <a:path w="353060" h="389889">
                  <a:moveTo>
                    <a:pt x="42581" y="325551"/>
                  </a:moveTo>
                  <a:lnTo>
                    <a:pt x="18161" y="325551"/>
                  </a:lnTo>
                  <a:lnTo>
                    <a:pt x="94614" y="389750"/>
                  </a:lnTo>
                  <a:lnTo>
                    <a:pt x="104775" y="377736"/>
                  </a:lnTo>
                  <a:lnTo>
                    <a:pt x="42581" y="325551"/>
                  </a:lnTo>
                  <a:close/>
                </a:path>
                <a:path w="353060" h="389889">
                  <a:moveTo>
                    <a:pt x="6603" y="295363"/>
                  </a:moveTo>
                  <a:lnTo>
                    <a:pt x="0" y="303098"/>
                  </a:lnTo>
                  <a:lnTo>
                    <a:pt x="2547" y="308775"/>
                  </a:lnTo>
                  <a:lnTo>
                    <a:pt x="3937" y="315950"/>
                  </a:lnTo>
                  <a:lnTo>
                    <a:pt x="3969" y="317068"/>
                  </a:lnTo>
                  <a:lnTo>
                    <a:pt x="4076" y="331906"/>
                  </a:lnTo>
                  <a:lnTo>
                    <a:pt x="3540" y="338139"/>
                  </a:lnTo>
                  <a:lnTo>
                    <a:pt x="2458" y="345000"/>
                  </a:lnTo>
                  <a:lnTo>
                    <a:pt x="888" y="351967"/>
                  </a:lnTo>
                  <a:lnTo>
                    <a:pt x="12446" y="361708"/>
                  </a:lnTo>
                  <a:lnTo>
                    <a:pt x="18446" y="329454"/>
                  </a:lnTo>
                  <a:lnTo>
                    <a:pt x="18161" y="325551"/>
                  </a:lnTo>
                  <a:lnTo>
                    <a:pt x="42581" y="325551"/>
                  </a:lnTo>
                  <a:lnTo>
                    <a:pt x="6603" y="295363"/>
                  </a:lnTo>
                  <a:close/>
                </a:path>
                <a:path w="353060" h="389889">
                  <a:moveTo>
                    <a:pt x="114300" y="312089"/>
                  </a:moveTo>
                  <a:lnTo>
                    <a:pt x="104901" y="325589"/>
                  </a:lnTo>
                  <a:lnTo>
                    <a:pt x="111640" y="329454"/>
                  </a:lnTo>
                  <a:lnTo>
                    <a:pt x="118522" y="331906"/>
                  </a:lnTo>
                  <a:lnTo>
                    <a:pt x="125547" y="332946"/>
                  </a:lnTo>
                  <a:lnTo>
                    <a:pt x="132714" y="332574"/>
                  </a:lnTo>
                  <a:lnTo>
                    <a:pt x="139815" y="330791"/>
                  </a:lnTo>
                  <a:lnTo>
                    <a:pt x="146462" y="327612"/>
                  </a:lnTo>
                  <a:lnTo>
                    <a:pt x="152681" y="323037"/>
                  </a:lnTo>
                  <a:lnTo>
                    <a:pt x="157580" y="318007"/>
                  </a:lnTo>
                  <a:lnTo>
                    <a:pt x="127762" y="318007"/>
                  </a:lnTo>
                  <a:lnTo>
                    <a:pt x="121285" y="316306"/>
                  </a:lnTo>
                  <a:lnTo>
                    <a:pt x="114300" y="312089"/>
                  </a:lnTo>
                  <a:close/>
                </a:path>
                <a:path w="353060" h="389889">
                  <a:moveTo>
                    <a:pt x="157127" y="259714"/>
                  </a:moveTo>
                  <a:lnTo>
                    <a:pt x="128270" y="259714"/>
                  </a:lnTo>
                  <a:lnTo>
                    <a:pt x="135254" y="262318"/>
                  </a:lnTo>
                  <a:lnTo>
                    <a:pt x="149351" y="274116"/>
                  </a:lnTo>
                  <a:lnTo>
                    <a:pt x="153415" y="280962"/>
                  </a:lnTo>
                  <a:lnTo>
                    <a:pt x="155448" y="296278"/>
                  </a:lnTo>
                  <a:lnTo>
                    <a:pt x="153415" y="302996"/>
                  </a:lnTo>
                  <a:lnTo>
                    <a:pt x="148589" y="308775"/>
                  </a:lnTo>
                  <a:lnTo>
                    <a:pt x="144525" y="313575"/>
                  </a:lnTo>
                  <a:lnTo>
                    <a:pt x="139573" y="316382"/>
                  </a:lnTo>
                  <a:lnTo>
                    <a:pt x="127762" y="318007"/>
                  </a:lnTo>
                  <a:lnTo>
                    <a:pt x="157580" y="318007"/>
                  </a:lnTo>
                  <a:lnTo>
                    <a:pt x="158496" y="317068"/>
                  </a:lnTo>
                  <a:lnTo>
                    <a:pt x="164236" y="308733"/>
                  </a:lnTo>
                  <a:lnTo>
                    <a:pt x="167751" y="300015"/>
                  </a:lnTo>
                  <a:lnTo>
                    <a:pt x="169050" y="290911"/>
                  </a:lnTo>
                  <a:lnTo>
                    <a:pt x="168148" y="281419"/>
                  </a:lnTo>
                  <a:lnTo>
                    <a:pt x="165909" y="273789"/>
                  </a:lnTo>
                  <a:lnTo>
                    <a:pt x="162432" y="266749"/>
                  </a:lnTo>
                  <a:lnTo>
                    <a:pt x="157718" y="260297"/>
                  </a:lnTo>
                  <a:lnTo>
                    <a:pt x="157127" y="259714"/>
                  </a:lnTo>
                  <a:close/>
                </a:path>
                <a:path w="353060" h="389889">
                  <a:moveTo>
                    <a:pt x="84582" y="205930"/>
                  </a:moveTo>
                  <a:lnTo>
                    <a:pt x="43910" y="254431"/>
                  </a:lnTo>
                  <a:lnTo>
                    <a:pt x="43835" y="254571"/>
                  </a:lnTo>
                  <a:lnTo>
                    <a:pt x="85978" y="306158"/>
                  </a:lnTo>
                  <a:lnTo>
                    <a:pt x="96900" y="296113"/>
                  </a:lnTo>
                  <a:lnTo>
                    <a:pt x="95630" y="291985"/>
                  </a:lnTo>
                  <a:lnTo>
                    <a:pt x="95376" y="287629"/>
                  </a:lnTo>
                  <a:lnTo>
                    <a:pt x="96490" y="281889"/>
                  </a:lnTo>
                  <a:lnTo>
                    <a:pt x="85089" y="281889"/>
                  </a:lnTo>
                  <a:lnTo>
                    <a:pt x="63246" y="254571"/>
                  </a:lnTo>
                  <a:lnTo>
                    <a:pt x="96012" y="215557"/>
                  </a:lnTo>
                  <a:lnTo>
                    <a:pt x="84582" y="205930"/>
                  </a:lnTo>
                  <a:close/>
                </a:path>
                <a:path w="353060" h="389889">
                  <a:moveTo>
                    <a:pt x="121538" y="244093"/>
                  </a:moveTo>
                  <a:lnTo>
                    <a:pt x="88122" y="269006"/>
                  </a:lnTo>
                  <a:lnTo>
                    <a:pt x="85089" y="281889"/>
                  </a:lnTo>
                  <a:lnTo>
                    <a:pt x="96490" y="281889"/>
                  </a:lnTo>
                  <a:lnTo>
                    <a:pt x="97154" y="278460"/>
                  </a:lnTo>
                  <a:lnTo>
                    <a:pt x="99187" y="274231"/>
                  </a:lnTo>
                  <a:lnTo>
                    <a:pt x="102488" y="270370"/>
                  </a:lnTo>
                  <a:lnTo>
                    <a:pt x="107696" y="264134"/>
                  </a:lnTo>
                  <a:lnTo>
                    <a:pt x="113919" y="260769"/>
                  </a:lnTo>
                  <a:lnTo>
                    <a:pt x="128270" y="259714"/>
                  </a:lnTo>
                  <a:lnTo>
                    <a:pt x="157127" y="259714"/>
                  </a:lnTo>
                  <a:lnTo>
                    <a:pt x="151764" y="254431"/>
                  </a:lnTo>
                  <a:lnTo>
                    <a:pt x="144595" y="249400"/>
                  </a:lnTo>
                  <a:lnTo>
                    <a:pt x="137175" y="246000"/>
                  </a:lnTo>
                  <a:lnTo>
                    <a:pt x="129494" y="244232"/>
                  </a:lnTo>
                  <a:lnTo>
                    <a:pt x="121538" y="244093"/>
                  </a:lnTo>
                  <a:close/>
                </a:path>
                <a:path w="353060" h="389889">
                  <a:moveTo>
                    <a:pt x="197485" y="239382"/>
                  </a:moveTo>
                  <a:lnTo>
                    <a:pt x="186054" y="253047"/>
                  </a:lnTo>
                  <a:lnTo>
                    <a:pt x="199771" y="264528"/>
                  </a:lnTo>
                  <a:lnTo>
                    <a:pt x="211200" y="250850"/>
                  </a:lnTo>
                  <a:lnTo>
                    <a:pt x="197485" y="239382"/>
                  </a:lnTo>
                  <a:close/>
                </a:path>
                <a:path w="353060" h="389889">
                  <a:moveTo>
                    <a:pt x="140335" y="191414"/>
                  </a:moveTo>
                  <a:lnTo>
                    <a:pt x="128904" y="205092"/>
                  </a:lnTo>
                  <a:lnTo>
                    <a:pt x="142621" y="216560"/>
                  </a:lnTo>
                  <a:lnTo>
                    <a:pt x="154050" y="202895"/>
                  </a:lnTo>
                  <a:lnTo>
                    <a:pt x="140335" y="191414"/>
                  </a:lnTo>
                  <a:close/>
                </a:path>
                <a:path w="353060" h="389889">
                  <a:moveTo>
                    <a:pt x="208105" y="81205"/>
                  </a:moveTo>
                  <a:lnTo>
                    <a:pt x="171384" y="97047"/>
                  </a:lnTo>
                  <a:lnTo>
                    <a:pt x="151257" y="132765"/>
                  </a:lnTo>
                  <a:lnTo>
                    <a:pt x="150445" y="140773"/>
                  </a:lnTo>
                  <a:lnTo>
                    <a:pt x="150860" y="148756"/>
                  </a:lnTo>
                  <a:lnTo>
                    <a:pt x="170019" y="186309"/>
                  </a:lnTo>
                  <a:lnTo>
                    <a:pt x="207772" y="208711"/>
                  </a:lnTo>
                  <a:lnTo>
                    <a:pt x="224059" y="210283"/>
                  </a:lnTo>
                  <a:lnTo>
                    <a:pt x="231989" y="209319"/>
                  </a:lnTo>
                  <a:lnTo>
                    <a:pt x="260728" y="194398"/>
                  </a:lnTo>
                  <a:lnTo>
                    <a:pt x="225171" y="194398"/>
                  </a:lnTo>
                  <a:lnTo>
                    <a:pt x="216052" y="193782"/>
                  </a:lnTo>
                  <a:lnTo>
                    <a:pt x="179246" y="170933"/>
                  </a:lnTo>
                  <a:lnTo>
                    <a:pt x="166298" y="136204"/>
                  </a:lnTo>
                  <a:lnTo>
                    <a:pt x="167989" y="127911"/>
                  </a:lnTo>
                  <a:lnTo>
                    <a:pt x="203835" y="96824"/>
                  </a:lnTo>
                  <a:lnTo>
                    <a:pt x="252115" y="96748"/>
                  </a:lnTo>
                  <a:lnTo>
                    <a:pt x="247784" y="93461"/>
                  </a:lnTo>
                  <a:lnTo>
                    <a:pt x="240188" y="88896"/>
                  </a:lnTo>
                  <a:lnTo>
                    <a:pt x="232354" y="85356"/>
                  </a:lnTo>
                  <a:lnTo>
                    <a:pt x="224282" y="82842"/>
                  </a:lnTo>
                  <a:lnTo>
                    <a:pt x="216140" y="81432"/>
                  </a:lnTo>
                  <a:lnTo>
                    <a:pt x="208105" y="81205"/>
                  </a:lnTo>
                  <a:close/>
                </a:path>
                <a:path w="353060" h="389889">
                  <a:moveTo>
                    <a:pt x="279319" y="163601"/>
                  </a:moveTo>
                  <a:lnTo>
                    <a:pt x="263905" y="163601"/>
                  </a:lnTo>
                  <a:lnTo>
                    <a:pt x="262254" y="169151"/>
                  </a:lnTo>
                  <a:lnTo>
                    <a:pt x="259461" y="174231"/>
                  </a:lnTo>
                  <a:lnTo>
                    <a:pt x="225171" y="194398"/>
                  </a:lnTo>
                  <a:lnTo>
                    <a:pt x="260728" y="194398"/>
                  </a:lnTo>
                  <a:lnTo>
                    <a:pt x="266319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3060" h="389889">
                  <a:moveTo>
                    <a:pt x="252115" y="96748"/>
                  </a:moveTo>
                  <a:lnTo>
                    <a:pt x="211709" y="96748"/>
                  </a:lnTo>
                  <a:lnTo>
                    <a:pt x="219910" y="99047"/>
                  </a:lnTo>
                  <a:lnTo>
                    <a:pt x="225929" y="101136"/>
                  </a:lnTo>
                  <a:lnTo>
                    <a:pt x="259873" y="130557"/>
                  </a:lnTo>
                  <a:lnTo>
                    <a:pt x="265684" y="150037"/>
                  </a:lnTo>
                  <a:lnTo>
                    <a:pt x="259490" y="151481"/>
                  </a:lnTo>
                  <a:lnTo>
                    <a:pt x="253236" y="153759"/>
                  </a:lnTo>
                  <a:lnTo>
                    <a:pt x="247056" y="156801"/>
                  </a:lnTo>
                  <a:lnTo>
                    <a:pt x="240791" y="160680"/>
                  </a:lnTo>
                  <a:lnTo>
                    <a:pt x="247650" y="171703"/>
                  </a:lnTo>
                  <a:lnTo>
                    <a:pt x="252475" y="168147"/>
                  </a:lnTo>
                  <a:lnTo>
                    <a:pt x="257937" y="165442"/>
                  </a:lnTo>
                  <a:lnTo>
                    <a:pt x="263905" y="163601"/>
                  </a:lnTo>
                  <a:lnTo>
                    <a:pt x="279319" y="163601"/>
                  </a:lnTo>
                  <a:lnTo>
                    <a:pt x="280415" y="159372"/>
                  </a:lnTo>
                  <a:lnTo>
                    <a:pt x="288684" y="157345"/>
                  </a:lnTo>
                  <a:lnTo>
                    <a:pt x="296370" y="154847"/>
                  </a:lnTo>
                  <a:lnTo>
                    <a:pt x="303508" y="151878"/>
                  </a:lnTo>
                  <a:lnTo>
                    <a:pt x="310134" y="148437"/>
                  </a:lnTo>
                  <a:lnTo>
                    <a:pt x="308918" y="146075"/>
                  </a:lnTo>
                  <a:lnTo>
                    <a:pt x="281304" y="146075"/>
                  </a:lnTo>
                  <a:lnTo>
                    <a:pt x="280473" y="139481"/>
                  </a:lnTo>
                  <a:lnTo>
                    <a:pt x="260810" y="104214"/>
                  </a:lnTo>
                  <a:lnTo>
                    <a:pt x="255109" y="99021"/>
                  </a:lnTo>
                  <a:lnTo>
                    <a:pt x="252115" y="96748"/>
                  </a:lnTo>
                  <a:close/>
                </a:path>
                <a:path w="353060" h="389889">
                  <a:moveTo>
                    <a:pt x="304291" y="137083"/>
                  </a:moveTo>
                  <a:lnTo>
                    <a:pt x="298069" y="140550"/>
                  </a:lnTo>
                  <a:lnTo>
                    <a:pt x="290449" y="143548"/>
                  </a:lnTo>
                  <a:lnTo>
                    <a:pt x="281304" y="146075"/>
                  </a:lnTo>
                  <a:lnTo>
                    <a:pt x="308918" y="146075"/>
                  </a:lnTo>
                  <a:lnTo>
                    <a:pt x="304291" y="137083"/>
                  </a:lnTo>
                  <a:close/>
                </a:path>
                <a:path w="353060" h="389889">
                  <a:moveTo>
                    <a:pt x="290358" y="30187"/>
                  </a:moveTo>
                  <a:lnTo>
                    <a:pt x="265938" y="30187"/>
                  </a:lnTo>
                  <a:lnTo>
                    <a:pt x="342519" y="94386"/>
                  </a:lnTo>
                  <a:lnTo>
                    <a:pt x="352551" y="82372"/>
                  </a:lnTo>
                  <a:lnTo>
                    <a:pt x="290358" y="30187"/>
                  </a:lnTo>
                  <a:close/>
                </a:path>
                <a:path w="353060" h="389889">
                  <a:moveTo>
                    <a:pt x="254380" y="0"/>
                  </a:moveTo>
                  <a:lnTo>
                    <a:pt x="247903" y="7734"/>
                  </a:lnTo>
                  <a:lnTo>
                    <a:pt x="250316" y="13373"/>
                  </a:lnTo>
                  <a:lnTo>
                    <a:pt x="251713" y="20586"/>
                  </a:lnTo>
                  <a:lnTo>
                    <a:pt x="251967" y="29375"/>
                  </a:lnTo>
                  <a:lnTo>
                    <a:pt x="251969" y="36020"/>
                  </a:lnTo>
                  <a:lnTo>
                    <a:pt x="251412" y="42775"/>
                  </a:lnTo>
                  <a:lnTo>
                    <a:pt x="250307" y="49636"/>
                  </a:lnTo>
                  <a:lnTo>
                    <a:pt x="248665" y="56603"/>
                  </a:lnTo>
                  <a:lnTo>
                    <a:pt x="260350" y="66344"/>
                  </a:lnTo>
                  <a:lnTo>
                    <a:pt x="262127" y="61455"/>
                  </a:lnTo>
                  <a:lnTo>
                    <a:pt x="263525" y="55511"/>
                  </a:lnTo>
                  <a:lnTo>
                    <a:pt x="264667" y="48501"/>
                  </a:lnTo>
                  <a:lnTo>
                    <a:pt x="265938" y="41503"/>
                  </a:lnTo>
                  <a:lnTo>
                    <a:pt x="266319" y="35394"/>
                  </a:lnTo>
                  <a:lnTo>
                    <a:pt x="265938" y="30187"/>
                  </a:lnTo>
                  <a:lnTo>
                    <a:pt x="290358" y="30187"/>
                  </a:lnTo>
                  <a:lnTo>
                    <a:pt x="2543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33"/>
            <p:cNvSpPr/>
            <p:nvPr/>
          </p:nvSpPr>
          <p:spPr>
            <a:xfrm>
              <a:off x="5869940" y="5910592"/>
              <a:ext cx="353060" cy="389890"/>
            </a:xfrm>
            <a:custGeom>
              <a:avLst/>
              <a:gdLst/>
              <a:ahLst/>
              <a:cxnLst/>
              <a:rect l="l" t="t" r="r" b="b"/>
              <a:pathLst>
                <a:path w="353060" h="389889">
                  <a:moveTo>
                    <a:pt x="42454" y="325551"/>
                  </a:moveTo>
                  <a:lnTo>
                    <a:pt x="18161" y="325551"/>
                  </a:lnTo>
                  <a:lnTo>
                    <a:pt x="94614" y="389750"/>
                  </a:lnTo>
                  <a:lnTo>
                    <a:pt x="104648" y="377736"/>
                  </a:lnTo>
                  <a:lnTo>
                    <a:pt x="42454" y="325551"/>
                  </a:lnTo>
                  <a:close/>
                </a:path>
                <a:path w="353060" h="389889">
                  <a:moveTo>
                    <a:pt x="6476" y="295363"/>
                  </a:moveTo>
                  <a:lnTo>
                    <a:pt x="0" y="303098"/>
                  </a:lnTo>
                  <a:lnTo>
                    <a:pt x="2412" y="308736"/>
                  </a:lnTo>
                  <a:lnTo>
                    <a:pt x="3805" y="315925"/>
                  </a:lnTo>
                  <a:lnTo>
                    <a:pt x="3974" y="321641"/>
                  </a:lnTo>
                  <a:lnTo>
                    <a:pt x="4065" y="331384"/>
                  </a:lnTo>
                  <a:lnTo>
                    <a:pt x="3508" y="338139"/>
                  </a:lnTo>
                  <a:lnTo>
                    <a:pt x="2403" y="345000"/>
                  </a:lnTo>
                  <a:lnTo>
                    <a:pt x="762" y="351967"/>
                  </a:lnTo>
                  <a:lnTo>
                    <a:pt x="12446" y="361708"/>
                  </a:lnTo>
                  <a:lnTo>
                    <a:pt x="14224" y="356819"/>
                  </a:lnTo>
                  <a:lnTo>
                    <a:pt x="15621" y="350875"/>
                  </a:lnTo>
                  <a:lnTo>
                    <a:pt x="16763" y="343865"/>
                  </a:lnTo>
                  <a:lnTo>
                    <a:pt x="18034" y="336867"/>
                  </a:lnTo>
                  <a:lnTo>
                    <a:pt x="18375" y="331384"/>
                  </a:lnTo>
                  <a:lnTo>
                    <a:pt x="18331" y="329038"/>
                  </a:lnTo>
                  <a:lnTo>
                    <a:pt x="18161" y="325551"/>
                  </a:lnTo>
                  <a:lnTo>
                    <a:pt x="42454" y="325551"/>
                  </a:lnTo>
                  <a:lnTo>
                    <a:pt x="6476" y="295363"/>
                  </a:lnTo>
                  <a:close/>
                </a:path>
                <a:path w="353060" h="389889">
                  <a:moveTo>
                    <a:pt x="89872" y="216329"/>
                  </a:moveTo>
                  <a:lnTo>
                    <a:pt x="55762" y="238076"/>
                  </a:lnTo>
                  <a:lnTo>
                    <a:pt x="51052" y="255082"/>
                  </a:lnTo>
                  <a:lnTo>
                    <a:pt x="51815" y="264159"/>
                  </a:lnTo>
                  <a:lnTo>
                    <a:pt x="71532" y="297482"/>
                  </a:lnTo>
                  <a:lnTo>
                    <a:pt x="107934" y="325115"/>
                  </a:lnTo>
                  <a:lnTo>
                    <a:pt x="128524" y="330276"/>
                  </a:lnTo>
                  <a:lnTo>
                    <a:pt x="137644" y="329247"/>
                  </a:lnTo>
                  <a:lnTo>
                    <a:pt x="145954" y="326369"/>
                  </a:lnTo>
                  <a:lnTo>
                    <a:pt x="153455" y="321641"/>
                  </a:lnTo>
                  <a:lnTo>
                    <a:pt x="159229" y="315963"/>
                  </a:lnTo>
                  <a:lnTo>
                    <a:pt x="129112" y="315950"/>
                  </a:lnTo>
                  <a:lnTo>
                    <a:pt x="118745" y="313131"/>
                  </a:lnTo>
                  <a:lnTo>
                    <a:pt x="99816" y="293357"/>
                  </a:lnTo>
                  <a:lnTo>
                    <a:pt x="89535" y="293357"/>
                  </a:lnTo>
                  <a:lnTo>
                    <a:pt x="64770" y="258013"/>
                  </a:lnTo>
                  <a:lnTo>
                    <a:pt x="65277" y="251917"/>
                  </a:lnTo>
                  <a:lnTo>
                    <a:pt x="65532" y="247243"/>
                  </a:lnTo>
                  <a:lnTo>
                    <a:pt x="89408" y="231305"/>
                  </a:lnTo>
                  <a:lnTo>
                    <a:pt x="102746" y="231305"/>
                  </a:lnTo>
                  <a:lnTo>
                    <a:pt x="108838" y="222834"/>
                  </a:lnTo>
                  <a:lnTo>
                    <a:pt x="102532" y="219407"/>
                  </a:lnTo>
                  <a:lnTo>
                    <a:pt x="96202" y="217239"/>
                  </a:lnTo>
                  <a:lnTo>
                    <a:pt x="89872" y="216329"/>
                  </a:lnTo>
                  <a:close/>
                </a:path>
                <a:path w="353060" h="389889">
                  <a:moveTo>
                    <a:pt x="157788" y="260959"/>
                  </a:moveTo>
                  <a:lnTo>
                    <a:pt x="129286" y="260959"/>
                  </a:lnTo>
                  <a:lnTo>
                    <a:pt x="136017" y="263626"/>
                  </a:lnTo>
                  <a:lnTo>
                    <a:pt x="142875" y="269303"/>
                  </a:lnTo>
                  <a:lnTo>
                    <a:pt x="149860" y="275196"/>
                  </a:lnTo>
                  <a:lnTo>
                    <a:pt x="153844" y="281546"/>
                  </a:lnTo>
                  <a:lnTo>
                    <a:pt x="153942" y="281800"/>
                  </a:lnTo>
                  <a:lnTo>
                    <a:pt x="155956" y="295833"/>
                  </a:lnTo>
                  <a:lnTo>
                    <a:pt x="154294" y="301917"/>
                  </a:lnTo>
                  <a:lnTo>
                    <a:pt x="129159" y="315963"/>
                  </a:lnTo>
                  <a:lnTo>
                    <a:pt x="159229" y="315963"/>
                  </a:lnTo>
                  <a:lnTo>
                    <a:pt x="170180" y="288823"/>
                  </a:lnTo>
                  <a:lnTo>
                    <a:pt x="169163" y="281800"/>
                  </a:lnTo>
                  <a:lnTo>
                    <a:pt x="163068" y="267665"/>
                  </a:lnTo>
                  <a:lnTo>
                    <a:pt x="158496" y="261556"/>
                  </a:lnTo>
                  <a:lnTo>
                    <a:pt x="157788" y="260959"/>
                  </a:lnTo>
                  <a:close/>
                </a:path>
                <a:path w="353060" h="389889">
                  <a:moveTo>
                    <a:pt x="122427" y="245681"/>
                  </a:moveTo>
                  <a:lnTo>
                    <a:pt x="90043" y="268566"/>
                  </a:lnTo>
                  <a:lnTo>
                    <a:pt x="87249" y="280504"/>
                  </a:lnTo>
                  <a:lnTo>
                    <a:pt x="87630" y="286778"/>
                  </a:lnTo>
                  <a:lnTo>
                    <a:pt x="89535" y="293357"/>
                  </a:lnTo>
                  <a:lnTo>
                    <a:pt x="99816" y="293357"/>
                  </a:lnTo>
                  <a:lnTo>
                    <a:pt x="98567" y="281800"/>
                  </a:lnTo>
                  <a:lnTo>
                    <a:pt x="98586" y="281546"/>
                  </a:lnTo>
                  <a:lnTo>
                    <a:pt x="100457" y="275424"/>
                  </a:lnTo>
                  <a:lnTo>
                    <a:pt x="109626" y="264528"/>
                  </a:lnTo>
                  <a:lnTo>
                    <a:pt x="115443" y="261632"/>
                  </a:lnTo>
                  <a:lnTo>
                    <a:pt x="129286" y="260959"/>
                  </a:lnTo>
                  <a:lnTo>
                    <a:pt x="157788" y="260959"/>
                  </a:lnTo>
                  <a:lnTo>
                    <a:pt x="152400" y="256412"/>
                  </a:lnTo>
                  <a:lnTo>
                    <a:pt x="145252" y="251333"/>
                  </a:lnTo>
                  <a:lnTo>
                    <a:pt x="137890" y="247851"/>
                  </a:lnTo>
                  <a:lnTo>
                    <a:pt x="130290" y="245967"/>
                  </a:lnTo>
                  <a:lnTo>
                    <a:pt x="122427" y="245681"/>
                  </a:lnTo>
                  <a:close/>
                </a:path>
                <a:path w="353060" h="389889">
                  <a:moveTo>
                    <a:pt x="197485" y="239382"/>
                  </a:moveTo>
                  <a:lnTo>
                    <a:pt x="186055" y="253047"/>
                  </a:lnTo>
                  <a:lnTo>
                    <a:pt x="199644" y="264528"/>
                  </a:lnTo>
                  <a:lnTo>
                    <a:pt x="211200" y="250850"/>
                  </a:lnTo>
                  <a:lnTo>
                    <a:pt x="197485" y="239382"/>
                  </a:lnTo>
                  <a:close/>
                </a:path>
                <a:path w="353060" h="389889">
                  <a:moveTo>
                    <a:pt x="102746" y="231305"/>
                  </a:moveTo>
                  <a:lnTo>
                    <a:pt x="89408" y="231305"/>
                  </a:lnTo>
                  <a:lnTo>
                    <a:pt x="94107" y="232663"/>
                  </a:lnTo>
                  <a:lnTo>
                    <a:pt x="99695" y="235546"/>
                  </a:lnTo>
                  <a:lnTo>
                    <a:pt x="102746" y="231305"/>
                  </a:lnTo>
                  <a:close/>
                </a:path>
                <a:path w="353060" h="389889">
                  <a:moveTo>
                    <a:pt x="140335" y="191414"/>
                  </a:moveTo>
                  <a:lnTo>
                    <a:pt x="128905" y="205092"/>
                  </a:lnTo>
                  <a:lnTo>
                    <a:pt x="142494" y="216560"/>
                  </a:lnTo>
                  <a:lnTo>
                    <a:pt x="154050" y="202895"/>
                  </a:lnTo>
                  <a:lnTo>
                    <a:pt x="140335" y="191414"/>
                  </a:lnTo>
                  <a:close/>
                </a:path>
                <a:path w="353060" h="389889">
                  <a:moveTo>
                    <a:pt x="208073" y="81205"/>
                  </a:moveTo>
                  <a:lnTo>
                    <a:pt x="171311" y="97047"/>
                  </a:lnTo>
                  <a:lnTo>
                    <a:pt x="151257" y="132765"/>
                  </a:lnTo>
                  <a:lnTo>
                    <a:pt x="150427" y="140773"/>
                  </a:lnTo>
                  <a:lnTo>
                    <a:pt x="150812" y="148756"/>
                  </a:lnTo>
                  <a:lnTo>
                    <a:pt x="169894" y="186309"/>
                  </a:lnTo>
                  <a:lnTo>
                    <a:pt x="207772" y="208711"/>
                  </a:lnTo>
                  <a:lnTo>
                    <a:pt x="223964" y="210283"/>
                  </a:lnTo>
                  <a:lnTo>
                    <a:pt x="231917" y="209319"/>
                  </a:lnTo>
                  <a:lnTo>
                    <a:pt x="260728" y="194398"/>
                  </a:lnTo>
                  <a:lnTo>
                    <a:pt x="225044" y="194398"/>
                  </a:lnTo>
                  <a:lnTo>
                    <a:pt x="215945" y="193782"/>
                  </a:lnTo>
                  <a:lnTo>
                    <a:pt x="179193" y="170933"/>
                  </a:lnTo>
                  <a:lnTo>
                    <a:pt x="166296" y="136204"/>
                  </a:lnTo>
                  <a:lnTo>
                    <a:pt x="167973" y="127911"/>
                  </a:lnTo>
                  <a:lnTo>
                    <a:pt x="203708" y="96824"/>
                  </a:lnTo>
                  <a:lnTo>
                    <a:pt x="252084" y="96748"/>
                  </a:lnTo>
                  <a:lnTo>
                    <a:pt x="247711" y="93461"/>
                  </a:lnTo>
                  <a:lnTo>
                    <a:pt x="240077" y="88896"/>
                  </a:lnTo>
                  <a:lnTo>
                    <a:pt x="232229" y="85356"/>
                  </a:lnTo>
                  <a:lnTo>
                    <a:pt x="224155" y="82842"/>
                  </a:lnTo>
                  <a:lnTo>
                    <a:pt x="216084" y="81432"/>
                  </a:lnTo>
                  <a:lnTo>
                    <a:pt x="208073" y="81205"/>
                  </a:lnTo>
                  <a:close/>
                </a:path>
                <a:path w="353060" h="389889">
                  <a:moveTo>
                    <a:pt x="279319" y="163601"/>
                  </a:moveTo>
                  <a:lnTo>
                    <a:pt x="263906" y="163601"/>
                  </a:lnTo>
                  <a:lnTo>
                    <a:pt x="262255" y="169151"/>
                  </a:lnTo>
                  <a:lnTo>
                    <a:pt x="259461" y="174231"/>
                  </a:lnTo>
                  <a:lnTo>
                    <a:pt x="225044" y="194398"/>
                  </a:lnTo>
                  <a:lnTo>
                    <a:pt x="260728" y="194398"/>
                  </a:lnTo>
                  <a:lnTo>
                    <a:pt x="266319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3060" h="389889">
                  <a:moveTo>
                    <a:pt x="252084" y="96748"/>
                  </a:moveTo>
                  <a:lnTo>
                    <a:pt x="211582" y="96748"/>
                  </a:lnTo>
                  <a:lnTo>
                    <a:pt x="219909" y="99047"/>
                  </a:lnTo>
                  <a:lnTo>
                    <a:pt x="225911" y="101136"/>
                  </a:lnTo>
                  <a:lnTo>
                    <a:pt x="259762" y="130557"/>
                  </a:lnTo>
                  <a:lnTo>
                    <a:pt x="265557" y="150037"/>
                  </a:lnTo>
                  <a:lnTo>
                    <a:pt x="259437" y="151481"/>
                  </a:lnTo>
                  <a:lnTo>
                    <a:pt x="253220" y="153759"/>
                  </a:lnTo>
                  <a:lnTo>
                    <a:pt x="247054" y="156801"/>
                  </a:lnTo>
                  <a:lnTo>
                    <a:pt x="240792" y="160680"/>
                  </a:lnTo>
                  <a:lnTo>
                    <a:pt x="247523" y="171703"/>
                  </a:lnTo>
                  <a:lnTo>
                    <a:pt x="252475" y="168147"/>
                  </a:lnTo>
                  <a:lnTo>
                    <a:pt x="257937" y="165442"/>
                  </a:lnTo>
                  <a:lnTo>
                    <a:pt x="263906" y="163601"/>
                  </a:lnTo>
                  <a:lnTo>
                    <a:pt x="279319" y="163601"/>
                  </a:lnTo>
                  <a:lnTo>
                    <a:pt x="280415" y="159372"/>
                  </a:lnTo>
                  <a:lnTo>
                    <a:pt x="288629" y="157345"/>
                  </a:lnTo>
                  <a:lnTo>
                    <a:pt x="296306" y="154847"/>
                  </a:lnTo>
                  <a:lnTo>
                    <a:pt x="303436" y="151878"/>
                  </a:lnTo>
                  <a:lnTo>
                    <a:pt x="310007" y="148437"/>
                  </a:lnTo>
                  <a:lnTo>
                    <a:pt x="308791" y="146075"/>
                  </a:lnTo>
                  <a:lnTo>
                    <a:pt x="281177" y="146075"/>
                  </a:lnTo>
                  <a:lnTo>
                    <a:pt x="280364" y="139481"/>
                  </a:lnTo>
                  <a:lnTo>
                    <a:pt x="260808" y="104214"/>
                  </a:lnTo>
                  <a:lnTo>
                    <a:pt x="255109" y="99021"/>
                  </a:lnTo>
                  <a:lnTo>
                    <a:pt x="252084" y="96748"/>
                  </a:lnTo>
                  <a:close/>
                </a:path>
                <a:path w="353060" h="389889">
                  <a:moveTo>
                    <a:pt x="304164" y="137083"/>
                  </a:moveTo>
                  <a:lnTo>
                    <a:pt x="298069" y="140550"/>
                  </a:lnTo>
                  <a:lnTo>
                    <a:pt x="290449" y="143548"/>
                  </a:lnTo>
                  <a:lnTo>
                    <a:pt x="281177" y="146075"/>
                  </a:lnTo>
                  <a:lnTo>
                    <a:pt x="308791" y="146075"/>
                  </a:lnTo>
                  <a:lnTo>
                    <a:pt x="304164" y="137083"/>
                  </a:lnTo>
                  <a:close/>
                </a:path>
                <a:path w="353060" h="389889">
                  <a:moveTo>
                    <a:pt x="290358" y="30187"/>
                  </a:moveTo>
                  <a:lnTo>
                    <a:pt x="265938" y="30187"/>
                  </a:lnTo>
                  <a:lnTo>
                    <a:pt x="342392" y="94386"/>
                  </a:lnTo>
                  <a:lnTo>
                    <a:pt x="352551" y="82372"/>
                  </a:lnTo>
                  <a:lnTo>
                    <a:pt x="290358" y="30187"/>
                  </a:lnTo>
                  <a:close/>
                </a:path>
                <a:path w="353060" h="389889">
                  <a:moveTo>
                    <a:pt x="254381" y="0"/>
                  </a:moveTo>
                  <a:lnTo>
                    <a:pt x="247904" y="7734"/>
                  </a:lnTo>
                  <a:lnTo>
                    <a:pt x="250317" y="13373"/>
                  </a:lnTo>
                  <a:lnTo>
                    <a:pt x="251713" y="20586"/>
                  </a:lnTo>
                  <a:lnTo>
                    <a:pt x="251968" y="29375"/>
                  </a:lnTo>
                  <a:lnTo>
                    <a:pt x="251898" y="36020"/>
                  </a:lnTo>
                  <a:lnTo>
                    <a:pt x="251317" y="42775"/>
                  </a:lnTo>
                  <a:lnTo>
                    <a:pt x="250235" y="49636"/>
                  </a:lnTo>
                  <a:lnTo>
                    <a:pt x="248665" y="56603"/>
                  </a:lnTo>
                  <a:lnTo>
                    <a:pt x="260223" y="66344"/>
                  </a:lnTo>
                  <a:lnTo>
                    <a:pt x="262000" y="61455"/>
                  </a:lnTo>
                  <a:lnTo>
                    <a:pt x="263525" y="55511"/>
                  </a:lnTo>
                  <a:lnTo>
                    <a:pt x="265811" y="41503"/>
                  </a:lnTo>
                  <a:lnTo>
                    <a:pt x="266319" y="35394"/>
                  </a:lnTo>
                  <a:lnTo>
                    <a:pt x="265938" y="30187"/>
                  </a:lnTo>
                  <a:lnTo>
                    <a:pt x="290358" y="30187"/>
                  </a:lnTo>
                  <a:lnTo>
                    <a:pt x="2543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34"/>
            <p:cNvSpPr/>
            <p:nvPr/>
          </p:nvSpPr>
          <p:spPr>
            <a:xfrm>
              <a:off x="6294754" y="5910592"/>
              <a:ext cx="352425" cy="389890"/>
            </a:xfrm>
            <a:custGeom>
              <a:avLst/>
              <a:gdLst/>
              <a:ahLst/>
              <a:cxnLst/>
              <a:rect l="l" t="t" r="r" b="b"/>
              <a:pathLst>
                <a:path w="352425" h="389889">
                  <a:moveTo>
                    <a:pt x="42454" y="325551"/>
                  </a:moveTo>
                  <a:lnTo>
                    <a:pt x="18034" y="325551"/>
                  </a:lnTo>
                  <a:lnTo>
                    <a:pt x="94487" y="389750"/>
                  </a:lnTo>
                  <a:lnTo>
                    <a:pt x="104648" y="377736"/>
                  </a:lnTo>
                  <a:lnTo>
                    <a:pt x="42454" y="325551"/>
                  </a:lnTo>
                  <a:close/>
                </a:path>
                <a:path w="352425" h="389889">
                  <a:moveTo>
                    <a:pt x="6477" y="295363"/>
                  </a:moveTo>
                  <a:lnTo>
                    <a:pt x="0" y="303098"/>
                  </a:lnTo>
                  <a:lnTo>
                    <a:pt x="2412" y="308736"/>
                  </a:lnTo>
                  <a:lnTo>
                    <a:pt x="3810" y="315950"/>
                  </a:lnTo>
                  <a:lnTo>
                    <a:pt x="3934" y="320268"/>
                  </a:lnTo>
                  <a:lnTo>
                    <a:pt x="4001" y="330758"/>
                  </a:lnTo>
                  <a:lnTo>
                    <a:pt x="3889" y="332600"/>
                  </a:lnTo>
                  <a:lnTo>
                    <a:pt x="3413" y="338139"/>
                  </a:lnTo>
                  <a:lnTo>
                    <a:pt x="2331" y="345000"/>
                  </a:lnTo>
                  <a:lnTo>
                    <a:pt x="762" y="351967"/>
                  </a:lnTo>
                  <a:lnTo>
                    <a:pt x="12319" y="361708"/>
                  </a:lnTo>
                  <a:lnTo>
                    <a:pt x="14097" y="356819"/>
                  </a:lnTo>
                  <a:lnTo>
                    <a:pt x="15621" y="350875"/>
                  </a:lnTo>
                  <a:lnTo>
                    <a:pt x="17907" y="336867"/>
                  </a:lnTo>
                  <a:lnTo>
                    <a:pt x="18415" y="330758"/>
                  </a:lnTo>
                  <a:lnTo>
                    <a:pt x="18034" y="325551"/>
                  </a:lnTo>
                  <a:lnTo>
                    <a:pt x="42454" y="325551"/>
                  </a:lnTo>
                  <a:lnTo>
                    <a:pt x="6477" y="295363"/>
                  </a:lnTo>
                  <a:close/>
                </a:path>
                <a:path w="352425" h="389889">
                  <a:moveTo>
                    <a:pt x="100280" y="227088"/>
                  </a:moveTo>
                  <a:lnTo>
                    <a:pt x="86233" y="227088"/>
                  </a:lnTo>
                  <a:lnTo>
                    <a:pt x="87923" y="236208"/>
                  </a:lnTo>
                  <a:lnTo>
                    <a:pt x="101754" y="276037"/>
                  </a:lnTo>
                  <a:lnTo>
                    <a:pt x="124652" y="313190"/>
                  </a:lnTo>
                  <a:lnTo>
                    <a:pt x="142494" y="332600"/>
                  </a:lnTo>
                  <a:lnTo>
                    <a:pt x="152781" y="320268"/>
                  </a:lnTo>
                  <a:lnTo>
                    <a:pt x="146206" y="313598"/>
                  </a:lnTo>
                  <a:lnTo>
                    <a:pt x="140192" y="306847"/>
                  </a:lnTo>
                  <a:lnTo>
                    <a:pt x="117713" y="272653"/>
                  </a:lnTo>
                  <a:lnTo>
                    <a:pt x="100695" y="228846"/>
                  </a:lnTo>
                  <a:lnTo>
                    <a:pt x="100280" y="227088"/>
                  </a:lnTo>
                  <a:close/>
                </a:path>
                <a:path w="352425" h="389889">
                  <a:moveTo>
                    <a:pt x="87630" y="202006"/>
                  </a:moveTo>
                  <a:lnTo>
                    <a:pt x="34544" y="265290"/>
                  </a:lnTo>
                  <a:lnTo>
                    <a:pt x="46100" y="274980"/>
                  </a:lnTo>
                  <a:lnTo>
                    <a:pt x="86233" y="227088"/>
                  </a:lnTo>
                  <a:lnTo>
                    <a:pt x="100280" y="227088"/>
                  </a:lnTo>
                  <a:lnTo>
                    <a:pt x="98375" y="219012"/>
                  </a:lnTo>
                  <a:lnTo>
                    <a:pt x="96900" y="209842"/>
                  </a:lnTo>
                  <a:lnTo>
                    <a:pt x="87630" y="202006"/>
                  </a:lnTo>
                  <a:close/>
                </a:path>
                <a:path w="352425" h="389889">
                  <a:moveTo>
                    <a:pt x="197358" y="239382"/>
                  </a:moveTo>
                  <a:lnTo>
                    <a:pt x="185928" y="253047"/>
                  </a:lnTo>
                  <a:lnTo>
                    <a:pt x="199644" y="264528"/>
                  </a:lnTo>
                  <a:lnTo>
                    <a:pt x="211074" y="250850"/>
                  </a:lnTo>
                  <a:lnTo>
                    <a:pt x="197358" y="239382"/>
                  </a:lnTo>
                  <a:close/>
                </a:path>
                <a:path w="352425" h="389889">
                  <a:moveTo>
                    <a:pt x="140208" y="191414"/>
                  </a:moveTo>
                  <a:lnTo>
                    <a:pt x="128778" y="205092"/>
                  </a:lnTo>
                  <a:lnTo>
                    <a:pt x="142494" y="216560"/>
                  </a:lnTo>
                  <a:lnTo>
                    <a:pt x="153924" y="202895"/>
                  </a:lnTo>
                  <a:lnTo>
                    <a:pt x="140208" y="191414"/>
                  </a:lnTo>
                  <a:close/>
                </a:path>
                <a:path w="352425" h="389889">
                  <a:moveTo>
                    <a:pt x="207978" y="81205"/>
                  </a:moveTo>
                  <a:lnTo>
                    <a:pt x="171257" y="97047"/>
                  </a:lnTo>
                  <a:lnTo>
                    <a:pt x="151130" y="132765"/>
                  </a:lnTo>
                  <a:lnTo>
                    <a:pt x="150318" y="140773"/>
                  </a:lnTo>
                  <a:lnTo>
                    <a:pt x="150733" y="148756"/>
                  </a:lnTo>
                  <a:lnTo>
                    <a:pt x="169892" y="186309"/>
                  </a:lnTo>
                  <a:lnTo>
                    <a:pt x="207645" y="208711"/>
                  </a:lnTo>
                  <a:lnTo>
                    <a:pt x="223932" y="210283"/>
                  </a:lnTo>
                  <a:lnTo>
                    <a:pt x="231862" y="209319"/>
                  </a:lnTo>
                  <a:lnTo>
                    <a:pt x="260657" y="194398"/>
                  </a:lnTo>
                  <a:lnTo>
                    <a:pt x="225044" y="194398"/>
                  </a:lnTo>
                  <a:lnTo>
                    <a:pt x="215925" y="193782"/>
                  </a:lnTo>
                  <a:lnTo>
                    <a:pt x="179119" y="170933"/>
                  </a:lnTo>
                  <a:lnTo>
                    <a:pt x="166171" y="136204"/>
                  </a:lnTo>
                  <a:lnTo>
                    <a:pt x="167862" y="127911"/>
                  </a:lnTo>
                  <a:lnTo>
                    <a:pt x="203708" y="96824"/>
                  </a:lnTo>
                  <a:lnTo>
                    <a:pt x="251988" y="96748"/>
                  </a:lnTo>
                  <a:lnTo>
                    <a:pt x="247657" y="93461"/>
                  </a:lnTo>
                  <a:lnTo>
                    <a:pt x="240061" y="88896"/>
                  </a:lnTo>
                  <a:lnTo>
                    <a:pt x="232227" y="85356"/>
                  </a:lnTo>
                  <a:lnTo>
                    <a:pt x="224154" y="82842"/>
                  </a:lnTo>
                  <a:lnTo>
                    <a:pt x="216013" y="81432"/>
                  </a:lnTo>
                  <a:lnTo>
                    <a:pt x="207978" y="81205"/>
                  </a:lnTo>
                  <a:close/>
                </a:path>
                <a:path w="352425" h="389889">
                  <a:moveTo>
                    <a:pt x="279193" y="163601"/>
                  </a:moveTo>
                  <a:lnTo>
                    <a:pt x="263778" y="163601"/>
                  </a:lnTo>
                  <a:lnTo>
                    <a:pt x="262127" y="169151"/>
                  </a:lnTo>
                  <a:lnTo>
                    <a:pt x="259334" y="174231"/>
                  </a:lnTo>
                  <a:lnTo>
                    <a:pt x="225044" y="194398"/>
                  </a:lnTo>
                  <a:lnTo>
                    <a:pt x="260657" y="194398"/>
                  </a:lnTo>
                  <a:lnTo>
                    <a:pt x="266319" y="188480"/>
                  </a:lnTo>
                  <a:lnTo>
                    <a:pt x="271270" y="181732"/>
                  </a:lnTo>
                  <a:lnTo>
                    <a:pt x="275256" y="174631"/>
                  </a:lnTo>
                  <a:lnTo>
                    <a:pt x="278266" y="167178"/>
                  </a:lnTo>
                  <a:lnTo>
                    <a:pt x="279193" y="163601"/>
                  </a:lnTo>
                  <a:close/>
                </a:path>
                <a:path w="352425" h="389889">
                  <a:moveTo>
                    <a:pt x="251988" y="96748"/>
                  </a:moveTo>
                  <a:lnTo>
                    <a:pt x="211581" y="96748"/>
                  </a:lnTo>
                  <a:lnTo>
                    <a:pt x="219783" y="99047"/>
                  </a:lnTo>
                  <a:lnTo>
                    <a:pt x="225802" y="101136"/>
                  </a:lnTo>
                  <a:lnTo>
                    <a:pt x="259746" y="130557"/>
                  </a:lnTo>
                  <a:lnTo>
                    <a:pt x="265556" y="150037"/>
                  </a:lnTo>
                  <a:lnTo>
                    <a:pt x="259363" y="151481"/>
                  </a:lnTo>
                  <a:lnTo>
                    <a:pt x="253109" y="153759"/>
                  </a:lnTo>
                  <a:lnTo>
                    <a:pt x="246929" y="156801"/>
                  </a:lnTo>
                  <a:lnTo>
                    <a:pt x="240665" y="160680"/>
                  </a:lnTo>
                  <a:lnTo>
                    <a:pt x="247523" y="171703"/>
                  </a:lnTo>
                  <a:lnTo>
                    <a:pt x="252349" y="168147"/>
                  </a:lnTo>
                  <a:lnTo>
                    <a:pt x="257810" y="165442"/>
                  </a:lnTo>
                  <a:lnTo>
                    <a:pt x="263778" y="163601"/>
                  </a:lnTo>
                  <a:lnTo>
                    <a:pt x="279193" y="163601"/>
                  </a:lnTo>
                  <a:lnTo>
                    <a:pt x="280289" y="159372"/>
                  </a:lnTo>
                  <a:lnTo>
                    <a:pt x="288557" y="157345"/>
                  </a:lnTo>
                  <a:lnTo>
                    <a:pt x="296243" y="154847"/>
                  </a:lnTo>
                  <a:lnTo>
                    <a:pt x="303381" y="151878"/>
                  </a:lnTo>
                  <a:lnTo>
                    <a:pt x="310006" y="148437"/>
                  </a:lnTo>
                  <a:lnTo>
                    <a:pt x="308791" y="146075"/>
                  </a:lnTo>
                  <a:lnTo>
                    <a:pt x="281177" y="146075"/>
                  </a:lnTo>
                  <a:lnTo>
                    <a:pt x="280346" y="139481"/>
                  </a:lnTo>
                  <a:lnTo>
                    <a:pt x="260736" y="104214"/>
                  </a:lnTo>
                  <a:lnTo>
                    <a:pt x="254982" y="99021"/>
                  </a:lnTo>
                  <a:lnTo>
                    <a:pt x="251988" y="96748"/>
                  </a:lnTo>
                  <a:close/>
                </a:path>
                <a:path w="352425" h="389889">
                  <a:moveTo>
                    <a:pt x="304165" y="137083"/>
                  </a:moveTo>
                  <a:lnTo>
                    <a:pt x="297942" y="140550"/>
                  </a:lnTo>
                  <a:lnTo>
                    <a:pt x="290322" y="143548"/>
                  </a:lnTo>
                  <a:lnTo>
                    <a:pt x="281177" y="146075"/>
                  </a:lnTo>
                  <a:lnTo>
                    <a:pt x="308791" y="146075"/>
                  </a:lnTo>
                  <a:lnTo>
                    <a:pt x="304165" y="137083"/>
                  </a:lnTo>
                  <a:close/>
                </a:path>
                <a:path w="352425" h="389889">
                  <a:moveTo>
                    <a:pt x="290231" y="30187"/>
                  </a:moveTo>
                  <a:lnTo>
                    <a:pt x="265938" y="30187"/>
                  </a:lnTo>
                  <a:lnTo>
                    <a:pt x="342392" y="94386"/>
                  </a:lnTo>
                  <a:lnTo>
                    <a:pt x="352425" y="82372"/>
                  </a:lnTo>
                  <a:lnTo>
                    <a:pt x="290231" y="30187"/>
                  </a:lnTo>
                  <a:close/>
                </a:path>
                <a:path w="352425" h="389889">
                  <a:moveTo>
                    <a:pt x="254253" y="0"/>
                  </a:moveTo>
                  <a:lnTo>
                    <a:pt x="247776" y="7734"/>
                  </a:lnTo>
                  <a:lnTo>
                    <a:pt x="250317" y="13373"/>
                  </a:lnTo>
                  <a:lnTo>
                    <a:pt x="251587" y="20586"/>
                  </a:lnTo>
                  <a:lnTo>
                    <a:pt x="251841" y="29375"/>
                  </a:lnTo>
                  <a:lnTo>
                    <a:pt x="251842" y="36020"/>
                  </a:lnTo>
                  <a:lnTo>
                    <a:pt x="251285" y="42775"/>
                  </a:lnTo>
                  <a:lnTo>
                    <a:pt x="250180" y="49636"/>
                  </a:lnTo>
                  <a:lnTo>
                    <a:pt x="248539" y="56603"/>
                  </a:lnTo>
                  <a:lnTo>
                    <a:pt x="260223" y="66344"/>
                  </a:lnTo>
                  <a:lnTo>
                    <a:pt x="266192" y="35394"/>
                  </a:lnTo>
                  <a:lnTo>
                    <a:pt x="265938" y="30187"/>
                  </a:lnTo>
                  <a:lnTo>
                    <a:pt x="290231" y="30187"/>
                  </a:lnTo>
                  <a:lnTo>
                    <a:pt x="2542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35"/>
            <p:cNvSpPr/>
            <p:nvPr/>
          </p:nvSpPr>
          <p:spPr>
            <a:xfrm>
              <a:off x="6719443" y="5910592"/>
              <a:ext cx="353060" cy="389890"/>
            </a:xfrm>
            <a:custGeom>
              <a:avLst/>
              <a:gdLst/>
              <a:ahLst/>
              <a:cxnLst/>
              <a:rect l="l" t="t" r="r" b="b"/>
              <a:pathLst>
                <a:path w="353059" h="389889">
                  <a:moveTo>
                    <a:pt x="42454" y="325551"/>
                  </a:moveTo>
                  <a:lnTo>
                    <a:pt x="18160" y="325551"/>
                  </a:lnTo>
                  <a:lnTo>
                    <a:pt x="94614" y="389750"/>
                  </a:lnTo>
                  <a:lnTo>
                    <a:pt x="104648" y="377736"/>
                  </a:lnTo>
                  <a:lnTo>
                    <a:pt x="42454" y="325551"/>
                  </a:lnTo>
                  <a:close/>
                </a:path>
                <a:path w="353059" h="389889">
                  <a:moveTo>
                    <a:pt x="6476" y="295363"/>
                  </a:moveTo>
                  <a:lnTo>
                    <a:pt x="0" y="303098"/>
                  </a:lnTo>
                  <a:lnTo>
                    <a:pt x="2539" y="308736"/>
                  </a:lnTo>
                  <a:lnTo>
                    <a:pt x="3809" y="315950"/>
                  </a:lnTo>
                  <a:lnTo>
                    <a:pt x="4108" y="322833"/>
                  </a:lnTo>
                  <a:lnTo>
                    <a:pt x="4128" y="330758"/>
                  </a:lnTo>
                  <a:lnTo>
                    <a:pt x="4015" y="332611"/>
                  </a:lnTo>
                  <a:lnTo>
                    <a:pt x="3540" y="338139"/>
                  </a:lnTo>
                  <a:lnTo>
                    <a:pt x="2458" y="345000"/>
                  </a:lnTo>
                  <a:lnTo>
                    <a:pt x="888" y="351967"/>
                  </a:lnTo>
                  <a:lnTo>
                    <a:pt x="12446" y="361708"/>
                  </a:lnTo>
                  <a:lnTo>
                    <a:pt x="18414" y="330758"/>
                  </a:lnTo>
                  <a:lnTo>
                    <a:pt x="18160" y="325551"/>
                  </a:lnTo>
                  <a:lnTo>
                    <a:pt x="42454" y="325551"/>
                  </a:lnTo>
                  <a:lnTo>
                    <a:pt x="6476" y="295363"/>
                  </a:lnTo>
                  <a:close/>
                </a:path>
                <a:path w="353059" h="389889">
                  <a:moveTo>
                    <a:pt x="103438" y="284111"/>
                  </a:moveTo>
                  <a:lnTo>
                    <a:pt x="92836" y="284111"/>
                  </a:lnTo>
                  <a:lnTo>
                    <a:pt x="89407" y="291376"/>
                  </a:lnTo>
                  <a:lnTo>
                    <a:pt x="88518" y="298424"/>
                  </a:lnTo>
                  <a:lnTo>
                    <a:pt x="90042" y="305244"/>
                  </a:lnTo>
                  <a:lnTo>
                    <a:pt x="123019" y="332611"/>
                  </a:lnTo>
                  <a:lnTo>
                    <a:pt x="130809" y="332549"/>
                  </a:lnTo>
                  <a:lnTo>
                    <a:pt x="138572" y="330911"/>
                  </a:lnTo>
                  <a:lnTo>
                    <a:pt x="145859" y="327672"/>
                  </a:lnTo>
                  <a:lnTo>
                    <a:pt x="152669" y="322833"/>
                  </a:lnTo>
                  <a:lnTo>
                    <a:pt x="157267" y="318160"/>
                  </a:lnTo>
                  <a:lnTo>
                    <a:pt x="128977" y="318147"/>
                  </a:lnTo>
                  <a:lnTo>
                    <a:pt x="119887" y="316039"/>
                  </a:lnTo>
                  <a:lnTo>
                    <a:pt x="115824" y="314070"/>
                  </a:lnTo>
                  <a:lnTo>
                    <a:pt x="106806" y="306501"/>
                  </a:lnTo>
                  <a:lnTo>
                    <a:pt x="103758" y="300723"/>
                  </a:lnTo>
                  <a:lnTo>
                    <a:pt x="102488" y="287032"/>
                  </a:lnTo>
                  <a:lnTo>
                    <a:pt x="103438" y="284111"/>
                  </a:lnTo>
                  <a:close/>
                </a:path>
                <a:path w="353059" h="389889">
                  <a:moveTo>
                    <a:pt x="161810" y="264782"/>
                  </a:moveTo>
                  <a:lnTo>
                    <a:pt x="134111" y="264782"/>
                  </a:lnTo>
                  <a:lnTo>
                    <a:pt x="140461" y="266865"/>
                  </a:lnTo>
                  <a:lnTo>
                    <a:pt x="146303" y="271716"/>
                  </a:lnTo>
                  <a:lnTo>
                    <a:pt x="151891" y="276491"/>
                  </a:lnTo>
                  <a:lnTo>
                    <a:pt x="155066" y="282295"/>
                  </a:lnTo>
                  <a:lnTo>
                    <a:pt x="155575" y="289128"/>
                  </a:lnTo>
                  <a:lnTo>
                    <a:pt x="156209" y="295960"/>
                  </a:lnTo>
                  <a:lnTo>
                    <a:pt x="154050" y="302247"/>
                  </a:lnTo>
                  <a:lnTo>
                    <a:pt x="149225" y="307974"/>
                  </a:lnTo>
                  <a:lnTo>
                    <a:pt x="146176" y="311670"/>
                  </a:lnTo>
                  <a:lnTo>
                    <a:pt x="142366" y="314375"/>
                  </a:lnTo>
                  <a:lnTo>
                    <a:pt x="133476" y="317830"/>
                  </a:lnTo>
                  <a:lnTo>
                    <a:pt x="129031" y="318160"/>
                  </a:lnTo>
                  <a:lnTo>
                    <a:pt x="157279" y="318147"/>
                  </a:lnTo>
                  <a:lnTo>
                    <a:pt x="170052" y="285889"/>
                  </a:lnTo>
                  <a:lnTo>
                    <a:pt x="168769" y="278214"/>
                  </a:lnTo>
                  <a:lnTo>
                    <a:pt x="166068" y="271230"/>
                  </a:lnTo>
                  <a:lnTo>
                    <a:pt x="161962" y="264937"/>
                  </a:lnTo>
                  <a:lnTo>
                    <a:pt x="161810" y="264782"/>
                  </a:lnTo>
                  <a:close/>
                </a:path>
                <a:path w="353059" h="389889">
                  <a:moveTo>
                    <a:pt x="90507" y="218328"/>
                  </a:moveTo>
                  <a:lnTo>
                    <a:pt x="54310" y="239252"/>
                  </a:lnTo>
                  <a:lnTo>
                    <a:pt x="49150" y="259333"/>
                  </a:lnTo>
                  <a:lnTo>
                    <a:pt x="50149" y="265907"/>
                  </a:lnTo>
                  <a:lnTo>
                    <a:pt x="81152" y="289064"/>
                  </a:lnTo>
                  <a:lnTo>
                    <a:pt x="86867" y="287566"/>
                  </a:lnTo>
                  <a:lnTo>
                    <a:pt x="92836" y="284111"/>
                  </a:lnTo>
                  <a:lnTo>
                    <a:pt x="103438" y="284111"/>
                  </a:lnTo>
                  <a:lnTo>
                    <a:pt x="104521" y="280784"/>
                  </a:lnTo>
                  <a:lnTo>
                    <a:pt x="109453" y="275005"/>
                  </a:lnTo>
                  <a:lnTo>
                    <a:pt x="80136" y="275005"/>
                  </a:lnTo>
                  <a:lnTo>
                    <a:pt x="63433" y="251459"/>
                  </a:lnTo>
                  <a:lnTo>
                    <a:pt x="63467" y="250316"/>
                  </a:lnTo>
                  <a:lnTo>
                    <a:pt x="65150" y="245541"/>
                  </a:lnTo>
                  <a:lnTo>
                    <a:pt x="72771" y="236435"/>
                  </a:lnTo>
                  <a:lnTo>
                    <a:pt x="77470" y="233895"/>
                  </a:lnTo>
                  <a:lnTo>
                    <a:pt x="88518" y="232841"/>
                  </a:lnTo>
                  <a:lnTo>
                    <a:pt x="114976" y="232841"/>
                  </a:lnTo>
                  <a:lnTo>
                    <a:pt x="112902" y="229641"/>
                  </a:lnTo>
                  <a:lnTo>
                    <a:pt x="108330" y="225844"/>
                  </a:lnTo>
                  <a:lnTo>
                    <a:pt x="102802" y="222024"/>
                  </a:lnTo>
                  <a:lnTo>
                    <a:pt x="96869" y="219519"/>
                  </a:lnTo>
                  <a:lnTo>
                    <a:pt x="90507" y="218328"/>
                  </a:lnTo>
                  <a:close/>
                </a:path>
                <a:path w="353059" h="389889">
                  <a:moveTo>
                    <a:pt x="114976" y="232841"/>
                  </a:moveTo>
                  <a:lnTo>
                    <a:pt x="88518" y="232841"/>
                  </a:lnTo>
                  <a:lnTo>
                    <a:pt x="93599" y="234429"/>
                  </a:lnTo>
                  <a:lnTo>
                    <a:pt x="97916" y="238124"/>
                  </a:lnTo>
                  <a:lnTo>
                    <a:pt x="102234" y="241668"/>
                  </a:lnTo>
                  <a:lnTo>
                    <a:pt x="104521" y="246138"/>
                  </a:lnTo>
                  <a:lnTo>
                    <a:pt x="104896" y="251459"/>
                  </a:lnTo>
                  <a:lnTo>
                    <a:pt x="105409" y="256946"/>
                  </a:lnTo>
                  <a:lnTo>
                    <a:pt x="80136" y="275005"/>
                  </a:lnTo>
                  <a:lnTo>
                    <a:pt x="109453" y="275005"/>
                  </a:lnTo>
                  <a:lnTo>
                    <a:pt x="114173" y="269354"/>
                  </a:lnTo>
                  <a:lnTo>
                    <a:pt x="120014" y="266128"/>
                  </a:lnTo>
                  <a:lnTo>
                    <a:pt x="134111" y="264782"/>
                  </a:lnTo>
                  <a:lnTo>
                    <a:pt x="161810" y="264782"/>
                  </a:lnTo>
                  <a:lnTo>
                    <a:pt x="156448" y="259321"/>
                  </a:lnTo>
                  <a:lnTo>
                    <a:pt x="153309" y="256705"/>
                  </a:lnTo>
                  <a:lnTo>
                    <a:pt x="115950" y="256705"/>
                  </a:lnTo>
                  <a:lnTo>
                    <a:pt x="118109" y="250316"/>
                  </a:lnTo>
                  <a:lnTo>
                    <a:pt x="118617" y="244538"/>
                  </a:lnTo>
                  <a:lnTo>
                    <a:pt x="115824" y="234149"/>
                  </a:lnTo>
                  <a:lnTo>
                    <a:pt x="114976" y="232841"/>
                  </a:lnTo>
                  <a:close/>
                </a:path>
                <a:path w="353059" h="389889">
                  <a:moveTo>
                    <a:pt x="129921" y="250418"/>
                  </a:moveTo>
                  <a:lnTo>
                    <a:pt x="122935" y="252336"/>
                  </a:lnTo>
                  <a:lnTo>
                    <a:pt x="115950" y="256705"/>
                  </a:lnTo>
                  <a:lnTo>
                    <a:pt x="153309" y="256705"/>
                  </a:lnTo>
                  <a:lnTo>
                    <a:pt x="150367" y="254253"/>
                  </a:lnTo>
                  <a:lnTo>
                    <a:pt x="143890" y="251459"/>
                  </a:lnTo>
                  <a:lnTo>
                    <a:pt x="129921" y="250418"/>
                  </a:lnTo>
                  <a:close/>
                </a:path>
                <a:path w="353059" h="389889">
                  <a:moveTo>
                    <a:pt x="140334" y="191414"/>
                  </a:moveTo>
                  <a:lnTo>
                    <a:pt x="128904" y="205092"/>
                  </a:lnTo>
                  <a:lnTo>
                    <a:pt x="142493" y="216560"/>
                  </a:lnTo>
                  <a:lnTo>
                    <a:pt x="154050" y="202895"/>
                  </a:lnTo>
                  <a:lnTo>
                    <a:pt x="140334" y="191414"/>
                  </a:lnTo>
                  <a:close/>
                </a:path>
                <a:path w="353059" h="389889">
                  <a:moveTo>
                    <a:pt x="208073" y="81205"/>
                  </a:moveTo>
                  <a:lnTo>
                    <a:pt x="171311" y="97047"/>
                  </a:lnTo>
                  <a:lnTo>
                    <a:pt x="151256" y="132765"/>
                  </a:lnTo>
                  <a:lnTo>
                    <a:pt x="150427" y="140773"/>
                  </a:lnTo>
                  <a:lnTo>
                    <a:pt x="150812" y="148756"/>
                  </a:lnTo>
                  <a:lnTo>
                    <a:pt x="169894" y="186309"/>
                  </a:lnTo>
                  <a:lnTo>
                    <a:pt x="207772" y="208711"/>
                  </a:lnTo>
                  <a:lnTo>
                    <a:pt x="223964" y="210283"/>
                  </a:lnTo>
                  <a:lnTo>
                    <a:pt x="231917" y="209319"/>
                  </a:lnTo>
                  <a:lnTo>
                    <a:pt x="260728" y="194398"/>
                  </a:lnTo>
                  <a:lnTo>
                    <a:pt x="225043" y="194398"/>
                  </a:lnTo>
                  <a:lnTo>
                    <a:pt x="215945" y="193782"/>
                  </a:lnTo>
                  <a:lnTo>
                    <a:pt x="179193" y="170933"/>
                  </a:lnTo>
                  <a:lnTo>
                    <a:pt x="166296" y="136204"/>
                  </a:lnTo>
                  <a:lnTo>
                    <a:pt x="167973" y="127911"/>
                  </a:lnTo>
                  <a:lnTo>
                    <a:pt x="203707" y="96824"/>
                  </a:lnTo>
                  <a:lnTo>
                    <a:pt x="252084" y="96748"/>
                  </a:lnTo>
                  <a:lnTo>
                    <a:pt x="247711" y="93461"/>
                  </a:lnTo>
                  <a:lnTo>
                    <a:pt x="240077" y="88896"/>
                  </a:lnTo>
                  <a:lnTo>
                    <a:pt x="232229" y="85356"/>
                  </a:lnTo>
                  <a:lnTo>
                    <a:pt x="224154" y="82842"/>
                  </a:lnTo>
                  <a:lnTo>
                    <a:pt x="216084" y="81432"/>
                  </a:lnTo>
                  <a:lnTo>
                    <a:pt x="208073" y="81205"/>
                  </a:lnTo>
                  <a:close/>
                </a:path>
                <a:path w="353059" h="389889">
                  <a:moveTo>
                    <a:pt x="279319" y="163601"/>
                  </a:moveTo>
                  <a:lnTo>
                    <a:pt x="263905" y="163601"/>
                  </a:lnTo>
                  <a:lnTo>
                    <a:pt x="262254" y="169151"/>
                  </a:lnTo>
                  <a:lnTo>
                    <a:pt x="259460" y="174231"/>
                  </a:lnTo>
                  <a:lnTo>
                    <a:pt x="225043" y="194398"/>
                  </a:lnTo>
                  <a:lnTo>
                    <a:pt x="260728" y="194398"/>
                  </a:lnTo>
                  <a:lnTo>
                    <a:pt x="266318" y="188480"/>
                  </a:lnTo>
                  <a:lnTo>
                    <a:pt x="271343" y="181732"/>
                  </a:lnTo>
                  <a:lnTo>
                    <a:pt x="275367" y="174631"/>
                  </a:lnTo>
                  <a:lnTo>
                    <a:pt x="278391" y="167178"/>
                  </a:lnTo>
                  <a:lnTo>
                    <a:pt x="279319" y="163601"/>
                  </a:lnTo>
                  <a:close/>
                </a:path>
                <a:path w="353059" h="389889">
                  <a:moveTo>
                    <a:pt x="252084" y="96748"/>
                  </a:moveTo>
                  <a:lnTo>
                    <a:pt x="211581" y="96748"/>
                  </a:lnTo>
                  <a:lnTo>
                    <a:pt x="219909" y="99047"/>
                  </a:lnTo>
                  <a:lnTo>
                    <a:pt x="225911" y="101136"/>
                  </a:lnTo>
                  <a:lnTo>
                    <a:pt x="259778" y="130557"/>
                  </a:lnTo>
                  <a:lnTo>
                    <a:pt x="265683" y="150037"/>
                  </a:lnTo>
                  <a:lnTo>
                    <a:pt x="259490" y="151481"/>
                  </a:lnTo>
                  <a:lnTo>
                    <a:pt x="253236" y="153759"/>
                  </a:lnTo>
                  <a:lnTo>
                    <a:pt x="247056" y="156801"/>
                  </a:lnTo>
                  <a:lnTo>
                    <a:pt x="240791" y="160680"/>
                  </a:lnTo>
                  <a:lnTo>
                    <a:pt x="247523" y="171703"/>
                  </a:lnTo>
                  <a:lnTo>
                    <a:pt x="252475" y="168147"/>
                  </a:lnTo>
                  <a:lnTo>
                    <a:pt x="257936" y="165442"/>
                  </a:lnTo>
                  <a:lnTo>
                    <a:pt x="263905" y="163601"/>
                  </a:lnTo>
                  <a:lnTo>
                    <a:pt x="279319" y="163601"/>
                  </a:lnTo>
                  <a:lnTo>
                    <a:pt x="280415" y="159372"/>
                  </a:lnTo>
                  <a:lnTo>
                    <a:pt x="288629" y="157345"/>
                  </a:lnTo>
                  <a:lnTo>
                    <a:pt x="296306" y="154847"/>
                  </a:lnTo>
                  <a:lnTo>
                    <a:pt x="303436" y="151878"/>
                  </a:lnTo>
                  <a:lnTo>
                    <a:pt x="310006" y="148437"/>
                  </a:lnTo>
                  <a:lnTo>
                    <a:pt x="308817" y="146075"/>
                  </a:lnTo>
                  <a:lnTo>
                    <a:pt x="281177" y="146075"/>
                  </a:lnTo>
                  <a:lnTo>
                    <a:pt x="280417" y="139481"/>
                  </a:lnTo>
                  <a:lnTo>
                    <a:pt x="260808" y="104214"/>
                  </a:lnTo>
                  <a:lnTo>
                    <a:pt x="255109" y="99021"/>
                  </a:lnTo>
                  <a:lnTo>
                    <a:pt x="252084" y="96748"/>
                  </a:lnTo>
                  <a:close/>
                </a:path>
                <a:path w="353059" h="389889">
                  <a:moveTo>
                    <a:pt x="304291" y="137083"/>
                  </a:moveTo>
                  <a:lnTo>
                    <a:pt x="298068" y="140550"/>
                  </a:lnTo>
                  <a:lnTo>
                    <a:pt x="290449" y="143548"/>
                  </a:lnTo>
                  <a:lnTo>
                    <a:pt x="281177" y="146075"/>
                  </a:lnTo>
                  <a:lnTo>
                    <a:pt x="308817" y="146075"/>
                  </a:lnTo>
                  <a:lnTo>
                    <a:pt x="304291" y="137083"/>
                  </a:lnTo>
                  <a:close/>
                </a:path>
                <a:path w="353059" h="389889">
                  <a:moveTo>
                    <a:pt x="290358" y="30187"/>
                  </a:moveTo>
                  <a:lnTo>
                    <a:pt x="265937" y="30187"/>
                  </a:lnTo>
                  <a:lnTo>
                    <a:pt x="342391" y="94386"/>
                  </a:lnTo>
                  <a:lnTo>
                    <a:pt x="352551" y="82372"/>
                  </a:lnTo>
                  <a:lnTo>
                    <a:pt x="290358" y="30187"/>
                  </a:lnTo>
                  <a:close/>
                </a:path>
                <a:path w="353059" h="389889">
                  <a:moveTo>
                    <a:pt x="254380" y="0"/>
                  </a:moveTo>
                  <a:lnTo>
                    <a:pt x="247903" y="7734"/>
                  </a:lnTo>
                  <a:lnTo>
                    <a:pt x="250316" y="13373"/>
                  </a:lnTo>
                  <a:lnTo>
                    <a:pt x="251713" y="20586"/>
                  </a:lnTo>
                  <a:lnTo>
                    <a:pt x="251967" y="29375"/>
                  </a:lnTo>
                  <a:lnTo>
                    <a:pt x="251916" y="36020"/>
                  </a:lnTo>
                  <a:lnTo>
                    <a:pt x="251364" y="42775"/>
                  </a:lnTo>
                  <a:lnTo>
                    <a:pt x="250289" y="49636"/>
                  </a:lnTo>
                  <a:lnTo>
                    <a:pt x="248665" y="56603"/>
                  </a:lnTo>
                  <a:lnTo>
                    <a:pt x="260223" y="66344"/>
                  </a:lnTo>
                  <a:lnTo>
                    <a:pt x="262000" y="61455"/>
                  </a:lnTo>
                  <a:lnTo>
                    <a:pt x="263525" y="55511"/>
                  </a:lnTo>
                  <a:lnTo>
                    <a:pt x="265810" y="41503"/>
                  </a:lnTo>
                  <a:lnTo>
                    <a:pt x="266318" y="35394"/>
                  </a:lnTo>
                  <a:lnTo>
                    <a:pt x="265937" y="30187"/>
                  </a:lnTo>
                  <a:lnTo>
                    <a:pt x="290358" y="30187"/>
                  </a:lnTo>
                  <a:lnTo>
                    <a:pt x="254380" y="0"/>
                  </a:lnTo>
                  <a:close/>
                </a:path>
                <a:path w="353059" h="389889">
                  <a:moveTo>
                    <a:pt x="197484" y="239382"/>
                  </a:moveTo>
                  <a:lnTo>
                    <a:pt x="186054" y="253047"/>
                  </a:lnTo>
                  <a:lnTo>
                    <a:pt x="199643" y="264528"/>
                  </a:lnTo>
                  <a:lnTo>
                    <a:pt x="211200" y="250850"/>
                  </a:lnTo>
                  <a:lnTo>
                    <a:pt x="197484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36"/>
            <p:cNvSpPr/>
            <p:nvPr/>
          </p:nvSpPr>
          <p:spPr>
            <a:xfrm>
              <a:off x="7144284" y="5910592"/>
              <a:ext cx="352425" cy="389890"/>
            </a:xfrm>
            <a:custGeom>
              <a:avLst/>
              <a:gdLst/>
              <a:ahLst/>
              <a:cxnLst/>
              <a:rect l="l" t="t" r="r" b="b"/>
              <a:pathLst>
                <a:path w="352425" h="389889">
                  <a:moveTo>
                    <a:pt x="42428" y="325551"/>
                  </a:moveTo>
                  <a:lnTo>
                    <a:pt x="18007" y="325551"/>
                  </a:lnTo>
                  <a:lnTo>
                    <a:pt x="94461" y="389750"/>
                  </a:lnTo>
                  <a:lnTo>
                    <a:pt x="104621" y="377736"/>
                  </a:lnTo>
                  <a:lnTo>
                    <a:pt x="42428" y="325551"/>
                  </a:lnTo>
                  <a:close/>
                </a:path>
                <a:path w="352425" h="389889">
                  <a:moveTo>
                    <a:pt x="6450" y="295363"/>
                  </a:moveTo>
                  <a:lnTo>
                    <a:pt x="48" y="303009"/>
                  </a:lnTo>
                  <a:lnTo>
                    <a:pt x="0" y="303159"/>
                  </a:lnTo>
                  <a:lnTo>
                    <a:pt x="2386" y="308736"/>
                  </a:lnTo>
                  <a:lnTo>
                    <a:pt x="3783" y="315950"/>
                  </a:lnTo>
                  <a:lnTo>
                    <a:pt x="3868" y="318884"/>
                  </a:lnTo>
                  <a:lnTo>
                    <a:pt x="3986" y="331384"/>
                  </a:lnTo>
                  <a:lnTo>
                    <a:pt x="3434" y="338139"/>
                  </a:lnTo>
                  <a:lnTo>
                    <a:pt x="2358" y="345000"/>
                  </a:lnTo>
                  <a:lnTo>
                    <a:pt x="735" y="351967"/>
                  </a:lnTo>
                  <a:lnTo>
                    <a:pt x="12292" y="361708"/>
                  </a:lnTo>
                  <a:lnTo>
                    <a:pt x="14070" y="356819"/>
                  </a:lnTo>
                  <a:lnTo>
                    <a:pt x="15594" y="350875"/>
                  </a:lnTo>
                  <a:lnTo>
                    <a:pt x="17880" y="336867"/>
                  </a:lnTo>
                  <a:lnTo>
                    <a:pt x="18286" y="331982"/>
                  </a:lnTo>
                  <a:lnTo>
                    <a:pt x="18207" y="328280"/>
                  </a:lnTo>
                  <a:lnTo>
                    <a:pt x="18007" y="325551"/>
                  </a:lnTo>
                  <a:lnTo>
                    <a:pt x="42428" y="325551"/>
                  </a:lnTo>
                  <a:lnTo>
                    <a:pt x="6450" y="295363"/>
                  </a:lnTo>
                  <a:close/>
                </a:path>
                <a:path w="352425" h="389889">
                  <a:moveTo>
                    <a:pt x="117829" y="313867"/>
                  </a:moveTo>
                  <a:lnTo>
                    <a:pt x="109193" y="326301"/>
                  </a:lnTo>
                  <a:lnTo>
                    <a:pt x="115571" y="329774"/>
                  </a:lnTo>
                  <a:lnTo>
                    <a:pt x="121925" y="331982"/>
                  </a:lnTo>
                  <a:lnTo>
                    <a:pt x="128231" y="332921"/>
                  </a:lnTo>
                  <a:lnTo>
                    <a:pt x="134466" y="332587"/>
                  </a:lnTo>
                  <a:lnTo>
                    <a:pt x="156796" y="318884"/>
                  </a:lnTo>
                  <a:lnTo>
                    <a:pt x="129640" y="318884"/>
                  </a:lnTo>
                  <a:lnTo>
                    <a:pt x="124052" y="317449"/>
                  </a:lnTo>
                  <a:lnTo>
                    <a:pt x="117829" y="313867"/>
                  </a:lnTo>
                  <a:close/>
                </a:path>
                <a:path w="352425" h="389889">
                  <a:moveTo>
                    <a:pt x="150144" y="256171"/>
                  </a:moveTo>
                  <a:lnTo>
                    <a:pt x="128243" y="256171"/>
                  </a:lnTo>
                  <a:lnTo>
                    <a:pt x="129259" y="257022"/>
                  </a:lnTo>
                  <a:lnTo>
                    <a:pt x="130148" y="257670"/>
                  </a:lnTo>
                  <a:lnTo>
                    <a:pt x="135668" y="262355"/>
                  </a:lnTo>
                  <a:lnTo>
                    <a:pt x="140054" y="267004"/>
                  </a:lnTo>
                  <a:lnTo>
                    <a:pt x="143737" y="272237"/>
                  </a:lnTo>
                  <a:lnTo>
                    <a:pt x="147547" y="277469"/>
                  </a:lnTo>
                  <a:lnTo>
                    <a:pt x="150214" y="282155"/>
                  </a:lnTo>
                  <a:lnTo>
                    <a:pt x="151484" y="286296"/>
                  </a:lnTo>
                  <a:lnTo>
                    <a:pt x="152881" y="290448"/>
                  </a:lnTo>
                  <a:lnTo>
                    <a:pt x="153000" y="292404"/>
                  </a:lnTo>
                  <a:lnTo>
                    <a:pt x="153022" y="295363"/>
                  </a:lnTo>
                  <a:lnTo>
                    <a:pt x="151865" y="303009"/>
                  </a:lnTo>
                  <a:lnTo>
                    <a:pt x="149960" y="306958"/>
                  </a:lnTo>
                  <a:lnTo>
                    <a:pt x="143356" y="314959"/>
                  </a:lnTo>
                  <a:lnTo>
                    <a:pt x="139165" y="317474"/>
                  </a:lnTo>
                  <a:lnTo>
                    <a:pt x="129640" y="318884"/>
                  </a:lnTo>
                  <a:lnTo>
                    <a:pt x="156796" y="318884"/>
                  </a:lnTo>
                  <a:lnTo>
                    <a:pt x="160614" y="313662"/>
                  </a:lnTo>
                  <a:lnTo>
                    <a:pt x="163629" y="307865"/>
                  </a:lnTo>
                  <a:lnTo>
                    <a:pt x="165619" y="301808"/>
                  </a:lnTo>
                  <a:lnTo>
                    <a:pt x="166566" y="295694"/>
                  </a:lnTo>
                  <a:lnTo>
                    <a:pt x="166528" y="289004"/>
                  </a:lnTo>
                  <a:lnTo>
                    <a:pt x="165375" y="282459"/>
                  </a:lnTo>
                  <a:lnTo>
                    <a:pt x="163150" y="275854"/>
                  </a:lnTo>
                  <a:lnTo>
                    <a:pt x="159866" y="269189"/>
                  </a:lnTo>
                  <a:lnTo>
                    <a:pt x="155239" y="262293"/>
                  </a:lnTo>
                  <a:lnTo>
                    <a:pt x="150144" y="256171"/>
                  </a:lnTo>
                  <a:close/>
                </a:path>
                <a:path w="352425" h="389889">
                  <a:moveTo>
                    <a:pt x="85571" y="218427"/>
                  </a:moveTo>
                  <a:lnTo>
                    <a:pt x="53222" y="240752"/>
                  </a:lnTo>
                  <a:lnTo>
                    <a:pt x="48611" y="255225"/>
                  </a:lnTo>
                  <a:lnTo>
                    <a:pt x="48614" y="263537"/>
                  </a:lnTo>
                  <a:lnTo>
                    <a:pt x="72439" y="297626"/>
                  </a:lnTo>
                  <a:lnTo>
                    <a:pt x="95477" y="303466"/>
                  </a:lnTo>
                  <a:lnTo>
                    <a:pt x="103028" y="302266"/>
                  </a:lnTo>
                  <a:lnTo>
                    <a:pt x="109876" y="299675"/>
                  </a:lnTo>
                  <a:lnTo>
                    <a:pt x="116033" y="295694"/>
                  </a:lnTo>
                  <a:lnTo>
                    <a:pt x="121512" y="290321"/>
                  </a:lnTo>
                  <a:lnTo>
                    <a:pt x="123470" y="287985"/>
                  </a:lnTo>
                  <a:lnTo>
                    <a:pt x="88746" y="287985"/>
                  </a:lnTo>
                  <a:lnTo>
                    <a:pt x="82142" y="285622"/>
                  </a:lnTo>
                  <a:lnTo>
                    <a:pt x="68934" y="274573"/>
                  </a:lnTo>
                  <a:lnTo>
                    <a:pt x="64997" y="267855"/>
                  </a:lnTo>
                  <a:lnTo>
                    <a:pt x="62965" y="252628"/>
                  </a:lnTo>
                  <a:lnTo>
                    <a:pt x="64616" y="246164"/>
                  </a:lnTo>
                  <a:lnTo>
                    <a:pt x="69117" y="240752"/>
                  </a:lnTo>
                  <a:lnTo>
                    <a:pt x="73506" y="235661"/>
                  </a:lnTo>
                  <a:lnTo>
                    <a:pt x="79221" y="232943"/>
                  </a:lnTo>
                  <a:lnTo>
                    <a:pt x="93445" y="232397"/>
                  </a:lnTo>
                  <a:lnTo>
                    <a:pt x="123453" y="232397"/>
                  </a:lnTo>
                  <a:lnTo>
                    <a:pt x="116654" y="227782"/>
                  </a:lnTo>
                  <a:lnTo>
                    <a:pt x="109249" y="223737"/>
                  </a:lnTo>
                  <a:lnTo>
                    <a:pt x="102462" y="221094"/>
                  </a:lnTo>
                  <a:lnTo>
                    <a:pt x="93826" y="218516"/>
                  </a:lnTo>
                  <a:lnTo>
                    <a:pt x="85571" y="218427"/>
                  </a:lnTo>
                  <a:close/>
                </a:path>
                <a:path w="352425" h="389889">
                  <a:moveTo>
                    <a:pt x="123453" y="232397"/>
                  </a:moveTo>
                  <a:lnTo>
                    <a:pt x="93445" y="232397"/>
                  </a:lnTo>
                  <a:lnTo>
                    <a:pt x="100430" y="235153"/>
                  </a:lnTo>
                  <a:lnTo>
                    <a:pt x="107288" y="240944"/>
                  </a:lnTo>
                  <a:lnTo>
                    <a:pt x="114273" y="246722"/>
                  </a:lnTo>
                  <a:lnTo>
                    <a:pt x="118083" y="253034"/>
                  </a:lnTo>
                  <a:lnTo>
                    <a:pt x="119861" y="266725"/>
                  </a:lnTo>
                  <a:lnTo>
                    <a:pt x="117956" y="272922"/>
                  </a:lnTo>
                  <a:lnTo>
                    <a:pt x="113384" y="278485"/>
                  </a:lnTo>
                  <a:lnTo>
                    <a:pt x="108685" y="283997"/>
                  </a:lnTo>
                  <a:lnTo>
                    <a:pt x="102843" y="286994"/>
                  </a:lnTo>
                  <a:lnTo>
                    <a:pt x="88746" y="287985"/>
                  </a:lnTo>
                  <a:lnTo>
                    <a:pt x="123470" y="287985"/>
                  </a:lnTo>
                  <a:lnTo>
                    <a:pt x="125576" y="285470"/>
                  </a:lnTo>
                  <a:lnTo>
                    <a:pt x="128116" y="279971"/>
                  </a:lnTo>
                  <a:lnTo>
                    <a:pt x="130367" y="267855"/>
                  </a:lnTo>
                  <a:lnTo>
                    <a:pt x="130341" y="266725"/>
                  </a:lnTo>
                  <a:lnTo>
                    <a:pt x="130021" y="261785"/>
                  </a:lnTo>
                  <a:lnTo>
                    <a:pt x="128243" y="256171"/>
                  </a:lnTo>
                  <a:lnTo>
                    <a:pt x="150144" y="256171"/>
                  </a:lnTo>
                  <a:lnTo>
                    <a:pt x="149357" y="255225"/>
                  </a:lnTo>
                  <a:lnTo>
                    <a:pt x="142043" y="247800"/>
                  </a:lnTo>
                  <a:lnTo>
                    <a:pt x="133323" y="240080"/>
                  </a:lnTo>
                  <a:lnTo>
                    <a:pt x="124679" y="233229"/>
                  </a:lnTo>
                  <a:lnTo>
                    <a:pt x="123453" y="232397"/>
                  </a:lnTo>
                  <a:close/>
                </a:path>
                <a:path w="352425" h="389889">
                  <a:moveTo>
                    <a:pt x="140181" y="191414"/>
                  </a:moveTo>
                  <a:lnTo>
                    <a:pt x="128751" y="205092"/>
                  </a:lnTo>
                  <a:lnTo>
                    <a:pt x="142467" y="216560"/>
                  </a:lnTo>
                  <a:lnTo>
                    <a:pt x="153897" y="202895"/>
                  </a:lnTo>
                  <a:lnTo>
                    <a:pt x="140181" y="191414"/>
                  </a:lnTo>
                  <a:close/>
                </a:path>
                <a:path w="352425" h="389889">
                  <a:moveTo>
                    <a:pt x="207952" y="81205"/>
                  </a:moveTo>
                  <a:lnTo>
                    <a:pt x="171231" y="97047"/>
                  </a:lnTo>
                  <a:lnTo>
                    <a:pt x="151103" y="132765"/>
                  </a:lnTo>
                  <a:lnTo>
                    <a:pt x="150292" y="140773"/>
                  </a:lnTo>
                  <a:lnTo>
                    <a:pt x="150706" y="148756"/>
                  </a:lnTo>
                  <a:lnTo>
                    <a:pt x="169865" y="186309"/>
                  </a:lnTo>
                  <a:lnTo>
                    <a:pt x="207618" y="208711"/>
                  </a:lnTo>
                  <a:lnTo>
                    <a:pt x="223906" y="210283"/>
                  </a:lnTo>
                  <a:lnTo>
                    <a:pt x="231835" y="209319"/>
                  </a:lnTo>
                  <a:lnTo>
                    <a:pt x="260631" y="194398"/>
                  </a:lnTo>
                  <a:lnTo>
                    <a:pt x="225017" y="194398"/>
                  </a:lnTo>
                  <a:lnTo>
                    <a:pt x="215899" y="193782"/>
                  </a:lnTo>
                  <a:lnTo>
                    <a:pt x="179093" y="170933"/>
                  </a:lnTo>
                  <a:lnTo>
                    <a:pt x="166145" y="136204"/>
                  </a:lnTo>
                  <a:lnTo>
                    <a:pt x="167835" y="127911"/>
                  </a:lnTo>
                  <a:lnTo>
                    <a:pt x="203681" y="96824"/>
                  </a:lnTo>
                  <a:lnTo>
                    <a:pt x="251961" y="96748"/>
                  </a:lnTo>
                  <a:lnTo>
                    <a:pt x="247631" y="93461"/>
                  </a:lnTo>
                  <a:lnTo>
                    <a:pt x="240035" y="88896"/>
                  </a:lnTo>
                  <a:lnTo>
                    <a:pt x="232201" y="85356"/>
                  </a:lnTo>
                  <a:lnTo>
                    <a:pt x="224128" y="82842"/>
                  </a:lnTo>
                  <a:lnTo>
                    <a:pt x="215986" y="81432"/>
                  </a:lnTo>
                  <a:lnTo>
                    <a:pt x="207952" y="81205"/>
                  </a:lnTo>
                  <a:close/>
                </a:path>
                <a:path w="352425" h="389889">
                  <a:moveTo>
                    <a:pt x="279176" y="163601"/>
                  </a:moveTo>
                  <a:lnTo>
                    <a:pt x="263879" y="163601"/>
                  </a:lnTo>
                  <a:lnTo>
                    <a:pt x="262101" y="169151"/>
                  </a:lnTo>
                  <a:lnTo>
                    <a:pt x="259307" y="174231"/>
                  </a:lnTo>
                  <a:lnTo>
                    <a:pt x="225017" y="194398"/>
                  </a:lnTo>
                  <a:lnTo>
                    <a:pt x="260631" y="194398"/>
                  </a:lnTo>
                  <a:lnTo>
                    <a:pt x="266292" y="188480"/>
                  </a:lnTo>
                  <a:lnTo>
                    <a:pt x="271297" y="181732"/>
                  </a:lnTo>
                  <a:lnTo>
                    <a:pt x="275277" y="174631"/>
                  </a:lnTo>
                  <a:lnTo>
                    <a:pt x="278258" y="167178"/>
                  </a:lnTo>
                  <a:lnTo>
                    <a:pt x="279176" y="163601"/>
                  </a:lnTo>
                  <a:close/>
                </a:path>
                <a:path w="352425" h="389889">
                  <a:moveTo>
                    <a:pt x="251961" y="96748"/>
                  </a:moveTo>
                  <a:lnTo>
                    <a:pt x="211555" y="96748"/>
                  </a:lnTo>
                  <a:lnTo>
                    <a:pt x="219756" y="99047"/>
                  </a:lnTo>
                  <a:lnTo>
                    <a:pt x="225775" y="101136"/>
                  </a:lnTo>
                  <a:lnTo>
                    <a:pt x="259720" y="130557"/>
                  </a:lnTo>
                  <a:lnTo>
                    <a:pt x="265530" y="150037"/>
                  </a:lnTo>
                  <a:lnTo>
                    <a:pt x="259337" y="151481"/>
                  </a:lnTo>
                  <a:lnTo>
                    <a:pt x="253083" y="153759"/>
                  </a:lnTo>
                  <a:lnTo>
                    <a:pt x="246903" y="156801"/>
                  </a:lnTo>
                  <a:lnTo>
                    <a:pt x="240638" y="160680"/>
                  </a:lnTo>
                  <a:lnTo>
                    <a:pt x="247496" y="171703"/>
                  </a:lnTo>
                  <a:lnTo>
                    <a:pt x="252322" y="168147"/>
                  </a:lnTo>
                  <a:lnTo>
                    <a:pt x="257783" y="165442"/>
                  </a:lnTo>
                  <a:lnTo>
                    <a:pt x="263879" y="163601"/>
                  </a:lnTo>
                  <a:lnTo>
                    <a:pt x="279176" y="163601"/>
                  </a:lnTo>
                  <a:lnTo>
                    <a:pt x="280262" y="159372"/>
                  </a:lnTo>
                  <a:lnTo>
                    <a:pt x="288531" y="157345"/>
                  </a:lnTo>
                  <a:lnTo>
                    <a:pt x="296217" y="154847"/>
                  </a:lnTo>
                  <a:lnTo>
                    <a:pt x="303354" y="151878"/>
                  </a:lnTo>
                  <a:lnTo>
                    <a:pt x="309980" y="148437"/>
                  </a:lnTo>
                  <a:lnTo>
                    <a:pt x="308765" y="146075"/>
                  </a:lnTo>
                  <a:lnTo>
                    <a:pt x="281151" y="146075"/>
                  </a:lnTo>
                  <a:lnTo>
                    <a:pt x="280320" y="139481"/>
                  </a:lnTo>
                  <a:lnTo>
                    <a:pt x="260728" y="104214"/>
                  </a:lnTo>
                  <a:lnTo>
                    <a:pt x="254956" y="99021"/>
                  </a:lnTo>
                  <a:lnTo>
                    <a:pt x="251961" y="96748"/>
                  </a:lnTo>
                  <a:close/>
                </a:path>
                <a:path w="352425" h="389889">
                  <a:moveTo>
                    <a:pt x="304138" y="137083"/>
                  </a:moveTo>
                  <a:lnTo>
                    <a:pt x="297915" y="140550"/>
                  </a:lnTo>
                  <a:lnTo>
                    <a:pt x="290295" y="143548"/>
                  </a:lnTo>
                  <a:lnTo>
                    <a:pt x="281151" y="146075"/>
                  </a:lnTo>
                  <a:lnTo>
                    <a:pt x="308765" y="146075"/>
                  </a:lnTo>
                  <a:lnTo>
                    <a:pt x="304138" y="137083"/>
                  </a:lnTo>
                  <a:close/>
                </a:path>
                <a:path w="352425" h="389889">
                  <a:moveTo>
                    <a:pt x="290205" y="30187"/>
                  </a:moveTo>
                  <a:lnTo>
                    <a:pt x="265911" y="30187"/>
                  </a:lnTo>
                  <a:lnTo>
                    <a:pt x="342365" y="94386"/>
                  </a:lnTo>
                  <a:lnTo>
                    <a:pt x="352398" y="82372"/>
                  </a:lnTo>
                  <a:lnTo>
                    <a:pt x="290205" y="30187"/>
                  </a:lnTo>
                  <a:close/>
                </a:path>
                <a:path w="352425" h="389889">
                  <a:moveTo>
                    <a:pt x="254227" y="0"/>
                  </a:moveTo>
                  <a:lnTo>
                    <a:pt x="247750" y="7734"/>
                  </a:lnTo>
                  <a:lnTo>
                    <a:pt x="250290" y="13373"/>
                  </a:lnTo>
                  <a:lnTo>
                    <a:pt x="251560" y="20586"/>
                  </a:lnTo>
                  <a:lnTo>
                    <a:pt x="251941" y="29375"/>
                  </a:lnTo>
                  <a:lnTo>
                    <a:pt x="251872" y="36020"/>
                  </a:lnTo>
                  <a:lnTo>
                    <a:pt x="251290" y="42775"/>
                  </a:lnTo>
                  <a:lnTo>
                    <a:pt x="250209" y="49636"/>
                  </a:lnTo>
                  <a:lnTo>
                    <a:pt x="248639" y="56603"/>
                  </a:lnTo>
                  <a:lnTo>
                    <a:pt x="260196" y="66344"/>
                  </a:lnTo>
                  <a:lnTo>
                    <a:pt x="266165" y="35394"/>
                  </a:lnTo>
                  <a:lnTo>
                    <a:pt x="265911" y="30187"/>
                  </a:lnTo>
                  <a:lnTo>
                    <a:pt x="290205" y="30187"/>
                  </a:lnTo>
                  <a:lnTo>
                    <a:pt x="254227" y="0"/>
                  </a:lnTo>
                  <a:close/>
                </a:path>
                <a:path w="352425" h="389889">
                  <a:moveTo>
                    <a:pt x="197458" y="239382"/>
                  </a:moveTo>
                  <a:lnTo>
                    <a:pt x="185901" y="253047"/>
                  </a:lnTo>
                  <a:lnTo>
                    <a:pt x="199617" y="264528"/>
                  </a:lnTo>
                  <a:lnTo>
                    <a:pt x="211047" y="250850"/>
                  </a:lnTo>
                  <a:lnTo>
                    <a:pt x="197458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37"/>
            <p:cNvSpPr/>
            <p:nvPr/>
          </p:nvSpPr>
          <p:spPr>
            <a:xfrm>
              <a:off x="7553325" y="5910592"/>
              <a:ext cx="368300" cy="424815"/>
            </a:xfrm>
            <a:custGeom>
              <a:avLst/>
              <a:gdLst/>
              <a:ahLst/>
              <a:cxnLst/>
              <a:rect l="l" t="t" r="r" b="b"/>
              <a:pathLst>
                <a:path w="368300" h="424814">
                  <a:moveTo>
                    <a:pt x="70575" y="306857"/>
                  </a:moveTo>
                  <a:lnTo>
                    <a:pt x="43306" y="306857"/>
                  </a:lnTo>
                  <a:lnTo>
                    <a:pt x="48768" y="308521"/>
                  </a:lnTo>
                  <a:lnTo>
                    <a:pt x="53594" y="312508"/>
                  </a:lnTo>
                  <a:lnTo>
                    <a:pt x="65889" y="356630"/>
                  </a:lnTo>
                  <a:lnTo>
                    <a:pt x="65938" y="377403"/>
                  </a:lnTo>
                  <a:lnTo>
                    <a:pt x="66214" y="384844"/>
                  </a:lnTo>
                  <a:lnTo>
                    <a:pt x="73914" y="416102"/>
                  </a:lnTo>
                  <a:lnTo>
                    <a:pt x="75692" y="419353"/>
                  </a:lnTo>
                  <a:lnTo>
                    <a:pt x="78104" y="422160"/>
                  </a:lnTo>
                  <a:lnTo>
                    <a:pt x="81025" y="424497"/>
                  </a:lnTo>
                  <a:lnTo>
                    <a:pt x="103137" y="398144"/>
                  </a:lnTo>
                  <a:lnTo>
                    <a:pt x="83566" y="398144"/>
                  </a:lnTo>
                  <a:lnTo>
                    <a:pt x="82423" y="394982"/>
                  </a:lnTo>
                  <a:lnTo>
                    <a:pt x="81660" y="391464"/>
                  </a:lnTo>
                  <a:lnTo>
                    <a:pt x="80899" y="383755"/>
                  </a:lnTo>
                  <a:lnTo>
                    <a:pt x="80698" y="377403"/>
                  </a:lnTo>
                  <a:lnTo>
                    <a:pt x="80587" y="359867"/>
                  </a:lnTo>
                  <a:lnTo>
                    <a:pt x="80476" y="353058"/>
                  </a:lnTo>
                  <a:lnTo>
                    <a:pt x="71247" y="307708"/>
                  </a:lnTo>
                  <a:lnTo>
                    <a:pt x="70575" y="306857"/>
                  </a:lnTo>
                  <a:close/>
                </a:path>
                <a:path w="368300" h="424814">
                  <a:moveTo>
                    <a:pt x="123825" y="350189"/>
                  </a:moveTo>
                  <a:lnTo>
                    <a:pt x="83566" y="398144"/>
                  </a:lnTo>
                  <a:lnTo>
                    <a:pt x="103137" y="398144"/>
                  </a:lnTo>
                  <a:lnTo>
                    <a:pt x="135254" y="359867"/>
                  </a:lnTo>
                  <a:lnTo>
                    <a:pt x="123825" y="350189"/>
                  </a:lnTo>
                  <a:close/>
                </a:path>
                <a:path w="368300" h="424814">
                  <a:moveTo>
                    <a:pt x="45114" y="292252"/>
                  </a:moveTo>
                  <a:lnTo>
                    <a:pt x="6357" y="315098"/>
                  </a:lnTo>
                  <a:lnTo>
                    <a:pt x="0" y="336384"/>
                  </a:lnTo>
                  <a:lnTo>
                    <a:pt x="954" y="343462"/>
                  </a:lnTo>
                  <a:lnTo>
                    <a:pt x="3444" y="350351"/>
                  </a:lnTo>
                  <a:lnTo>
                    <a:pt x="7483" y="357055"/>
                  </a:lnTo>
                  <a:lnTo>
                    <a:pt x="13080" y="363575"/>
                  </a:lnTo>
                  <a:lnTo>
                    <a:pt x="24765" y="352297"/>
                  </a:lnTo>
                  <a:lnTo>
                    <a:pt x="18669" y="347103"/>
                  </a:lnTo>
                  <a:lnTo>
                    <a:pt x="15240" y="341325"/>
                  </a:lnTo>
                  <a:lnTo>
                    <a:pt x="14224" y="328561"/>
                  </a:lnTo>
                  <a:lnTo>
                    <a:pt x="16255" y="322491"/>
                  </a:lnTo>
                  <a:lnTo>
                    <a:pt x="21612" y="316229"/>
                  </a:lnTo>
                  <a:lnTo>
                    <a:pt x="25780" y="311238"/>
                  </a:lnTo>
                  <a:lnTo>
                    <a:pt x="31115" y="308178"/>
                  </a:lnTo>
                  <a:lnTo>
                    <a:pt x="43306" y="306857"/>
                  </a:lnTo>
                  <a:lnTo>
                    <a:pt x="70575" y="306857"/>
                  </a:lnTo>
                  <a:lnTo>
                    <a:pt x="68072" y="303682"/>
                  </a:lnTo>
                  <a:lnTo>
                    <a:pt x="64134" y="300393"/>
                  </a:lnTo>
                  <a:lnTo>
                    <a:pt x="58207" y="296263"/>
                  </a:lnTo>
                  <a:lnTo>
                    <a:pt x="51863" y="293550"/>
                  </a:lnTo>
                  <a:lnTo>
                    <a:pt x="45114" y="292252"/>
                  </a:lnTo>
                  <a:close/>
                </a:path>
                <a:path w="368300" h="424814">
                  <a:moveTo>
                    <a:pt x="100583" y="218770"/>
                  </a:moveTo>
                  <a:lnTo>
                    <a:pt x="94742" y="219481"/>
                  </a:lnTo>
                  <a:lnTo>
                    <a:pt x="83947" y="223850"/>
                  </a:lnTo>
                  <a:lnTo>
                    <a:pt x="78994" y="227571"/>
                  </a:lnTo>
                  <a:lnTo>
                    <a:pt x="74675" y="232816"/>
                  </a:lnTo>
                  <a:lnTo>
                    <a:pt x="68706" y="239928"/>
                  </a:lnTo>
                  <a:lnTo>
                    <a:pt x="65658" y="247434"/>
                  </a:lnTo>
                  <a:lnTo>
                    <a:pt x="65625" y="256782"/>
                  </a:lnTo>
                  <a:lnTo>
                    <a:pt x="65914" y="261295"/>
                  </a:lnTo>
                  <a:lnTo>
                    <a:pt x="89739" y="299472"/>
                  </a:lnTo>
                  <a:lnTo>
                    <a:pt x="123539" y="324092"/>
                  </a:lnTo>
                  <a:lnTo>
                    <a:pt x="145669" y="330301"/>
                  </a:lnTo>
                  <a:lnTo>
                    <a:pt x="153816" y="329608"/>
                  </a:lnTo>
                  <a:lnTo>
                    <a:pt x="161321" y="327093"/>
                  </a:lnTo>
                  <a:lnTo>
                    <a:pt x="168207" y="322756"/>
                  </a:lnTo>
                  <a:lnTo>
                    <a:pt x="174498" y="316598"/>
                  </a:lnTo>
                  <a:lnTo>
                    <a:pt x="174804" y="316229"/>
                  </a:lnTo>
                  <a:lnTo>
                    <a:pt x="153416" y="316229"/>
                  </a:lnTo>
                  <a:lnTo>
                    <a:pt x="144906" y="315531"/>
                  </a:lnTo>
                  <a:lnTo>
                    <a:pt x="108203" y="294271"/>
                  </a:lnTo>
                  <a:lnTo>
                    <a:pt x="80391" y="260375"/>
                  </a:lnTo>
                  <a:lnTo>
                    <a:pt x="78485" y="253161"/>
                  </a:lnTo>
                  <a:lnTo>
                    <a:pt x="79755" y="246799"/>
                  </a:lnTo>
                  <a:lnTo>
                    <a:pt x="84454" y="241287"/>
                  </a:lnTo>
                  <a:lnTo>
                    <a:pt x="89153" y="235686"/>
                  </a:lnTo>
                  <a:lnTo>
                    <a:pt x="95757" y="233222"/>
                  </a:lnTo>
                  <a:lnTo>
                    <a:pt x="138875" y="233222"/>
                  </a:lnTo>
                  <a:lnTo>
                    <a:pt x="137826" y="232457"/>
                  </a:lnTo>
                  <a:lnTo>
                    <a:pt x="131845" y="228611"/>
                  </a:lnTo>
                  <a:lnTo>
                    <a:pt x="126365" y="225666"/>
                  </a:lnTo>
                  <a:lnTo>
                    <a:pt x="119379" y="222338"/>
                  </a:lnTo>
                  <a:lnTo>
                    <a:pt x="112902" y="220294"/>
                  </a:lnTo>
                  <a:lnTo>
                    <a:pt x="100583" y="218770"/>
                  </a:lnTo>
                  <a:close/>
                </a:path>
                <a:path w="368300" h="424814">
                  <a:moveTo>
                    <a:pt x="138875" y="233222"/>
                  </a:moveTo>
                  <a:lnTo>
                    <a:pt x="95757" y="233222"/>
                  </a:lnTo>
                  <a:lnTo>
                    <a:pt x="104140" y="233908"/>
                  </a:lnTo>
                  <a:lnTo>
                    <a:pt x="111216" y="235623"/>
                  </a:lnTo>
                  <a:lnTo>
                    <a:pt x="151683" y="264775"/>
                  </a:lnTo>
                  <a:lnTo>
                    <a:pt x="170433" y="295922"/>
                  </a:lnTo>
                  <a:lnTo>
                    <a:pt x="169164" y="302793"/>
                  </a:lnTo>
                  <a:lnTo>
                    <a:pt x="160020" y="313829"/>
                  </a:lnTo>
                  <a:lnTo>
                    <a:pt x="153416" y="316229"/>
                  </a:lnTo>
                  <a:lnTo>
                    <a:pt x="174804" y="316229"/>
                  </a:lnTo>
                  <a:lnTo>
                    <a:pt x="180467" y="309435"/>
                  </a:lnTo>
                  <a:lnTo>
                    <a:pt x="183515" y="301904"/>
                  </a:lnTo>
                  <a:lnTo>
                    <a:pt x="183509" y="292252"/>
                  </a:lnTo>
                  <a:lnTo>
                    <a:pt x="166147" y="256782"/>
                  </a:lnTo>
                  <a:lnTo>
                    <a:pt x="144331" y="237203"/>
                  </a:lnTo>
                  <a:lnTo>
                    <a:pt x="138875" y="233222"/>
                  </a:lnTo>
                  <a:close/>
                </a:path>
                <a:path w="368300" h="424814">
                  <a:moveTo>
                    <a:pt x="155955" y="191414"/>
                  </a:moveTo>
                  <a:lnTo>
                    <a:pt x="144525" y="205092"/>
                  </a:lnTo>
                  <a:lnTo>
                    <a:pt x="158115" y="216560"/>
                  </a:lnTo>
                  <a:lnTo>
                    <a:pt x="169672" y="202895"/>
                  </a:lnTo>
                  <a:lnTo>
                    <a:pt x="155955" y="191414"/>
                  </a:lnTo>
                  <a:close/>
                </a:path>
                <a:path w="368300" h="424814">
                  <a:moveTo>
                    <a:pt x="223710" y="81205"/>
                  </a:moveTo>
                  <a:lnTo>
                    <a:pt x="186949" y="97047"/>
                  </a:lnTo>
                  <a:lnTo>
                    <a:pt x="166877" y="132765"/>
                  </a:lnTo>
                  <a:lnTo>
                    <a:pt x="166048" y="140773"/>
                  </a:lnTo>
                  <a:lnTo>
                    <a:pt x="166433" y="148756"/>
                  </a:lnTo>
                  <a:lnTo>
                    <a:pt x="185622" y="186309"/>
                  </a:lnTo>
                  <a:lnTo>
                    <a:pt x="223393" y="208711"/>
                  </a:lnTo>
                  <a:lnTo>
                    <a:pt x="239633" y="210283"/>
                  </a:lnTo>
                  <a:lnTo>
                    <a:pt x="247556" y="209319"/>
                  </a:lnTo>
                  <a:lnTo>
                    <a:pt x="276349" y="194398"/>
                  </a:lnTo>
                  <a:lnTo>
                    <a:pt x="240792" y="194398"/>
                  </a:lnTo>
                  <a:lnTo>
                    <a:pt x="231620" y="193782"/>
                  </a:lnTo>
                  <a:lnTo>
                    <a:pt x="194814" y="170933"/>
                  </a:lnTo>
                  <a:lnTo>
                    <a:pt x="181917" y="136204"/>
                  </a:lnTo>
                  <a:lnTo>
                    <a:pt x="183594" y="127911"/>
                  </a:lnTo>
                  <a:lnTo>
                    <a:pt x="219328" y="96824"/>
                  </a:lnTo>
                  <a:lnTo>
                    <a:pt x="267706" y="96748"/>
                  </a:lnTo>
                  <a:lnTo>
                    <a:pt x="263334" y="93461"/>
                  </a:lnTo>
                  <a:lnTo>
                    <a:pt x="255714" y="88896"/>
                  </a:lnTo>
                  <a:lnTo>
                    <a:pt x="247903" y="85356"/>
                  </a:lnTo>
                  <a:lnTo>
                    <a:pt x="239902" y="82842"/>
                  </a:lnTo>
                  <a:lnTo>
                    <a:pt x="231759" y="81432"/>
                  </a:lnTo>
                  <a:lnTo>
                    <a:pt x="223710" y="81205"/>
                  </a:lnTo>
                  <a:close/>
                </a:path>
                <a:path w="368300" h="424814">
                  <a:moveTo>
                    <a:pt x="294940" y="163601"/>
                  </a:moveTo>
                  <a:lnTo>
                    <a:pt x="279526" y="163601"/>
                  </a:lnTo>
                  <a:lnTo>
                    <a:pt x="277875" y="169151"/>
                  </a:lnTo>
                  <a:lnTo>
                    <a:pt x="275081" y="174231"/>
                  </a:lnTo>
                  <a:lnTo>
                    <a:pt x="240792" y="194398"/>
                  </a:lnTo>
                  <a:lnTo>
                    <a:pt x="276349" y="194398"/>
                  </a:lnTo>
                  <a:lnTo>
                    <a:pt x="281940" y="188480"/>
                  </a:lnTo>
                  <a:lnTo>
                    <a:pt x="286964" y="181732"/>
                  </a:lnTo>
                  <a:lnTo>
                    <a:pt x="290988" y="174631"/>
                  </a:lnTo>
                  <a:lnTo>
                    <a:pt x="294012" y="167178"/>
                  </a:lnTo>
                  <a:lnTo>
                    <a:pt x="294940" y="163601"/>
                  </a:lnTo>
                  <a:close/>
                </a:path>
                <a:path w="368300" h="424814">
                  <a:moveTo>
                    <a:pt x="267706" y="96748"/>
                  </a:moveTo>
                  <a:lnTo>
                    <a:pt x="227202" y="96748"/>
                  </a:lnTo>
                  <a:lnTo>
                    <a:pt x="235530" y="99047"/>
                  </a:lnTo>
                  <a:lnTo>
                    <a:pt x="241532" y="101136"/>
                  </a:lnTo>
                  <a:lnTo>
                    <a:pt x="275399" y="130557"/>
                  </a:lnTo>
                  <a:lnTo>
                    <a:pt x="281304" y="150037"/>
                  </a:lnTo>
                  <a:lnTo>
                    <a:pt x="275111" y="151481"/>
                  </a:lnTo>
                  <a:lnTo>
                    <a:pt x="268857" y="153759"/>
                  </a:lnTo>
                  <a:lnTo>
                    <a:pt x="262677" y="156801"/>
                  </a:lnTo>
                  <a:lnTo>
                    <a:pt x="256413" y="160680"/>
                  </a:lnTo>
                  <a:lnTo>
                    <a:pt x="263144" y="171703"/>
                  </a:lnTo>
                  <a:lnTo>
                    <a:pt x="268097" y="168147"/>
                  </a:lnTo>
                  <a:lnTo>
                    <a:pt x="273557" y="165442"/>
                  </a:lnTo>
                  <a:lnTo>
                    <a:pt x="279526" y="163601"/>
                  </a:lnTo>
                  <a:lnTo>
                    <a:pt x="294940" y="163601"/>
                  </a:lnTo>
                  <a:lnTo>
                    <a:pt x="296036" y="159372"/>
                  </a:lnTo>
                  <a:lnTo>
                    <a:pt x="304250" y="157345"/>
                  </a:lnTo>
                  <a:lnTo>
                    <a:pt x="311927" y="154847"/>
                  </a:lnTo>
                  <a:lnTo>
                    <a:pt x="319057" y="151878"/>
                  </a:lnTo>
                  <a:lnTo>
                    <a:pt x="325627" y="148437"/>
                  </a:lnTo>
                  <a:lnTo>
                    <a:pt x="324438" y="146075"/>
                  </a:lnTo>
                  <a:lnTo>
                    <a:pt x="296799" y="146075"/>
                  </a:lnTo>
                  <a:lnTo>
                    <a:pt x="296038" y="139481"/>
                  </a:lnTo>
                  <a:lnTo>
                    <a:pt x="276429" y="104214"/>
                  </a:lnTo>
                  <a:lnTo>
                    <a:pt x="270730" y="99021"/>
                  </a:lnTo>
                  <a:lnTo>
                    <a:pt x="267706" y="96748"/>
                  </a:lnTo>
                  <a:close/>
                </a:path>
                <a:path w="368300" h="424814">
                  <a:moveTo>
                    <a:pt x="319913" y="137083"/>
                  </a:moveTo>
                  <a:lnTo>
                    <a:pt x="313690" y="140550"/>
                  </a:lnTo>
                  <a:lnTo>
                    <a:pt x="306070" y="143548"/>
                  </a:lnTo>
                  <a:lnTo>
                    <a:pt x="296799" y="146075"/>
                  </a:lnTo>
                  <a:lnTo>
                    <a:pt x="324438" y="146075"/>
                  </a:lnTo>
                  <a:lnTo>
                    <a:pt x="319913" y="137083"/>
                  </a:lnTo>
                  <a:close/>
                </a:path>
                <a:path w="368300" h="424814">
                  <a:moveTo>
                    <a:pt x="305979" y="30187"/>
                  </a:moveTo>
                  <a:lnTo>
                    <a:pt x="281558" y="30187"/>
                  </a:lnTo>
                  <a:lnTo>
                    <a:pt x="358140" y="94386"/>
                  </a:lnTo>
                  <a:lnTo>
                    <a:pt x="368173" y="82372"/>
                  </a:lnTo>
                  <a:lnTo>
                    <a:pt x="305979" y="30187"/>
                  </a:lnTo>
                  <a:close/>
                </a:path>
                <a:path w="368300" h="424814">
                  <a:moveTo>
                    <a:pt x="270001" y="0"/>
                  </a:moveTo>
                  <a:lnTo>
                    <a:pt x="263525" y="7734"/>
                  </a:lnTo>
                  <a:lnTo>
                    <a:pt x="265938" y="13373"/>
                  </a:lnTo>
                  <a:lnTo>
                    <a:pt x="267334" y="20586"/>
                  </a:lnTo>
                  <a:lnTo>
                    <a:pt x="267589" y="29375"/>
                  </a:lnTo>
                  <a:lnTo>
                    <a:pt x="267537" y="36020"/>
                  </a:lnTo>
                  <a:lnTo>
                    <a:pt x="266985" y="42775"/>
                  </a:lnTo>
                  <a:lnTo>
                    <a:pt x="265910" y="49636"/>
                  </a:lnTo>
                  <a:lnTo>
                    <a:pt x="264286" y="56603"/>
                  </a:lnTo>
                  <a:lnTo>
                    <a:pt x="275844" y="66344"/>
                  </a:lnTo>
                  <a:lnTo>
                    <a:pt x="277622" y="61455"/>
                  </a:lnTo>
                  <a:lnTo>
                    <a:pt x="279146" y="55511"/>
                  </a:lnTo>
                  <a:lnTo>
                    <a:pt x="281431" y="41503"/>
                  </a:lnTo>
                  <a:lnTo>
                    <a:pt x="281940" y="35394"/>
                  </a:lnTo>
                  <a:lnTo>
                    <a:pt x="281558" y="30187"/>
                  </a:lnTo>
                  <a:lnTo>
                    <a:pt x="305979" y="30187"/>
                  </a:lnTo>
                  <a:lnTo>
                    <a:pt x="270001" y="0"/>
                  </a:lnTo>
                  <a:close/>
                </a:path>
                <a:path w="368300" h="424814">
                  <a:moveTo>
                    <a:pt x="213105" y="239382"/>
                  </a:moveTo>
                  <a:lnTo>
                    <a:pt x="201675" y="253047"/>
                  </a:lnTo>
                  <a:lnTo>
                    <a:pt x="215265" y="264528"/>
                  </a:lnTo>
                  <a:lnTo>
                    <a:pt x="226822" y="250850"/>
                  </a:lnTo>
                  <a:lnTo>
                    <a:pt x="213105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38"/>
            <p:cNvSpPr/>
            <p:nvPr/>
          </p:nvSpPr>
          <p:spPr>
            <a:xfrm>
              <a:off x="7978240" y="5910592"/>
              <a:ext cx="368300" cy="424815"/>
            </a:xfrm>
            <a:custGeom>
              <a:avLst/>
              <a:gdLst/>
              <a:ahLst/>
              <a:cxnLst/>
              <a:rect l="l" t="t" r="r" b="b"/>
              <a:pathLst>
                <a:path w="368300" h="424814">
                  <a:moveTo>
                    <a:pt x="70475" y="306857"/>
                  </a:moveTo>
                  <a:lnTo>
                    <a:pt x="43206" y="306857"/>
                  </a:lnTo>
                  <a:lnTo>
                    <a:pt x="48667" y="308521"/>
                  </a:lnTo>
                  <a:lnTo>
                    <a:pt x="53366" y="312508"/>
                  </a:lnTo>
                  <a:lnTo>
                    <a:pt x="65717" y="356630"/>
                  </a:lnTo>
                  <a:lnTo>
                    <a:pt x="65783" y="377403"/>
                  </a:lnTo>
                  <a:lnTo>
                    <a:pt x="66050" y="384844"/>
                  </a:lnTo>
                  <a:lnTo>
                    <a:pt x="73813" y="416102"/>
                  </a:lnTo>
                  <a:lnTo>
                    <a:pt x="75591" y="419353"/>
                  </a:lnTo>
                  <a:lnTo>
                    <a:pt x="78004" y="422160"/>
                  </a:lnTo>
                  <a:lnTo>
                    <a:pt x="80925" y="424497"/>
                  </a:lnTo>
                  <a:lnTo>
                    <a:pt x="103037" y="398144"/>
                  </a:lnTo>
                  <a:lnTo>
                    <a:pt x="83338" y="398144"/>
                  </a:lnTo>
                  <a:lnTo>
                    <a:pt x="82322" y="394982"/>
                  </a:lnTo>
                  <a:lnTo>
                    <a:pt x="81560" y="391464"/>
                  </a:lnTo>
                  <a:lnTo>
                    <a:pt x="81179" y="387616"/>
                  </a:lnTo>
                  <a:lnTo>
                    <a:pt x="80671" y="383755"/>
                  </a:lnTo>
                  <a:lnTo>
                    <a:pt x="80471" y="377403"/>
                  </a:lnTo>
                  <a:lnTo>
                    <a:pt x="80347" y="357055"/>
                  </a:lnTo>
                  <a:lnTo>
                    <a:pt x="80274" y="352297"/>
                  </a:lnTo>
                  <a:lnTo>
                    <a:pt x="71146" y="307708"/>
                  </a:lnTo>
                  <a:lnTo>
                    <a:pt x="70475" y="306857"/>
                  </a:lnTo>
                  <a:close/>
                </a:path>
                <a:path w="368300" h="424814">
                  <a:moveTo>
                    <a:pt x="123597" y="350189"/>
                  </a:moveTo>
                  <a:lnTo>
                    <a:pt x="83338" y="398144"/>
                  </a:lnTo>
                  <a:lnTo>
                    <a:pt x="103037" y="398144"/>
                  </a:lnTo>
                  <a:lnTo>
                    <a:pt x="135154" y="359867"/>
                  </a:lnTo>
                  <a:lnTo>
                    <a:pt x="123597" y="350189"/>
                  </a:lnTo>
                  <a:close/>
                </a:path>
                <a:path w="368300" h="424814">
                  <a:moveTo>
                    <a:pt x="44889" y="292252"/>
                  </a:moveTo>
                  <a:lnTo>
                    <a:pt x="6186" y="315098"/>
                  </a:lnTo>
                  <a:lnTo>
                    <a:pt x="0" y="337171"/>
                  </a:lnTo>
                  <a:lnTo>
                    <a:pt x="800" y="343462"/>
                  </a:lnTo>
                  <a:lnTo>
                    <a:pt x="3297" y="350351"/>
                  </a:lnTo>
                  <a:lnTo>
                    <a:pt x="7365" y="357055"/>
                  </a:lnTo>
                  <a:lnTo>
                    <a:pt x="12980" y="363575"/>
                  </a:lnTo>
                  <a:lnTo>
                    <a:pt x="24537" y="352297"/>
                  </a:lnTo>
                  <a:lnTo>
                    <a:pt x="18441" y="347103"/>
                  </a:lnTo>
                  <a:lnTo>
                    <a:pt x="15139" y="341325"/>
                  </a:lnTo>
                  <a:lnTo>
                    <a:pt x="14504" y="334949"/>
                  </a:lnTo>
                  <a:lnTo>
                    <a:pt x="13996" y="328561"/>
                  </a:lnTo>
                  <a:lnTo>
                    <a:pt x="16155" y="322491"/>
                  </a:lnTo>
                  <a:lnTo>
                    <a:pt x="25553" y="311238"/>
                  </a:lnTo>
                  <a:lnTo>
                    <a:pt x="30887" y="308178"/>
                  </a:lnTo>
                  <a:lnTo>
                    <a:pt x="43206" y="306857"/>
                  </a:lnTo>
                  <a:lnTo>
                    <a:pt x="70475" y="306857"/>
                  </a:lnTo>
                  <a:lnTo>
                    <a:pt x="67971" y="303682"/>
                  </a:lnTo>
                  <a:lnTo>
                    <a:pt x="64034" y="300393"/>
                  </a:lnTo>
                  <a:lnTo>
                    <a:pt x="58034" y="296263"/>
                  </a:lnTo>
                  <a:lnTo>
                    <a:pt x="51652" y="293550"/>
                  </a:lnTo>
                  <a:lnTo>
                    <a:pt x="44889" y="292252"/>
                  </a:lnTo>
                  <a:close/>
                </a:path>
                <a:path w="368300" h="424814">
                  <a:moveTo>
                    <a:pt x="121602" y="249669"/>
                  </a:moveTo>
                  <a:lnTo>
                    <a:pt x="97308" y="249669"/>
                  </a:lnTo>
                  <a:lnTo>
                    <a:pt x="173762" y="313867"/>
                  </a:lnTo>
                  <a:lnTo>
                    <a:pt x="183795" y="301853"/>
                  </a:lnTo>
                  <a:lnTo>
                    <a:pt x="121602" y="249669"/>
                  </a:lnTo>
                  <a:close/>
                </a:path>
                <a:path w="368300" h="424814">
                  <a:moveTo>
                    <a:pt x="85624" y="219481"/>
                  </a:moveTo>
                  <a:lnTo>
                    <a:pt x="79147" y="227215"/>
                  </a:lnTo>
                  <a:lnTo>
                    <a:pt x="81687" y="232854"/>
                  </a:lnTo>
                  <a:lnTo>
                    <a:pt x="82957" y="240068"/>
                  </a:lnTo>
                  <a:lnTo>
                    <a:pt x="83338" y="248856"/>
                  </a:lnTo>
                  <a:lnTo>
                    <a:pt x="83267" y="255502"/>
                  </a:lnTo>
                  <a:lnTo>
                    <a:pt x="82672" y="262256"/>
                  </a:lnTo>
                  <a:lnTo>
                    <a:pt x="81552" y="269117"/>
                  </a:lnTo>
                  <a:lnTo>
                    <a:pt x="79909" y="276085"/>
                  </a:lnTo>
                  <a:lnTo>
                    <a:pt x="91593" y="285826"/>
                  </a:lnTo>
                  <a:lnTo>
                    <a:pt x="97562" y="254876"/>
                  </a:lnTo>
                  <a:lnTo>
                    <a:pt x="97308" y="249669"/>
                  </a:lnTo>
                  <a:lnTo>
                    <a:pt x="121602" y="249669"/>
                  </a:lnTo>
                  <a:lnTo>
                    <a:pt x="85624" y="219481"/>
                  </a:lnTo>
                  <a:close/>
                </a:path>
                <a:path w="368300" h="424814">
                  <a:moveTo>
                    <a:pt x="155855" y="191414"/>
                  </a:moveTo>
                  <a:lnTo>
                    <a:pt x="144298" y="205092"/>
                  </a:lnTo>
                  <a:lnTo>
                    <a:pt x="158014" y="216560"/>
                  </a:lnTo>
                  <a:lnTo>
                    <a:pt x="169444" y="202895"/>
                  </a:lnTo>
                  <a:lnTo>
                    <a:pt x="155855" y="191414"/>
                  </a:lnTo>
                  <a:close/>
                </a:path>
                <a:path w="368300" h="424814">
                  <a:moveTo>
                    <a:pt x="223499" y="81205"/>
                  </a:moveTo>
                  <a:lnTo>
                    <a:pt x="186778" y="97047"/>
                  </a:lnTo>
                  <a:lnTo>
                    <a:pt x="166650" y="132765"/>
                  </a:lnTo>
                  <a:lnTo>
                    <a:pt x="165839" y="140773"/>
                  </a:lnTo>
                  <a:lnTo>
                    <a:pt x="166253" y="148756"/>
                  </a:lnTo>
                  <a:lnTo>
                    <a:pt x="185413" y="186309"/>
                  </a:lnTo>
                  <a:lnTo>
                    <a:pt x="223165" y="208711"/>
                  </a:lnTo>
                  <a:lnTo>
                    <a:pt x="239453" y="210283"/>
                  </a:lnTo>
                  <a:lnTo>
                    <a:pt x="247383" y="209319"/>
                  </a:lnTo>
                  <a:lnTo>
                    <a:pt x="276178" y="194398"/>
                  </a:lnTo>
                  <a:lnTo>
                    <a:pt x="240564" y="194398"/>
                  </a:lnTo>
                  <a:lnTo>
                    <a:pt x="231446" y="193782"/>
                  </a:lnTo>
                  <a:lnTo>
                    <a:pt x="194640" y="170933"/>
                  </a:lnTo>
                  <a:lnTo>
                    <a:pt x="181692" y="136204"/>
                  </a:lnTo>
                  <a:lnTo>
                    <a:pt x="183383" y="127911"/>
                  </a:lnTo>
                  <a:lnTo>
                    <a:pt x="219228" y="96824"/>
                  </a:lnTo>
                  <a:lnTo>
                    <a:pt x="267508" y="96748"/>
                  </a:lnTo>
                  <a:lnTo>
                    <a:pt x="263178" y="93461"/>
                  </a:lnTo>
                  <a:lnTo>
                    <a:pt x="255582" y="88896"/>
                  </a:lnTo>
                  <a:lnTo>
                    <a:pt x="247748" y="85356"/>
                  </a:lnTo>
                  <a:lnTo>
                    <a:pt x="239675" y="82842"/>
                  </a:lnTo>
                  <a:lnTo>
                    <a:pt x="231533" y="81432"/>
                  </a:lnTo>
                  <a:lnTo>
                    <a:pt x="223499" y="81205"/>
                  </a:lnTo>
                  <a:close/>
                </a:path>
                <a:path w="368300" h="424814">
                  <a:moveTo>
                    <a:pt x="294840" y="163601"/>
                  </a:moveTo>
                  <a:lnTo>
                    <a:pt x="279426" y="163601"/>
                  </a:lnTo>
                  <a:lnTo>
                    <a:pt x="277648" y="169151"/>
                  </a:lnTo>
                  <a:lnTo>
                    <a:pt x="274854" y="174231"/>
                  </a:lnTo>
                  <a:lnTo>
                    <a:pt x="240564" y="194398"/>
                  </a:lnTo>
                  <a:lnTo>
                    <a:pt x="276178" y="194398"/>
                  </a:lnTo>
                  <a:lnTo>
                    <a:pt x="281839" y="188480"/>
                  </a:lnTo>
                  <a:lnTo>
                    <a:pt x="286864" y="181732"/>
                  </a:lnTo>
                  <a:lnTo>
                    <a:pt x="290888" y="174631"/>
                  </a:lnTo>
                  <a:lnTo>
                    <a:pt x="293912" y="167178"/>
                  </a:lnTo>
                  <a:lnTo>
                    <a:pt x="294840" y="163601"/>
                  </a:lnTo>
                  <a:close/>
                </a:path>
                <a:path w="368300" h="424814">
                  <a:moveTo>
                    <a:pt x="267508" y="96748"/>
                  </a:moveTo>
                  <a:lnTo>
                    <a:pt x="227102" y="96748"/>
                  </a:lnTo>
                  <a:lnTo>
                    <a:pt x="235304" y="99047"/>
                  </a:lnTo>
                  <a:lnTo>
                    <a:pt x="241376" y="101136"/>
                  </a:lnTo>
                  <a:lnTo>
                    <a:pt x="275267" y="130557"/>
                  </a:lnTo>
                  <a:lnTo>
                    <a:pt x="281077" y="150037"/>
                  </a:lnTo>
                  <a:lnTo>
                    <a:pt x="274940" y="151481"/>
                  </a:lnTo>
                  <a:lnTo>
                    <a:pt x="268693" y="153759"/>
                  </a:lnTo>
                  <a:lnTo>
                    <a:pt x="262521" y="156801"/>
                  </a:lnTo>
                  <a:lnTo>
                    <a:pt x="256312" y="160680"/>
                  </a:lnTo>
                  <a:lnTo>
                    <a:pt x="263043" y="171703"/>
                  </a:lnTo>
                  <a:lnTo>
                    <a:pt x="267869" y="168147"/>
                  </a:lnTo>
                  <a:lnTo>
                    <a:pt x="273330" y="165442"/>
                  </a:lnTo>
                  <a:lnTo>
                    <a:pt x="279426" y="163601"/>
                  </a:lnTo>
                  <a:lnTo>
                    <a:pt x="294840" y="163601"/>
                  </a:lnTo>
                  <a:lnTo>
                    <a:pt x="295936" y="159372"/>
                  </a:lnTo>
                  <a:lnTo>
                    <a:pt x="304150" y="157345"/>
                  </a:lnTo>
                  <a:lnTo>
                    <a:pt x="311827" y="154847"/>
                  </a:lnTo>
                  <a:lnTo>
                    <a:pt x="318957" y="151878"/>
                  </a:lnTo>
                  <a:lnTo>
                    <a:pt x="325527" y="148437"/>
                  </a:lnTo>
                  <a:lnTo>
                    <a:pt x="324312" y="146075"/>
                  </a:lnTo>
                  <a:lnTo>
                    <a:pt x="296698" y="146075"/>
                  </a:lnTo>
                  <a:lnTo>
                    <a:pt x="295867" y="139481"/>
                  </a:lnTo>
                  <a:lnTo>
                    <a:pt x="276275" y="104214"/>
                  </a:lnTo>
                  <a:lnTo>
                    <a:pt x="270503" y="99021"/>
                  </a:lnTo>
                  <a:lnTo>
                    <a:pt x="267508" y="96748"/>
                  </a:lnTo>
                  <a:close/>
                </a:path>
                <a:path w="368300" h="424814">
                  <a:moveTo>
                    <a:pt x="319685" y="137083"/>
                  </a:moveTo>
                  <a:lnTo>
                    <a:pt x="313589" y="140550"/>
                  </a:lnTo>
                  <a:lnTo>
                    <a:pt x="305842" y="143548"/>
                  </a:lnTo>
                  <a:lnTo>
                    <a:pt x="296698" y="146075"/>
                  </a:lnTo>
                  <a:lnTo>
                    <a:pt x="324312" y="146075"/>
                  </a:lnTo>
                  <a:lnTo>
                    <a:pt x="319685" y="137083"/>
                  </a:lnTo>
                  <a:close/>
                </a:path>
                <a:path w="368300" h="424814">
                  <a:moveTo>
                    <a:pt x="305752" y="30187"/>
                  </a:moveTo>
                  <a:lnTo>
                    <a:pt x="281458" y="30187"/>
                  </a:lnTo>
                  <a:lnTo>
                    <a:pt x="357912" y="94386"/>
                  </a:lnTo>
                  <a:lnTo>
                    <a:pt x="367945" y="82372"/>
                  </a:lnTo>
                  <a:lnTo>
                    <a:pt x="305752" y="30187"/>
                  </a:lnTo>
                  <a:close/>
                </a:path>
                <a:path w="368300" h="424814">
                  <a:moveTo>
                    <a:pt x="269774" y="0"/>
                  </a:moveTo>
                  <a:lnTo>
                    <a:pt x="263297" y="7734"/>
                  </a:lnTo>
                  <a:lnTo>
                    <a:pt x="265837" y="13373"/>
                  </a:lnTo>
                  <a:lnTo>
                    <a:pt x="267107" y="20586"/>
                  </a:lnTo>
                  <a:lnTo>
                    <a:pt x="267488" y="29375"/>
                  </a:lnTo>
                  <a:lnTo>
                    <a:pt x="267419" y="36020"/>
                  </a:lnTo>
                  <a:lnTo>
                    <a:pt x="266837" y="42775"/>
                  </a:lnTo>
                  <a:lnTo>
                    <a:pt x="265756" y="49636"/>
                  </a:lnTo>
                  <a:lnTo>
                    <a:pt x="264186" y="56603"/>
                  </a:lnTo>
                  <a:lnTo>
                    <a:pt x="275743" y="66344"/>
                  </a:lnTo>
                  <a:lnTo>
                    <a:pt x="281712" y="35394"/>
                  </a:lnTo>
                  <a:lnTo>
                    <a:pt x="281458" y="30187"/>
                  </a:lnTo>
                  <a:lnTo>
                    <a:pt x="305752" y="30187"/>
                  </a:lnTo>
                  <a:lnTo>
                    <a:pt x="269774" y="0"/>
                  </a:lnTo>
                  <a:close/>
                </a:path>
                <a:path w="368300" h="424814">
                  <a:moveTo>
                    <a:pt x="213005" y="239382"/>
                  </a:moveTo>
                  <a:lnTo>
                    <a:pt x="201448" y="253047"/>
                  </a:lnTo>
                  <a:lnTo>
                    <a:pt x="215164" y="264528"/>
                  </a:lnTo>
                  <a:lnTo>
                    <a:pt x="226594" y="250850"/>
                  </a:lnTo>
                  <a:lnTo>
                    <a:pt x="213005" y="239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39"/>
            <p:cNvSpPr txBox="1"/>
            <p:nvPr/>
          </p:nvSpPr>
          <p:spPr>
            <a:xfrm>
              <a:off x="2475344" y="1918517"/>
              <a:ext cx="1083074" cy="23247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dirty="0">
                  <a:solidFill>
                    <a:srgbClr val="1F487C"/>
                  </a:solidFill>
                  <a:latin typeface="Arial"/>
                  <a:cs typeface="Arial"/>
                </a:rPr>
                <a:t>Credit</a:t>
              </a:r>
              <a:r>
                <a:rPr sz="1400" spc="-80" dirty="0">
                  <a:solidFill>
                    <a:srgbClr val="1F487C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1F487C"/>
                  </a:solidFill>
                  <a:latin typeface="Arial"/>
                  <a:cs typeface="Arial"/>
                </a:rPr>
                <a:t>Card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55" name="object 40"/>
            <p:cNvSpPr txBox="1"/>
            <p:nvPr/>
          </p:nvSpPr>
          <p:spPr>
            <a:xfrm>
              <a:off x="5020436" y="4072507"/>
              <a:ext cx="1028527" cy="2289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10" dirty="0">
                  <a:solidFill>
                    <a:srgbClr val="DAAF13"/>
                  </a:solidFill>
                  <a:latin typeface="Arial"/>
                  <a:cs typeface="Arial"/>
                </a:rPr>
                <a:t>M</a:t>
              </a:r>
              <a:r>
                <a:rPr sz="1400" dirty="0">
                  <a:solidFill>
                    <a:srgbClr val="DAAF13"/>
                  </a:solidFill>
                  <a:latin typeface="Arial"/>
                  <a:cs typeface="Arial"/>
                </a:rPr>
                <a:t>ortgage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56" name="object 41"/>
            <p:cNvSpPr txBox="1"/>
            <p:nvPr/>
          </p:nvSpPr>
          <p:spPr>
            <a:xfrm>
              <a:off x="3486403" y="3942334"/>
              <a:ext cx="83693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solidFill>
                    <a:srgbClr val="77923B"/>
                  </a:solidFill>
                  <a:latin typeface="Arial"/>
                  <a:cs typeface="Arial"/>
                </a:rPr>
                <a:t>Auto</a:t>
              </a:r>
              <a:r>
                <a:rPr sz="1400" spc="-85" dirty="0">
                  <a:solidFill>
                    <a:srgbClr val="77923B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77923B"/>
                  </a:solidFill>
                  <a:latin typeface="Arial"/>
                  <a:cs typeface="Arial"/>
                </a:rPr>
                <a:t>Loan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57" name="object 42"/>
            <p:cNvSpPr txBox="1"/>
            <p:nvPr/>
          </p:nvSpPr>
          <p:spPr>
            <a:xfrm>
              <a:off x="3545840" y="4667758"/>
              <a:ext cx="110236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solidFill>
                    <a:srgbClr val="8063A1"/>
                  </a:solidFill>
                  <a:latin typeface="Arial"/>
                  <a:cs typeface="Arial"/>
                </a:rPr>
                <a:t>HE</a:t>
              </a:r>
              <a:r>
                <a:rPr sz="1400" spc="-55" dirty="0">
                  <a:solidFill>
                    <a:srgbClr val="8063A1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8063A1"/>
                  </a:solidFill>
                  <a:latin typeface="Arial"/>
                  <a:cs typeface="Arial"/>
                </a:rPr>
                <a:t>Revolving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158" name="object 44"/>
            <p:cNvSpPr txBox="1"/>
            <p:nvPr/>
          </p:nvSpPr>
          <p:spPr>
            <a:xfrm>
              <a:off x="322275" y="1019682"/>
              <a:ext cx="640715" cy="19874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200" dirty="0">
                  <a:latin typeface="Arial"/>
                  <a:cs typeface="Arial"/>
                </a:rPr>
                <a:t>Percent</a:t>
              </a:r>
            </a:p>
          </p:txBody>
        </p:sp>
        <p:sp>
          <p:nvSpPr>
            <p:cNvPr id="159" name="object 45"/>
            <p:cNvSpPr txBox="1"/>
            <p:nvPr/>
          </p:nvSpPr>
          <p:spPr>
            <a:xfrm>
              <a:off x="8159622" y="1030986"/>
              <a:ext cx="640715" cy="19874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200" dirty="0">
                  <a:latin typeface="Arial"/>
                  <a:cs typeface="Arial"/>
                </a:rPr>
                <a:t>Percent</a:t>
              </a:r>
            </a:p>
          </p:txBody>
        </p:sp>
        <p:sp>
          <p:nvSpPr>
            <p:cNvPr id="160" name="object 46"/>
            <p:cNvSpPr txBox="1"/>
            <p:nvPr/>
          </p:nvSpPr>
          <p:spPr>
            <a:xfrm>
              <a:off x="6223001" y="2110104"/>
              <a:ext cx="1473582" cy="22962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dirty="0">
                  <a:solidFill>
                    <a:srgbClr val="FF0000"/>
                  </a:solidFill>
                  <a:latin typeface="Arial"/>
                  <a:cs typeface="Arial"/>
                </a:rPr>
                <a:t>Student</a:t>
              </a:r>
              <a:r>
                <a:rPr sz="1400" spc="-40" dirty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FF0000"/>
                  </a:solidFill>
                  <a:latin typeface="Arial"/>
                  <a:cs typeface="Arial"/>
                </a:rPr>
                <a:t>Loan</a:t>
              </a:r>
              <a:endParaRPr sz="14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2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6610350" cy="400050"/>
          </a:xfrm>
        </p:spPr>
        <p:txBody>
          <a:bodyPr>
            <a:normAutofit fontScale="90000"/>
          </a:bodyPr>
          <a:lstStyle/>
          <a:p>
            <a:r>
              <a:rPr lang="en-US" dirty="0"/>
              <a:t>CRE Loan Standards: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 </a:t>
            </a:r>
            <a:r>
              <a:rPr lang="en-US" dirty="0"/>
              <a:t>Tightening</a:t>
            </a:r>
            <a:br>
              <a:rPr lang="en-US" dirty="0"/>
            </a:br>
            <a:r>
              <a:rPr lang="en-US" sz="900" dirty="0"/>
              <a:t>(Source: Federal Reserve System, Senior Officers Lending Survey)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430289"/>
              </p:ext>
            </p:extLst>
          </p:nvPr>
        </p:nvGraphicFramePr>
        <p:xfrm>
          <a:off x="609600" y="1295400"/>
          <a:ext cx="7772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16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85800"/>
            <a:ext cx="4957763" cy="300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C&amp;I </a:t>
            </a:r>
            <a:r>
              <a:rPr lang="en-US" dirty="0"/>
              <a:t>Loan Standards: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 Tightening</a:t>
            </a:r>
            <a:r>
              <a:rPr lang="en-US" dirty="0"/>
              <a:t/>
            </a:r>
            <a:br>
              <a:rPr lang="en-US" dirty="0"/>
            </a:br>
            <a:r>
              <a:rPr lang="en-US" sz="675" dirty="0"/>
              <a:t>(Source: Federal Reserve System, Senior Officers Lending Survey)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391761"/>
              </p:ext>
            </p:extLst>
          </p:nvPr>
        </p:nvGraphicFramePr>
        <p:xfrm>
          <a:off x="381000" y="1371600"/>
          <a:ext cx="8305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3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#5: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Residential </a:t>
            </a:r>
            <a:r>
              <a:rPr lang="en-US" dirty="0">
                <a:solidFill>
                  <a:schemeClr val="bg1"/>
                </a:solidFill>
              </a:rPr>
              <a:t>and commercial </a:t>
            </a:r>
            <a:r>
              <a:rPr lang="en-US" dirty="0" smtClean="0">
                <a:solidFill>
                  <a:schemeClr val="bg1"/>
                </a:solidFill>
              </a:rPr>
              <a:t>real estate moving in different directions??</a:t>
            </a:r>
          </a:p>
          <a:p>
            <a:pPr marL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Housing market getting “frothy” again?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6324600" cy="400051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Construction </a:t>
            </a:r>
            <a:r>
              <a:rPr lang="en-US" dirty="0" smtClean="0"/>
              <a:t>Spending</a:t>
            </a:r>
            <a:r>
              <a:rPr lang="en-US" dirty="0"/>
              <a:t/>
            </a:r>
            <a:br>
              <a:rPr lang="en-US" dirty="0"/>
            </a:br>
            <a:r>
              <a:rPr lang="en-US" sz="975" dirty="0"/>
              <a:t> (Source: U.S. Bureau of Census)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800463"/>
              </p:ext>
            </p:extLst>
          </p:nvPr>
        </p:nvGraphicFramePr>
        <p:xfrm>
          <a:off x="533400" y="1371600"/>
          <a:ext cx="7772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17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42496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772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Architecture Billings Index (AIA)</a:t>
            </a: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/>
          </p:nvPr>
        </p:nvGraphicFramePr>
        <p:xfrm>
          <a:off x="381000" y="1143000"/>
          <a:ext cx="8518525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5"/>
          <p:cNvGraphicFramePr>
            <a:graphicFrameLocks/>
          </p:cNvGraphicFramePr>
          <p:nvPr/>
        </p:nvGraphicFramePr>
        <p:xfrm>
          <a:off x="842963" y="1397000"/>
          <a:ext cx="1973262" cy="105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3754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7" name="TextBox 3"/>
          <p:cNvSpPr txBox="1">
            <a:spLocks noChangeArrowheads="1"/>
          </p:cNvSpPr>
          <p:nvPr/>
        </p:nvSpPr>
        <p:spPr bwMode="auto">
          <a:xfrm>
            <a:off x="1143000" y="228600"/>
            <a:ext cx="6172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700" b="1" dirty="0"/>
              <a:t>2</a:t>
            </a:r>
            <a:r>
              <a:rPr lang="en-US" sz="2700" b="1" dirty="0" smtClean="0"/>
              <a:t>Q GDP Growth: By State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36430"/>
            <a:ext cx="8420500" cy="55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294" y="658518"/>
            <a:ext cx="5438395" cy="300039"/>
          </a:xfrm>
        </p:spPr>
        <p:txBody>
          <a:bodyPr>
            <a:normAutofit fontScale="90000"/>
          </a:bodyPr>
          <a:lstStyle/>
          <a:p>
            <a:r>
              <a:rPr lang="en-US" sz="2981" dirty="0"/>
              <a:t>Non-Residential Construction</a:t>
            </a:r>
            <a:r>
              <a:rPr lang="en-US" dirty="0"/>
              <a:t/>
            </a:r>
            <a:br>
              <a:rPr lang="en-US" dirty="0"/>
            </a:br>
            <a:r>
              <a:rPr lang="en-US" sz="731" dirty="0"/>
              <a:t> (Source: U.S. Bureau of Census)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11031"/>
              </p:ext>
            </p:extLst>
          </p:nvPr>
        </p:nvGraphicFramePr>
        <p:xfrm>
          <a:off x="598715" y="1175622"/>
          <a:ext cx="7630887" cy="514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68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1657351" y="5543551"/>
            <a:ext cx="1428751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3486151" y="5543551"/>
            <a:ext cx="21717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43170"/>
            <a:ext cx="7168896" cy="51435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 </a:t>
            </a:r>
            <a:r>
              <a:rPr lang="en-US" sz="3675" dirty="0"/>
              <a:t>US Housing Permits: SF and Total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900" dirty="0"/>
              <a:t>(source: U.S. Bureau of Census)</a:t>
            </a:r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3" y="1885954"/>
          <a:ext cx="4594623" cy="93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2959906" y="4260061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1657351" y="2000254"/>
          <a:ext cx="5543551" cy="369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824505"/>
              </p:ext>
            </p:extLst>
          </p:nvPr>
        </p:nvGraphicFramePr>
        <p:xfrm>
          <a:off x="914400" y="1295400"/>
          <a:ext cx="7315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1669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1657351" y="5543551"/>
            <a:ext cx="1428751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3486151" y="5543551"/>
            <a:ext cx="21717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title"/>
          </p:nvPr>
        </p:nvSpPr>
        <p:spPr>
          <a:xfrm>
            <a:off x="1142121" y="382790"/>
            <a:ext cx="6882384" cy="51435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 </a:t>
            </a:r>
            <a:r>
              <a:rPr lang="en-US" sz="3675" dirty="0"/>
              <a:t>US Housing Permits: Multi-family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900" dirty="0"/>
              <a:t>(Source: U.S. Bureau of Census)</a:t>
            </a:r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3" y="1885954"/>
          <a:ext cx="4594623" cy="93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2959906" y="4260061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1657351" y="2000254"/>
          <a:ext cx="5543551" cy="369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668577"/>
              </p:ext>
            </p:extLst>
          </p:nvPr>
        </p:nvGraphicFramePr>
        <p:xfrm>
          <a:off x="681437" y="1219200"/>
          <a:ext cx="7878848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80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r>
              <a:rPr lang="en-US" dirty="0"/>
              <a:t>Case Shiller: </a:t>
            </a:r>
            <a:r>
              <a:rPr lang="en-US" dirty="0" smtClean="0"/>
              <a:t>National Index</a:t>
            </a:r>
            <a:br>
              <a:rPr lang="en-US" dirty="0" smtClean="0"/>
            </a:br>
            <a:r>
              <a:rPr lang="en-US" sz="1200" dirty="0" smtClean="0"/>
              <a:t>(source: Standard &amp; Poor’s)</a:t>
            </a:r>
            <a:endParaRPr lang="en-US" sz="1200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15817"/>
              </p:ext>
            </p:extLst>
          </p:nvPr>
        </p:nvGraphicFramePr>
        <p:xfrm>
          <a:off x="609600" y="838200"/>
          <a:ext cx="7848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43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1" y="228600"/>
            <a:ext cx="7010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 Price per $000 P&amp;I</a:t>
            </a:r>
            <a:r>
              <a:rPr lang="en-US" dirty="0"/>
              <a:t/>
            </a:r>
            <a:br>
              <a:rPr lang="en-US" dirty="0"/>
            </a:br>
            <a:endParaRPr lang="en-US" sz="731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457200" y="1066800"/>
          <a:ext cx="8153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546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62800" cy="685800"/>
          </a:xfrm>
        </p:spPr>
        <p:txBody>
          <a:bodyPr/>
          <a:lstStyle/>
          <a:p>
            <a:r>
              <a:rPr lang="en-US" dirty="0"/>
              <a:t>CS/S&amp;P Home Price Index</a:t>
            </a:r>
            <a:br>
              <a:rPr lang="en-US" dirty="0"/>
            </a:br>
            <a:r>
              <a:rPr lang="en-US" sz="1600" dirty="0"/>
              <a:t>(Source: S&amp;P Case Shiller)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62787165"/>
              </p:ext>
            </p:extLst>
          </p:nvPr>
        </p:nvGraphicFramePr>
        <p:xfrm>
          <a:off x="457200" y="10668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3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20000" cy="609600"/>
          </a:xfrm>
        </p:spPr>
        <p:txBody>
          <a:bodyPr/>
          <a:lstStyle/>
          <a:p>
            <a:r>
              <a:rPr lang="en-US" sz="3200" dirty="0" smtClean="0"/>
              <a:t>Home Prices: Alabama</a:t>
            </a:r>
            <a:br>
              <a:rPr lang="en-US" sz="3200" dirty="0" smtClean="0"/>
            </a:br>
            <a:endParaRPr lang="en-US" sz="1400" dirty="0" smtClean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8600" y="1193800"/>
          <a:ext cx="8529638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31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5867400" cy="990600"/>
          </a:xfrm>
        </p:spPr>
        <p:txBody>
          <a:bodyPr>
            <a:normAutofit/>
          </a:bodyPr>
          <a:lstStyle/>
          <a:p>
            <a:r>
              <a:rPr lang="en-US" sz="4000" dirty="0"/>
              <a:t>Household RE Equity</a:t>
            </a:r>
            <a:br>
              <a:rPr lang="en-US" sz="4000" dirty="0"/>
            </a:br>
            <a:r>
              <a:rPr lang="en-US" sz="1300" dirty="0"/>
              <a:t>(Source: Board of Governors of Federal Reserve System)</a:t>
            </a: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304800" y="1447800"/>
          <a:ext cx="8534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63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#6: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COVID-19 opened the flow on spending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where do we go from here? </a:t>
            </a:r>
          </a:p>
          <a:p>
            <a:pPr marL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How will be pay for it?</a:t>
            </a:r>
          </a:p>
          <a:p>
            <a:pPr marL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And what about the demographics?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685800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Currents Issues in Fiscal Affairs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953000"/>
          </a:xfrm>
        </p:spPr>
        <p:txBody>
          <a:bodyPr/>
          <a:lstStyle/>
          <a:p>
            <a:r>
              <a:rPr lang="en-US" sz="1600" dirty="0">
                <a:solidFill>
                  <a:srgbClr val="000099"/>
                </a:solidFill>
              </a:rPr>
              <a:t>Federal: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Fiscal Outlook fundamentally </a:t>
            </a:r>
            <a:r>
              <a:rPr lang="en-US" sz="1600" dirty="0" smtClean="0">
                <a:solidFill>
                  <a:srgbClr val="FF0000"/>
                </a:solidFill>
              </a:rPr>
              <a:t>shifted</a:t>
            </a:r>
            <a:r>
              <a:rPr lang="en-US" sz="1600" dirty="0">
                <a:solidFill>
                  <a:srgbClr val="000099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back </a:t>
            </a:r>
            <a:r>
              <a:rPr lang="en-US" sz="1600" dirty="0">
                <a:solidFill>
                  <a:srgbClr val="FF0000"/>
                </a:solidFill>
              </a:rPr>
              <a:t>by </a:t>
            </a:r>
            <a:r>
              <a:rPr lang="en-US" sz="1600" dirty="0" smtClean="0">
                <a:solidFill>
                  <a:srgbClr val="FF0000"/>
                </a:solidFill>
              </a:rPr>
              <a:t>COVID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Next </a:t>
            </a:r>
            <a:r>
              <a:rPr lang="en-US" sz="1600" dirty="0">
                <a:solidFill>
                  <a:srgbClr val="FF0000"/>
                </a:solidFill>
              </a:rPr>
              <a:t>in Play: </a:t>
            </a:r>
            <a:r>
              <a:rPr lang="en-US" sz="1600" dirty="0" smtClean="0">
                <a:solidFill>
                  <a:srgbClr val="000099"/>
                </a:solidFill>
              </a:rPr>
              <a:t>Infrastructure, FAST </a:t>
            </a:r>
            <a:r>
              <a:rPr lang="en-US" sz="1600" dirty="0">
                <a:solidFill>
                  <a:srgbClr val="000099"/>
                </a:solidFill>
              </a:rPr>
              <a:t>e</a:t>
            </a:r>
            <a:r>
              <a:rPr lang="en-US" sz="1600" dirty="0" smtClean="0">
                <a:solidFill>
                  <a:srgbClr val="000099"/>
                </a:solidFill>
              </a:rPr>
              <a:t>xtended, Tax Changes: Rates &amp; </a:t>
            </a:r>
            <a:r>
              <a:rPr lang="en-US" sz="1600" dirty="0" smtClean="0">
                <a:solidFill>
                  <a:srgbClr val="FF0000"/>
                </a:solidFill>
              </a:rPr>
              <a:t>SALT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Always in Play</a:t>
            </a:r>
            <a:r>
              <a:rPr lang="en-US" sz="1600" dirty="0">
                <a:solidFill>
                  <a:srgbClr val="000099"/>
                </a:solidFill>
              </a:rPr>
              <a:t>: </a:t>
            </a:r>
            <a:r>
              <a:rPr lang="en-US" sz="1600" dirty="0" smtClean="0">
                <a:solidFill>
                  <a:srgbClr val="000099"/>
                </a:solidFill>
              </a:rPr>
              <a:t>SCOTUS</a:t>
            </a:r>
            <a:endParaRPr lang="en-US" sz="1600" dirty="0">
              <a:solidFill>
                <a:srgbClr val="000099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Ongoing Play: </a:t>
            </a:r>
            <a:r>
              <a:rPr lang="en-US" sz="1600" dirty="0">
                <a:solidFill>
                  <a:srgbClr val="000099"/>
                </a:solidFill>
              </a:rPr>
              <a:t>Revising Trade – China deals on hold</a:t>
            </a:r>
          </a:p>
          <a:p>
            <a:pPr lvl="2"/>
            <a:r>
              <a:rPr lang="en-US" sz="1200" dirty="0">
                <a:solidFill>
                  <a:srgbClr val="000099"/>
                </a:solidFill>
              </a:rPr>
              <a:t>Bilateral vs Multilateral, Lumber deals and tariffs</a:t>
            </a:r>
          </a:p>
          <a:p>
            <a:r>
              <a:rPr lang="en-US" sz="1600" dirty="0">
                <a:solidFill>
                  <a:srgbClr val="000099"/>
                </a:solidFill>
              </a:rPr>
              <a:t>States:</a:t>
            </a:r>
          </a:p>
          <a:p>
            <a:pPr lvl="1"/>
            <a:r>
              <a:rPr lang="en-US" sz="1600" dirty="0">
                <a:solidFill>
                  <a:srgbClr val="000099"/>
                </a:solidFill>
              </a:rPr>
              <a:t>Income and Sales Tax revenue plunge; spending cut will </a:t>
            </a:r>
            <a:r>
              <a:rPr lang="en-US" sz="1600" dirty="0" smtClean="0">
                <a:solidFill>
                  <a:srgbClr val="000099"/>
                </a:solidFill>
              </a:rPr>
              <a:t>follow</a:t>
            </a:r>
          </a:p>
          <a:p>
            <a:pPr lvl="1"/>
            <a:r>
              <a:rPr lang="en-US" sz="1600" dirty="0" smtClean="0">
                <a:solidFill>
                  <a:srgbClr val="000099"/>
                </a:solidFill>
              </a:rPr>
              <a:t>Some State Revenues in Surplus</a:t>
            </a:r>
          </a:p>
          <a:p>
            <a:pPr lvl="1"/>
            <a:r>
              <a:rPr lang="en-US" sz="1600" dirty="0" smtClean="0">
                <a:solidFill>
                  <a:srgbClr val="000099"/>
                </a:solidFill>
              </a:rPr>
              <a:t>Deferred Income Tax collection shifts state revenues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000099"/>
                </a:solidFill>
              </a:rPr>
              <a:t>Tax Reform Initiatives in other States slow, but </a:t>
            </a:r>
            <a:r>
              <a:rPr lang="en-US" sz="1600" dirty="0">
                <a:solidFill>
                  <a:srgbClr val="FF0000"/>
                </a:solidFill>
              </a:rPr>
              <a:t>SALT consideration </a:t>
            </a:r>
            <a:r>
              <a:rPr lang="en-US" sz="1600" dirty="0">
                <a:solidFill>
                  <a:srgbClr val="000099"/>
                </a:solidFill>
              </a:rPr>
              <a:t>weigh in</a:t>
            </a:r>
          </a:p>
          <a:p>
            <a:pPr lvl="1"/>
            <a:r>
              <a:rPr lang="en-US" sz="1600" dirty="0" smtClean="0">
                <a:solidFill>
                  <a:srgbClr val="000099"/>
                </a:solidFill>
              </a:rPr>
              <a:t>SE </a:t>
            </a:r>
            <a:r>
              <a:rPr lang="en-US" sz="1600" dirty="0">
                <a:solidFill>
                  <a:srgbClr val="000099"/>
                </a:solidFill>
              </a:rPr>
              <a:t>states domination biz location ranking, but not exclusive.</a:t>
            </a:r>
          </a:p>
          <a:p>
            <a:r>
              <a:rPr lang="en-US" sz="1600" dirty="0">
                <a:solidFill>
                  <a:srgbClr val="000099"/>
                </a:solidFill>
              </a:rPr>
              <a:t>Local:</a:t>
            </a:r>
          </a:p>
          <a:p>
            <a:pPr lvl="1"/>
            <a:r>
              <a:rPr lang="en-US" sz="1600" dirty="0">
                <a:solidFill>
                  <a:srgbClr val="000099"/>
                </a:solidFill>
              </a:rPr>
              <a:t>RE valuation rising = tax revenues, fiscal distress moderating</a:t>
            </a:r>
          </a:p>
          <a:p>
            <a:pPr lvl="1"/>
            <a:r>
              <a:rPr lang="en-US" sz="1600" dirty="0">
                <a:solidFill>
                  <a:srgbClr val="000099"/>
                </a:solidFill>
              </a:rPr>
              <a:t>Federal bailout of </a:t>
            </a:r>
            <a:r>
              <a:rPr lang="en-US" sz="1600" dirty="0" err="1">
                <a:solidFill>
                  <a:srgbClr val="000099"/>
                </a:solidFill>
              </a:rPr>
              <a:t>Munis</a:t>
            </a:r>
            <a:r>
              <a:rPr lang="en-US" sz="1600" dirty="0">
                <a:solidFill>
                  <a:srgbClr val="000099"/>
                </a:solidFill>
              </a:rPr>
              <a:t> with over 1MM in </a:t>
            </a:r>
            <a:r>
              <a:rPr lang="en-US" sz="1600" dirty="0" smtClean="0">
                <a:solidFill>
                  <a:srgbClr val="000099"/>
                </a:solidFill>
              </a:rPr>
              <a:t>population</a:t>
            </a:r>
          </a:p>
          <a:p>
            <a:r>
              <a:rPr lang="en-US" sz="1600" dirty="0" smtClean="0">
                <a:solidFill>
                  <a:srgbClr val="000099"/>
                </a:solidFill>
              </a:rPr>
              <a:t>The ZOOM Economy!!</a:t>
            </a:r>
            <a:endParaRPr lang="en-US" sz="1600" dirty="0">
              <a:solidFill>
                <a:srgbClr val="000099"/>
              </a:solidFill>
            </a:endParaRPr>
          </a:p>
          <a:p>
            <a:endParaRPr lang="en-US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57768"/>
            <a:ext cx="80772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ISM’s “PMI”</a:t>
            </a:r>
            <a:br>
              <a:rPr lang="en-US" sz="3200" dirty="0"/>
            </a:br>
            <a:r>
              <a:rPr lang="en-US" sz="1200" dirty="0"/>
              <a:t>(Source: Institute of Supply Management)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55031985"/>
              </p:ext>
            </p:extLst>
          </p:nvPr>
        </p:nvGraphicFramePr>
        <p:xfrm>
          <a:off x="457200" y="1104900"/>
          <a:ext cx="8382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5864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r>
              <a:rPr lang="en-US" dirty="0" smtClean="0"/>
              <a:t>Debt as % of GDP</a:t>
            </a:r>
            <a:br>
              <a:rPr lang="en-US" dirty="0" smtClean="0"/>
            </a:br>
            <a:r>
              <a:rPr lang="en-US" sz="1200" dirty="0" smtClean="0"/>
              <a:t>(source: U.S. Office of Management &amp; Budget)</a:t>
            </a:r>
            <a:endParaRPr lang="en-US" sz="1200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222499"/>
              </p:ext>
            </p:extLst>
          </p:nvPr>
        </p:nvGraphicFramePr>
        <p:xfrm>
          <a:off x="647700" y="992459"/>
          <a:ext cx="7848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4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5943600" cy="514350"/>
          </a:xfrm>
        </p:spPr>
        <p:txBody>
          <a:bodyPr/>
          <a:lstStyle/>
          <a:p>
            <a:r>
              <a:rPr lang="en-US" dirty="0"/>
              <a:t>The Demographics: Boom &amp; Bust</a:t>
            </a:r>
            <a:br>
              <a:rPr lang="en-US" dirty="0"/>
            </a:br>
            <a:r>
              <a:rPr lang="en-US" sz="900" dirty="0"/>
              <a:t>(Source: CDC, US Bureau of Census)</a:t>
            </a:r>
          </a:p>
        </p:txBody>
      </p:sp>
      <p:pic>
        <p:nvPicPr>
          <p:cNvPr id="1187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809486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7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r>
              <a:rPr lang="en-US" dirty="0" smtClean="0"/>
              <a:t>2020 Migration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(source: NAMS Report)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84424"/>
            <a:ext cx="6705600" cy="536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539DBD"/>
            </a:gs>
            <a:gs pos="25000">
              <a:srgbClr val="054A61"/>
            </a:gs>
            <a:gs pos="96000">
              <a:srgbClr val="E5658D"/>
            </a:gs>
            <a:gs pos="84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077200" cy="487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i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ON ECONOMIC, BUSINESS &amp; POLITICAL CLIMATE</a:t>
            </a:r>
            <a:r>
              <a:rPr lang="en-US" sz="2800" i="1" dirty="0">
                <a:solidFill>
                  <a:schemeClr val="bg1"/>
                </a:solidFill>
              </a:rPr>
              <a:t/>
            </a:r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>
                <a:solidFill>
                  <a:schemeClr val="bg1"/>
                </a:solidFill>
              </a:rPr>
              <a:t>Roger Tutterow, Ph.D.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Coles College of Business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Kennesaw State University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1600" i="1" dirty="0" smtClean="0">
                <a:solidFill>
                  <a:srgbClr val="FF0000"/>
                </a:solidFill>
                <a:hlinkClick r:id="rId3"/>
              </a:rPr>
              <a:t>rtuttero@kennesaw.edu</a:t>
            </a: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 Alabama</a:t>
            </a:r>
            <a:b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Annual Meeting</a:t>
            </a:r>
            <a:b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17, 2021</a:t>
            </a:r>
            <a:r>
              <a:rPr lang="en-US" sz="2000" i="1" dirty="0"/>
              <a:t/>
            </a:r>
            <a:br>
              <a:rPr lang="en-US" sz="2000" i="1" dirty="0"/>
            </a:br>
            <a:endParaRPr lang="en-US" sz="2000" i="1" dirty="0"/>
          </a:p>
        </p:txBody>
      </p:sp>
      <p:sp>
        <p:nvSpPr>
          <p:cNvPr id="1013762" name="AutoShape 2" descr="data:image/jpeg;base64,/9j/4AAQSkZJRgABAQAAAQABAAD/2wCEAAkGBxQSEhQUEhQVFRUXGB0YGBgXGRQXHRUWGhUaFxcYGBodHiggGRslHhcXITEhJTUrLi4uGR8zODMsNygtLisBCgoKDg0OGxAQGy8kICU0LSwvLCw3LCwsLCwsNCw0LCwsLCwvLCwsLDQsLCwsLCwsLCwsLCwsLCwsLCwsLCwsLP/AABEIAJoA2AMBIgACEQEDEQH/xAAbAAACAgMBAAAAAAAAAAAAAAAABQEGAwQHAv/EAEcQAAIBAwEDBQ0GAwYGAwAAAAECAwAEEQUSITEGE0FRcQcUFSIyNFNUYYGTs9IXI4ORlNNCUnJigqGxstEkM0NzdJIWJfH/xAAZAQEBAQEBAQAAAAAAAAAAAAAAAQIDBAX/xAAvEQACAgAEBQMDAgcAAAAAAAAAAQIREiExUQMUQWGhIpHwMnGxE4EEIzNCQ8HR/9oADAMBAAIRAxEAPwCgaXp6yrK8kvNLEEydgyEl2KgABh/LWTvC19cP6Z/3KNN81vfwPmPSqvs5tvM+a2klkNu8LX1w/pn/AHKO8bX1w/pn/cpTRVp7kxdht3ha+uH9M/7lHeFr64f0z/uUpoqU9xi7DXvC19cP6Z/3KnvC19cP6Z/3KU0Vae4xdht3ha+uH9M/7lHeFr64f0z/ALlKaKlPcYlsNu8LX1w/pn/co7wtfXD+mf8AcpTRSnuMXYa94Wvrh/TP+5U94Wvrh/TP+5SmirT3GLsNu8LX1w/pn/co7wtfXD+mf9ylNFSnuMS2G3eFr64f0z/uUd4Wvrh/TP8AuUpoq09xi7DbvC19cP6Z/wByjvC19cP6Z/3KU0VKe4xLYbd4Wvrh/TP+5R3ha+uH9M/7lKaKtPcYuw27wtfXD+mf9yjvC19cP6Z/3KU0VKe4xLYa94Wvrh/TP+5U94Wvrh/TP+5SmirT3GLsMdS05YlhdJedWUMQdgxkbDBSCCx6TRWbUvNrHsm+ctRSOaLJIjTfNb38D5r0qprpvmt7+B816VUWrJPoFFFFUwFRkVceSHJ2E281/eg97QnCoDgzyfy56Fzge3PsrXm5c3PCFYLdBwjiijwB1FmBLdtYxtuoo6YElbKvmirlByigure5S9hgE4iLQTKojYuP4G2dxJ4j31TasZN6okopaMKKeWfJO6liE0aIYju2+dhAB/lbLDZb2GsWqcm7m3jWWVAI2bYDK8bgtgnHisegGmOOlkwvWhRRXpVJIABJO4AAkkngABxNPRyRuM7Lcykh4RPNEsnsGyW3H2HFVyS1Ci3oIKK2L6ykhcxzI0brxVgQR/uPbW5ovJ+e72u90Dld7DbjUgfzYZgce2mJVYwu6FdFN7zk3cRxGYorxDczxPHKq/1FCdn30oomnoRprUKKa6ZyennQyKoWIHHOyMsaZ6gzEbR7M1mueS1yqNIqrNGvlPC6ShP6tk5HvFTHHc1glrQkoop1e8lrmGETyIgiPkvzkRD+xcNlj7BVcktTKTYloorbfTZBAtwV+6aQxhut1UMR+R/wPVVboUalFFFCBRRRQDfUvNrHsm+ctRU6l5tY9k/zlqKkNPc6SI03zW9/A+Y9Kqa6b5re/gfNelVFqyT6BRRRVMHStcXPJu0Mfkib7zHXlxv/AL2K5tir1yD5RwCCbT747NvNvST0Mh4k9QyAQegg9daGqdz28ib7pO+oz5MsBVww6CQDkGuEHgbjL7neaxJSRr6PyMmuoWmilt9hBmTal2TFxP3gx4vA1X549lmXaVsEjaU5DY6QekV0fk5p72Gn6kLzYga4jVYkd023KiTI2QSf4xXNK3CTbexmcUki8cnbIzaLeopQE3MRzIyIu4D+Jjikes6bJZwxxF0ZbgCYrGVdQ0ZZFwwOCcMc47OirLoWiTvotyqx5eWeOSNSVBkRQuWUE7x/tSJ+SlxHbyzXKtEkSjm1LISzs4GyFySBvJPCsJrE8+ptp0vsMO51CEj1C8wC9rBmLP8ADJJtDb7QF3dtUojOc787yTvJJ4k9Zq2dz/WooHnhuTiC6j5qRuOwRnYfsG0fzFaV7yOvI32VhedT5EsI5yOQdDBlyF7DjFaTSm7MtNxVD67bv3RBNJvmspREHPFomC4UnpxtD/19tYe5GhN84AyTbSgdpArDrNytpp4sFdXmkl565KEMseyAEiDDcW3DOOqtzuR2btcyyAeIIJELEgDbZRsrk9JrDy4cvBr+9HrkdaPpkN1LfLzKS25iSNiu1cSY3bKjiFz5X9qqbodhz88EJOOckRCeoFgGx7cZq28m83FpJpV1iOaM85amQhSsoHjQkncAc7u0+yqkUmtZlLI0csbBwrgghlIIyOrdWo6y3+UJ9Nh/3TLwvfSQgbMVtiKJBwRQBnA6yen2CkWl3csJdoQfHRomwpIZWG8HHT1VcuVekjU37+0/EjSAGe3BHOxSAYJC/wASnHEdVZ+Q9vc2MV89xzltG1uwj5083mboKKxyW9oFZU0oV12Di3OznOMbquXKIf8A02l/1zf5iqazEkkkkneSd5JPHPWav/KnSpl0fTwUOYmkaQbsxq+CpYZyM4rpPWP3/wBMxBZSOf4PQMnoA6T0CusRWDSxXOk822IoEeJ9hgDdR5ebDYwdosB/dNVTud6I8twJzHtRQAyb8DblRdqOMZ4ktg+6sGi8qNQF1ERLcSuJATEXYhyDl02ScdY9lY4lydLob4dRWfUrINFW7uk8nTa3cjov3ErbSMCCFZt7IcHcQc7qqNdYyUlaOMo06CiiitGRvqXm1j2TfOWoqdS82seyf5y1FSGnudJEab5re/gfMelVNdN81vfwPmPSqotWSXQKM1buTHJ2HvaS/vtrvZDsxxqdlriT+UHoXO7Pb1VhflrIN0VrZRJ0IIFfA6izb2Pt3VnHbpFwJK5Mq9ZIZ2TcjMo/ssy/5GrPeXlldWkz8wlteR7JHNMVjmUsAxCEnDDpH+PGqrWk71RGq0ZB3nJ3k9J3n86Ka2PJy5lQOkRCHyWdo4g/9BkZdr3ZrU1HTpbd9ieN4mxnDgjI61PBh7RVUloRxerNQqD0UBR1Vuabpktw2xBGZHxnZXGcewE7/dWG6t2jdkkUq6nDKRgqRxBFLWgp1ZizXpJWUEKzAHiASAe0CtvS9JnuWK28TysoyQgzgZxk1r3Nu0bsjjZdTgjccHq3bqWroU0rMQFQwzTHVNFuLYKZ4XjD52C2MPjGdkgkHiPzrQVSSABkncB1k7gKJp5hppkGpZieJJ7cmt/VdDuLbZ74heLazs7eATjjgZzWXT+Tl1OnOQW8kicNpcEAjjnfu99MSqxhloK1ODkbj1jcfzodixyxLHrJJP5mm19yZu4YzJLbyJGMZYgYGTgbwa0dP0+Sd9iFDI/EKMZOOrJ30tPMtSWRrVGKeS8kr5QxNrL4u9gAGKjrKglh7xSSiaehGmtSCKmtnT9PlncJDG8jn+FAWOOs9Q9pplcckrxFLd7swHHmykpX+pY2YijklkwoyYjUYqa9BDnZxvzjB3b84xv4U8/+GX/qku/huXf2b99HJLUKLYhorc1PSprZgk8TxMRtBXGCV4Z7N1adVOyNUN9S82seyb5y1FTqXm1j2T/OWoqQ09zciNN81vfwPmvSo0103zW9/A+a9K6i1ZJdDpHdATY0jSUTyCCx9r82Me/xnrm1dG5N6hFqOneDJ5FinjO1au5wr4zhMngd5XHSDuqn3vJi8ico9rcbX9mKRwf6WUEMOyufCeG4vU6cROVNCmrJ3PNES8v4opN8e93H8yqM7PYTivN3ydFtbu943NzsBzFuCC/He8oHkKBwB41i5E66LG8inIJQEq4HHYbc2PaNx91ak8UXhMxjhkrNLlBqjXc7zSb8khV6EQHxUUdAAwMVbeRx7+sruzmO1zEXP2zHeYmXO2oP8p8Xd20m5VcmnhlZ7dTNaykvDLEDIpUnOySoOywzjBploJbTbW5mnGxPcxczbwtufZP/ADJWU71QbgM4zWJNOCw9qNxTUnYh5GLm/s/+/H/qBp73RkW4FtqMQ8W5TZlA4JPHuIPaP9NL+5vaNJqVrsqWCSBmIBIVVBOWPQN3TTjkNAJ47vSromHa+9jLggxSRn7zceGVwfceuk3Ur2/AgrjW4z7nSd7xtGP+Zc2s87npWNF2LdffmV/yrlsfAdldO5CXDXmoXc0cbc0baSOPAOFQKFiTPAMVAOPaa5pzLL4rKysMAqwIYHqIO8Grw/qd65E4n0o6hbWy3ekx2eBzsduLuDrYh3WRB7sf+3sqk8lVCNLdMAVtY+dAPBpj4sCn+9v/ALtWO/uptNk0q4aN1EduoYFWGQXYyRnPBtk5wd/CsPdCsY4D3pZZkE7m6YICxIYYt41A3kKDI2P7VYjtv8ZuSTdvoY+64T4ROTk81Fv6/Er13PbdpLXVkQZZrdABkDJ23xvJAHvrJ3YbZ1v9oqwVoowGIOCQuCA3AkY3ijkBp0sllquxE7B7dVTCnx2DOSq/zEdQq/4l+xF/VYmu9OurK2POYVLomMx7QfIi2XD+KxUHLY6+NK9D85t/+9F8xaaadyYunRxLFPDBErzMZI3RQwTG4MBlmwo91aHJu3eS6twiM552M4UE4AkUknHADpNdE8mYp2i+3unXKcoJLhUkiiWcM87ho4+aCLt5kOFIIyMb9+KonKq6ikvLmSDHNNIxTAwCOsDqJyffXQtS1bmdXvbe82xZ3Z2Dt7QVcoAsqE7gASQSPZnhXOte0SW0meKZSMHCvghZF6GQ8CCN+7hWOFqr2Rri6Zbln5Sg2NhZ28R2TdRme4cbmkyQETPHYGTu6d1U/Trx7eRZYWKOpyCu7h0HrHsq7ahH4VsLYweNd2aGOSEeXJEcbMiLxbGz0dZ9lVbT+TtzM+yIXQDy3lVo0jXpZ3YAKB+dWDSi1LXqSad+k0b+6MsskrABpGZyBnGWJY49mTV55TaLPc2WkmGPb2bZgfHjXBLLjy2HVVGvIlWR1jbnFDFVcA/eDOAwHt6KvHLXQbh7PSQttM5S3dXCxuxQlkIDADKnHXVm8418yHD0dlX5Tc6kve8zB2thzQIzwztYJJ34LEUop3rujzxRRT3QkWWd3wsgwxSNU8ds7wSWxg9ApJW4aHOeo31Lzax7J/nLRRqXm1j2TfOWirDT3LI86b5re/gfNelVNdN81vfwPmvSqi1ZJ9AphFrlyq7K3E6r1CSQAdm/dS+iq0mZto9O5JJJJJ4k7ye015oooDZtNQlizzUskeeOw7Lntwd9YZZWZizEsx4liST2k7zXiigtmSKZl8lmXPHZJGe3BoMzZ2izFuk5OTuxvPHhV+5I29rLp17PLZwtLaKuycygSZBwZBt8cjoxXnklY2eqs9s1slrcbBeKSBpNlscQ6MSOkf41yfESu1odf03lmUSK5dRhXZRxwrMBnr3GvDyEnJJJ45JJOevNQ6kEg7iCQe0HBoVSSABkk4A6ydwrocs9DJNcu/lu7dPjMzb+veeNQJmBDBmDDgQTkdG48RRcQtGzI6lWUlWU7irA4IPtr3Z2ckrbMUbyNjOEVnOOvAGaZFzs8y3DtuZ2YDgGZjjsyalLpwAA7gDgAzAD3A15nhZGKurKwOCrAqQeog7wa2YdIndOcWCZkwTtrG5XA4naAxupkMzC15IQQZJCDxBdiD/jWOKZlOVZlPWpIOOrIr3a2rytsxI8jcdlFZzjrwATis0ulzoyo8Mqu/kqyOrP/SCMn3UyGepryzs2NpmbHDaJOOzPCplunZVVndlXyVZmIX+kE4HurLe6dLDjnYpY9rhziOmcccbQGa1aKg7PUblSCpII4EEgjsI4VsXepTSjEs0sg6nd2H5E1q0VaJbJB6az9/y+lk/93/3rXopQtmSWdm8pmbH8xJx+dY6KKAb6l5tY9k/zlqKnUvNrHsm+ctRUhp7m5Eab5re/gfNelVNdN81vfwPmvSqi1ZJ9AoooqmAooooAooooDo/c3jRtM1YSuUQrHtMF2iow28L01n5FadComfS7kT33NlUSZTDsofKdAc7bcBxwK8cgdMmbSdVxG/3iqE8VvH2VJOz/ADcRwpP3NdNmW/hmZHiihy8sjgoqpsEYJbA3noryyzx5/KPWssORTpUKkqwIYEhgeIYHBB9uad8kIwJWuHAKWqGYg8C43Qqe1yPyrW5UX6XF5cTR+RJKzL7RnAOPbjPvp7HLNpthEyKY5ruQuxeMHEEQ2Y0IcEAszs3XurtJ+murOMV6m+iPPdGhV5IL2PyLyISHHATKAso9h3g0g5OsRd22CR9/GNxIODIuaummXE+q6fdwyAyS25W4gZUVcjBWSMbIAzjo4+N7KqPJa2Z721UKxPPx5GDkASKTkdGKzB1FxfQ1JepSXUufKSBdXjmnhUC9tWZZol/68KuQsijpYAf5jqqtaTeMNMvkDtsmW23AnGCZdr88DPZWGTUJ7DUJZY8pIk0m5gQGUyHKsOlSP96tHKq3tmsJry0IEd1LDtRdMMyc6XXsO0D/APtZ+ml0yo1q2+uZSeTzkXdsVJB5+LeDj/qrmr5yxtOYv7q/ulZ41lC20Z2sTShFO8/wxId54bR3DpqicnYi13bBQWPPx7gCTjnFyd3RXQuUXKER6ne2t/tvZTsB42cw4RdmWLqAJ34q8S8WW3/CcP6czm+p6lLcSNLO7O7HJJ/yA4AewVqU75U8mZbGUo4LRnfHKAdiRDwII3Z9lJK6xaayOMk7zCiiitGQooooAooooBvqXm1j2TfOWoqdS82seyf5y1FSGnudJEab5re/gfNelVNdN81vfwPmPSqi1ZJ9AoooqmAooooAooooBjFrtyoAW4mAUYAEjgADgAM7q83+tXE42Zp5ZF6mdiPyzg1oUVMK2NYnuSGrbvNWnmGzLNJIM5w7Mwz14NadFWkS2blnq08S7MU0ka5zhGZRnr3GvMWpTLIZFlcSNnLhiGOeOTxrVoqUi4mZru7eVtqV2duGWJJwOG815WdghQMdgkErk4LDOCR1jJ31joq0S2ZrS7eJtqN2RsY2lJU47RXq8v5ZiDLI8hAwC7FsDqGa16KUtRb0NubVJnQRvLI0YxhGZioxwwCeitSiiiSWgbsKKKKECiiigCiiigG+pebWPZP85aip1Lzax7JvnLUVIae50kGjSRc1cxyyiLnBFssVdwSjsWHiAngRR4Nt/XY/g3P0V3H7JtL9DJ8af6qn7JtM9DJ8af668vMw7+D0foM4b4Nt/XY/g3P0UeDbf12P4Nz9Fdy+yXS/QyfGn+uj7JdL9DJ8af66czDd+Ccu+xw3wbb+ux/Bufoo8G2/rsfwbn6K7l9kul+hk+NP9dH2TaZ6GT40/wBVOahu/A5d9jhvg239dj+Dc/RR4Nt/XY/g3P0V3L7JdL9DJ8af66Psl0v0Mnxp/rpzMN34HLvscN8G2/rsfwbn6KPBtv67H8G5+iu5fZLpfoZPjT/XR9kul+hk+NP9dOZhu/A5d9jhvg239dj+Dc/RR4Nt/XY/g3P0V3L7JdL9DJ8af66Psl0v0Mnxp/rpzMN34HLvscN8G2/rsfwbn6KPBtv67H8G5+iu4/ZNpfoZPjT/AFVP2S6X6GT40/105qG78Dl32OG+Dbf12P4Nz9FHg239dj+Dc/RXcvsm0v0Mnxp/qqPsm0z0Mnxp/rpzUN34HLvscO8G2/rsfwbn6KPBtv67H8G5+iu5fZLpfoZPjT/XR9kul+hk+NP9dOZhu/A5d9jhvg239dj+Dc/RR4Nt/XY/g3P0V3I9ybS/QyfGn+qo+ybS/QyfGn+qnNQ3fgcu+xw7wbb+ux/Bufoo8G2/rsfwbn6K7l9kul+hk+NP9dH2S6Z6GT40/wBdOZhu/A5d9jhvg239dj+Dc/RR4Nt/XY/g3P0V3IdybS/QyfGn+qj7JdL9DJ8af66c1Dd+By77HDfBtv67H8G5+ijwdb+ux/BuforuX2S6X6GT40/10fZLpfoZPjT/AF05mG78D9B9jh2syRc3axxSiXmxJtMFdBl5AwADgE7hRXcR3JtM9C/xp/qqaq/i4LcPgSZsQWjNc3Fplua2kuC222VR8/cg5yMtGx9ikimVhr4eWOMIQknOc22d7CEqrMV6FJO4/wC9KuTMrHVdRBJIAiwCTuwDj/M/nXjkNvubvO/YYqmf4FMshKr/ACgkA4HVXklHW+x3TG9nyj25FjMeHaWRANoHxIl8eTd0Biq46zWa21iR7mSFYfFiK7UhdceMpYADiW4buoiqRybOb6DPrF8PcGjIHZkn86uvJwePd/8AkN/oQVJxUfncRk2b2sQyPBKkL83IyEI/8rEYBpLoN2qQ3EgikjliGzNC7lgrom1lWJIKsrA7Q4jGd4NT3QpWSyZkYqwkjwVJBH3q8CKW6edrSrtm3syzFmO8sQpAJPE7gB7qkV6St5jzTOUIl2tpdgRwxyyEnOwZFZtj2kKuT2ivcOtEQvcTR81CIxKDnabZwThlA3NjG7fxxVY5GDaa72t+1awE535LRPtE9ecDPXisXJZzJos5kJcmJgS3jZAi3Df1Vp8NLwRSf5LdLq7RQyS3EXNhQCFVg7MW4JgDc+SB1b+NY11xhbSTvEVCE7vGO0oIBceLtbIyejOFJGd1VtJWbRXkYlnxtbZJLbQcYba47QwN/so1+5ddNtnVmDFxlgSCcq2cnic9NFBadxi6lmvtZaKGOQouXYL5eUXa8li4Hkndvx/EKbxMSASMEjeOOD0jPTVB5XnZXT0XcjIVZRuVk+58UjgV9ldArElSTNJ5ijTbwvNdbn+7KoBtAqTsbeVH8LeMM59lZOT+qG5i53ZCgncMkkY4hwQCrg5Ur1iqm0hA1sgkEMMYPD/h1O7q30/5CnNorHezM5YnixLHJJ6T7aso0r+34InbI5Quz3Npb5ZYpedaQqSpbm1QrHtDeA20ScYJCdWa8BuYv4oYieblhkd0ySEaNowjrnydrbYEcDgdVZOXG61ZxuZGUqw4qc4yp4g4J3jrpb3PmLtdSP4z84F223tsBchdo79kEk49pqpemyP6qGdtyj2pEiMeGeWRANoHxIlBeTd0AkLjrNZrfWJHuZIFhOzEV2pCwxhlJAA4ltw3dAIz0VSdBP8Ax8X/AJV6PcGUgdmSTj21dOTvl3n/AJB+VHScVH53EZNm9q9yI4JpG4JGzHsCk1VuRXORyiKXnFItImKu3Oc82SGlzk7JB8XG4nPsrd7prEaZc4JHiY3dRIBHZWp3PHLm4kclnyi7Tb22QuQu0d+MknHtNEv5bYb9dDXS+UfPPHHzeyz86SNoNspE4TaJH8zEAe/qrbsNVMs00YQARHZOT42dxXKkeSwJIYE8DVD5DHN1a59HdD3LcKF/Lopx3NJC3fDMSzbSrknJ2VL7K5PQMnA9pqzglfzqIyboYprxjspbrYZsM52WcNuEmx4hx5O7cB11upr4EVxLKhRYWIx5RbCqdwH8WW2cdYqraFv0q3z6zGPd30BjsoHmWrHpE82D1YbIx1YO+mBeSYmWeLXW73lneFxzecKNol1ABLKMZwMkcP4TjO6vV3rZjt0mZV8YqMhsoAxwrlwNyHdvxuzvqt6rcuulwyK7BzIpLgkMSWOSW45Na/K07Frp6L4qsuyyjcGQxplSBuK+yigm/wByuTSOhQuSoLDZJAyM5wcbxnp7aikuoykahaKCQpiuCRk4JBhxkdOMn86muVG7P//Z"/>
          <p:cNvSpPr>
            <a:spLocks noChangeAspect="1" noChangeArrowheads="1"/>
          </p:cNvSpPr>
          <p:nvPr/>
        </p:nvSpPr>
        <p:spPr bwMode="auto">
          <a:xfrm>
            <a:off x="0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3764" name="AutoShape 4" descr="data:image/jpeg;base64,/9j/4AAQSkZJRgABAQAAAQABAAD/2wCEAAkGBw8OEBQUERITEBIWFxcRFhETEx4ZHBgeGhgcFxkYFxgdHSggGhslGxgaIz0hJSorOi4uGCIzOD8vNygyLisBCgoKDg0OGxAQGzImICYrLS80LywvLC0sLDQrLCwtNC8sLCw3LDQsLC8sNCwsLCw1LCwsLCwsLCwsLCwsLCwsLP/AABEIAIwBaAMBIgACEQEDEQH/xAAcAAEAAgMBAQEAAAAAAAAAAAAABQYEBwgDAQL/xABLEAABAwIDAgcMCAQFAgcAAAABAAIDBBEFEiETMQYUFkFRVNMXIjNSU2FxkpSktNIHIzJic3ST0RVCgZEkcoKh8UPhJTQ2Y3Wxs//EABkBAQEAAwEAAAAAAAAAAAAAAAABAgMFBP/EACkRAAIBAQYFBQEBAAAAAAAAAAABAhEDEhMxUaEUIUFh8ARxgbHhIsH/2gAMAwEAAhEDEQA/AN4oiIAiIgCIiAIiIAiIgC17iP0vYdTzSxPhqi6KR8Li1kdiWOLCReUG1x0LYS5rxCd0VTi8jMudtQ8Nc5jXWvVuBsHAjULfYWcZ1qa7STiuRsru1YZ5Gs9SPtU7tWGeRq/Uj7Vad5RVfjs9ni7NOUVX47PZ4uzXq4aOm/4efHeuxuLu1YZ5Gr9SPtU7tWGeRq/Uj7Vad5RVfjs9ni7NOUVX47PZ4uzTho6b/gx3rsbi7tWGeRq/Uj7VO7Vhnkav1I+1WneUVX47PZ4uzTlFV+Oz2eLs04aOm/4Md67G4u7Vhnkav1I+1Tu1YZ5Gr9SPtVp3lFV+Oz2eLs05RVfjs9ni7NOGjpv+DHeuxuLu1YZ5Gr9SPtU7tWGeRrPUj7Vad5RVfjs9ni7NOUVX47PZ4uzTho6b/gx3rsbi7tWGeRq/Uj7VO7Vhnkav1I+1WneUVX47PZ4uzTlFV+Oz2eLs04aOm/4Md67G4u7Vhnkav1I+1Tu1YZ5Gr9SPtVp3lFV+Oz2eLs05RVfjs9ni7NOGjpv+DHeuxuLu1YZ5Gr9SPtU7tWGeRq/Uj7Vad5RVfjs9ni7NOUVX47PZ4uzTho6b/gx3rsbi7tWGeRq/Uj7VO7Vhnkaz1I+1WneUVX47PZ4uzTlFV+Oz2eLs04aOm/4Md67G4u7Vhnkav1I+1Tu1YZ5Gr9SPtVp3lFV+Oz2eLs05RVfjs9ni7NOGjpv+DHeuxuLu1YZ5Gs9SPtVkYd9L2HVE0UTIaoOlkZC0uZHYF7g0E2lJtc9C0ryiq/HZ7PF2amMPndLVYRI/LndOzM5rGtvlqwBcNAGg0Ufp4LpuWNs28zpRERc89YREQBERAEREAREQBERAEREAREQBERAEREAREQBczYz4bGPzLvi3LplczYz4bGPzLvi3L1elzfx9mm2y80KuiIuic8IszB8NlrKiOCIXkkdkbfcOck+YAE+gKfxeooMOkdT09PFWyRnJLV1WZzXPGjxFC1wDWg6XJJ0PpOLlR0M1Gqq8iqIrPS1+H1Uc7ailipphDLJBNTOcxpe1hc2N8bnOBzEWuLdHPdVhVOpJRpkwinOSGI2adho8XYdtFZw6WnPqPQovEKGWmldFMwxyMsHMJBIuARuJG4hFJPJhxazRjos+iwaomZtGtDYr5drJI2Nl+gOe4AnzC6/OJ4VUUpaJozHmGZjtC146WPaS1w9BS8q0F10qYSKQwvBKqrDzBHtAwZn2ewZR4xDnDvfPuXzEcFqqVrHzRFjH6MkBa5jiN4D2Etv5rpeVaVF10qYCL9wxOkcGsaXuccrWtFySdwAGpKmOSddmybNu08jt4tp6NnnzX81ro5JZhRbyIRF61NO+J7mSNdG9pyuY4WIPQQdyzncH6sU/GTF/hz/1doy3otmvm+7a/mSqCi2RiIsiuoZYC0StLC9jJmg87XjM139QrUlDHREQgVpwXw2D/jt+MVWVpwXw2D/jt+MWE8vNGbbLPzU6YREXHOiEREAREQBERAEREAREQBERAEREAREQBERAEREAXM2M+Gxj8w74ty6ZXM+M+Gxj8y74xy9Xpc38fZptsvNCrIiLonPLt9DcjW4vHmIBdHKxl/Gy30/0hyqOIQvjmlY++dsj2Ov0tcQf9wV+aKqkgkZJE4skY4Pa4bwRqCrdi+K4Xi311QZMPrCAJHxxbWGUgWzFgIc11h/zvWt1jOvQ2qko3epG8GODLMQjmfxlsJgY6eRjonOtG0XLmlu87+93qAma0OIa7O0EgOtluOY25r9Ct+FYth+Gw1bYpZqyWpgfS3EOxjYHAjMczi4nXmCpqsW23oSaSSRfMXw6Coo8HbNUxU7TFIw52SOJBmAJGVjmi33iP7KoVt5Jy0vLrOEAebXystEwkjQ2Y0a89lYsZrcNqaejhFTOw00b4i7iuYPzuDrgbUFtiDvUDjhpc0baXO6NsbWufI0Nc993Oc4gE2GoA13NCxs6/f2Z2jRM/Sa3Z4i+naMsNMyKCFnMG7JjyR53OcSTzr34JkVGG4lTyd8yGIV0N/8ApyNJDsvRmFgR6elY2JYrS4myN1VI6mrI2CJ04jMkc7W6NL2tOZkgGlwCD/8AWNJikNLSy01K58jpy3b1Lm5LtYbtiiZckNublx1O61lKO6o9eRaq85V5Gf8ARvHnmrG3a2+H1QzPNmi+TVx5gvXFIv4bhZpZXNlkq5I6yN0RLo2xtFs7ZCAHPdYCzdwOvnweBeJUlKal1RJI0y08tI1scWa20t35OYaC27nulPitPPRcTqnvbsXmSlqhHmyg/biey+YMd9oWvY+hJJ3q9OQi1dp1MngcDDRYlVR/+YiiiijcN8YmkySPb0Oy843aqrUlI+Z7Y425nuNmtuBc795IF/6qV4L49xCV+Zgnp5mGCeEm2dh6D/K4bwfT03WRxXCmytkjrJhGHB4hfSEyCxvlzB4YTpbNcLLmmzFc0iP4RQ1bKh3HGubUOs94cW5jpYF2UmxsOf086mqj/wBPxf8AyD//AMFEcKsUbW1s9QxpY2V+cNda40A1tpfRSU2I0ZwllKJZNu2c1Z+p7wlzMmzDs19N+a3Mo60iFSsiK4N4ZxyrhhP2XOu87rMaC+Q33DvGnUq38Naaerw9lVMxrJoJnwPa2Rj/AKmV5fB4NxADC7Zi6rmC1NLDTVOaV7amaIwMAiu1rS8OeC7Nve1uW9tATvuvbgZiVLTcZbVOeIZ4TA6OOPMSTq14JcA0sOo371JVbvLoWFErr6lbRelQxjXEMcZGg6PLctx05bm3ouvNbjSFacF8Ng/47fjFVlacF8Ng/wCO34xYWmXmjNlln5qdMIiLjnRCIiAIiIAiIgCIiAIiIAiIgCIiAIiIAiIgCIiALmbGfDYx+Yd8W5dMrmbGfDYx+Yd8W5er0ub+Ps022XmhV1MYVwcmqIjOXRU1M05DUVD8jC7xWaFz3eZoKjaKn20scYNjI9kd+jM4Nv8A7q3/AEtS5a8UzBkgpYo4Yoxubdoc4jzm4F/uhe6UnVRR44xVHJkbT8EzUOyUlXS1UmtoQ90b3W1OQSNaHf0Kr88Lo3uY8ZXsc5jmnmLTYj+hBXyKRzHBzSWuaQ5rhvBBuCPOCvSV8k8pce/kleXHmzOe6/oF3H/dVJrNkdGuS5niitGPCLC5jSxwwzyxhonnnj2mZ5aHFsbT3rGNzW3XJBN19qcPgrqCSrgjbBNTuY2pgjJ2bmv0ZLGCSWaggtvbS/pl/r0Lh9K8yrIrn9HWHU1bxiCoZGM0dopy3v2SPc2OPvr/AGbndbeq3Q4VJJVNp3fVv2hikv8AyZCdoT/lDXH/AEq31VrQlx0T1MBFbfpGjpop4WUsEcERp4ZwQDncZAT37iddAP8AdZfB3B4a/CqgCKMVcbnOgka2zpBGxsj43G9nEtcbf9ljiK6pGWH/AE4lHRTPBGgjqKpplGaCP62QXtmAIa1l+l73Mb/qK9eHLI48QqI4oo4Y4nmJrIxYWad7rk3celZXv6umN3+bxAorvjE0UNNhz4qKjdLUxyF4dE45nNk2bcoEgtfo6Sqvj0sclRI6KIU7DlGxG5jgxrZGjU6bQPUjO90LKF3qYCK64zVwU1Jh8woqR7p45XzNMZ77JIGANIddhI6Oc/0UVw8wiGhr5YYSdmAx4a43LMzQ4sJ5yL8/mSM6unnISs6KpX0Vpq6aHDKenL4Y6irqIxU2mBdHDG7wYEdxmkcBcl2g3WWBLilNPBK2WlijnsDDNTtMYvmbmbJGDlILM1iALEDpRSrkg4UzfMhUVq4ARQyyVDJoIZg2lnqGmRpJa6NoLdQR3uuo51g1WJRzUjs9HBC9z27GeCNzb5LbVjrvPM9h0/4X+dKC5/NakGrTgvhsH/Hb8YqsrTgvhsH/AB2/GJPLzRlss/NTphERcc6IREQBERAEREAREQBERAEREAREQBERAEREAREQBczYz4bGPzDvi3LplczYz4bGPzDvi3L1elzfx9mm2y80K1BK6NzXtNnNIe09Babg/wBwtgcO6P8AjAZiNC0zZmNjqoGDNJC9ugJYO+LSNLjxQdx014vWmqZIXZonvid48bi0/wBwQV7pRq01meOMqJp5EjhXByrqX2bE5jBq+aVpZHGOdz3usAB0bzzLF2jaepzRO2rIpg9j7WziOS7XW5swaD/VK3FqqoFpp5pgOaSVzx/ZxIWGqk+pG0si3/SDRGapdW04dNS1OWVsrW3DHZQHxSW+y8OB0Nt/mK+YcXYfhdXtgWSVuyghicLOLGOLpJS06hmuUE7zuVZo6+eC+xllhvv2cjmX9OUi6855nyOLnuc9x3ue4uJ9JOpWNx0UehlfVarMn+D9PLxGvlja/vG0xEjWnQioa64PSMt/NZTvCiaJ0H8RjI21fE2mMTRqyQd7VuA6CGNYPxiedUOPEHsblbM5rDe7WyEA30NwDY3Xxszu9s42aczbE96dNW9B0Go6AjhzqVToqULb9JlO9k9KXNc0cRpW3c0jUNII15x0L84NVVFBQ09Wxj7R4g6QHKQHNEDGkX3WcC5t/SqvPVyyACSSSQDUB7y63nFyhq5SzIZJCzdkLzl01He3tvRQd1JjEV5svWO0MNJUxRUh2jayohrQI7ktgDg6Flh990p9EbFBfSJC5mK1eZpbeVzhcWuDqCOkedQLKmRpDg94c0ZWuDiCB0A3uBruXyeokkIL3veRoC9xcQOgElIwadRK0UlQ2Dik+JUtBhJphUstHK5zY2vsTtszc7QNbg7jvBVKxugmp3tM7SySVnGTGWlpbne8AOB3E5c1uhwXl/FKny836rv3XhNM+Q3e5zzuzPcXH+5SEHEk5qRsyPF34bTYM+aHNT5JxLmhBc28ujmPLczHgHMMpF7KkcLcGlo6qRj3Ola47SOocc22Y7Vsmf8AmJG/zgqOmrppBZ8sj278rpHEabtCV+H1UrmBhkeY26tjLyWt84bew/opGDi6llaKSoXDhdA7EaekradplDII6SpYwXMMkdwC5o1DHXNnbtB0qtR4POYXzOaYomAd/IC3O4kAMjvq92pOm4Ak2WLS1UsLs0Uj4nbs0by0/wBwQV9q62ac3lkklcNAZHl5HoLiVlGLXIxlKL5vMtf0XRTGoqXRNeXCiqQHMBuHFoygEfzE7lH1MOJ1sJNSJzHSskm2s7Hi2cxtLA9w1JLW2HpUHBVyxghkj4wdSGPLb+mx1X6lr53gtdNK5p3tdI4g+kE2UuO9UqmrtDHVpwXw2D/jt+MVWVpwXw2D/jt+MVnl5oxZZ+anTCIi450QiIgCIiAIiIAiIgCIiAIiIAiIgCIiAIiIAiIgC5mxnw2MfmXfGOXTK5mxnw2MfmHfFuXq9Lm/j7NNtl5oVdERdE54REQBAiIDZON4/VR4Ph87JAyaV8zZJRGy7wxxDc1266f3UXww2VRhtDWGOOGrmdLHJs2hglbGS3alo0vdrdR43oWfXYm6mwLDS2OCW8lRpPAyUCz3fZDwcp9Cx+EmzxPC24hkENRDK2jlYwnZublGUxsJOztmboNPtLzR5Ncur/09Uuaa7Ioak8bwOaiEBlFtvC2obpuDiRlP3hYE/wCYL5wcw9tTVRskIEQJkmcdwijBklJt9xpHpIVvxMtxHD6m1RFUz00z65gjbI3JDIQJWfWRtu1ps7S+5bZTo0aowrFlOwLDOOTshErIXvIawyB1i4mwbdrTb0nTRfjF8Kmop3wTtySMNjzgjmc087SNQVmcDBfEKUf+61TeFPGOUjKZ5/8AEKdn+GkcfDxgXMDj44GrSej/ADXSk0+wjBOPcgMbwbigiO3im20YnaIw/Rjr5XOzsbYmx03iy9Rwf/wJrOMQ7MP2OztJn2mXPs7ZMv2dc17L7woBHFA4FpbRwtLSLEEF9wRzEFWfgg2iOFDjrssX8S0uzMwu4sA3ai4+qB1PSBbcVHJqKZkoJyaKpiGB8XgilfPFmmYJWU4D9plJtdwLMrRvsSe+tpdRCluFVLVQ1kras5pycxfzPB+y5h8QgaW3AW0tZRKzjkapZ0CIiyMQiIgCtOC+Gwf8dvxiqytOC+Gwf8dvxiwnl5ozbZZ+anTCIi450QiIgCIiAIiIAiIgCIiAIiIAiIgCIiAIiIAiIgC5mxnw2MfmHfFuXTK5nxnw2MfmXfFuXq9Lm/j7NNtl5oVZERdE54REQBfRv13L4iAt9XwtpJ6SGkfQERQEujcyrOcF181yY7G9zzKKxbHzNAymhiFNSscZREHl5e8i2eR51cbGwAAA6N1oVFgrOKNjtJMmMHxeKmhnYYHSSTxmEzCbLkaSCQ1uQ7y0XudRpov1wTx1uHzOldDxi8botmZMjS14s8PGUlwItppu51Coq4J17kU2qdiYwTF4aOsbUNp3PbGc8cLptx5sz8l3Aa6WHNc6ax4qNnKJIM0OVwfH3+ZzLajv7C9umyx0Vuol5kvwox5+JTiaRoa/Zsjdl3EtGrgOa5N7edewx2H+HGj4u7WXjO32+u0yZL5MlsmXTLf+qgkUuKlC33VsnpuETZ6NlPUQbZ8OYQVO1yvjaRpGRlIewHWx9AsoFEVUUsiOTeYREVMQiIgCtOC+Gwf8dvxiqytOC+Gwf8dvxiwnl5ozbZZ+anTCIi450QiIgCIiAIiIAiIgCIiAIiIAiIgCIiAIiIAiIgC5mxOaHjmKRyyGLaVEuV4jL9WVTnEEA33LplViqwfBHOlfJTUbnNkDZXOhaTtJCCA42vmcXtPnzjpW6xtFCprtI3kc9cRouu+6v+ZOI0XXfdX/ADLo7kZhPUKT9Bn7JyMwnqFJ+gz9l6OKXfY1YHsc48Rouu+6v+ZOI0XXfdX/ADLo7kZhPUKT9Bn7LF5PYHtdlxSj2l8uXYM35c+W+W2bL32XfbXcnFLvsMD2Oe+I0XXfdX/MnEaLrvur/mXR3IzCeoUn6DP2TkZhPUKT9Bn7JxS77DA9jnHiNF133V/zJxGi677q/wCZdHcjMJ6hSfoM/ZORmE9QpP0GfsnFLvsMD2OceI0XXfdX/MnEaLrvur/mXR3IzCeoUn6DP2X4dwRwcODTRUYc65DTCy5ta5Atra4/unFLvsMD2OdOI0XXfdX/ADJxGi677q/5l0dyMwnqFJ+gz9ljVfBvBISA+jpA518rRTtLjbeQ0NJIFxrzXCcUu+wwPY564jRdd91f8ycRouu+6v8AmXRVPwSweRocyio3tOoc2BhB9BsvTkZhPUKT9Bn7JxS77DA9jnHiNF133V/zJxGi677q/wCZdHci8K6hSfoM/ZYlHwfwKdxbHSUT3DNdogZfvXZXaZeZ2h6DoU4pd9hgexz5xGi677q/5k4jRdd91f8AMujuRmE9QpP0GfsvzLwQwdgLnUVG1o3udCwAekkJxS77DA9jnPiNF133V/zJxGi677q/5l0dyMwnqFJ+gz9k5GYT1Ck/QZ+ycUu+wwPY5x4jRdd91f8AMpPC5oeOYXHFIZdnURBzzGWauqg8AAm+4rffIzCeoUn6DP2XpBwRwyNzXsoqZj2kPa5sDAWkG4INtCCL3UfqYvXYqsWiaREXiPQEREAREQBERAEREAREQBERAEREAREQBERAEREAUG2hLsQkkLHCMRRkH+R8gLxm6czWFov97nLdJxFU6EoVmhFfsp3P2mfYAhl2gmb6xzxHfRrBeNgPPa/3j8jFeaeqBEolytjpyXNubRNGfnsTIXE9FtNys6K3uxKHhRU5iYGue+U8732uTznQAD0Dcoigp5G1bnsbIyKTO6aOQDKJGkMZJEb3Be0agaWsdDe88ilS0K1hBrxKdo2QsaydzS9ze/c6Y5GutuDY2tA/zO3WC9G8aFKHDbbZxiEmbLcAubtnxtvYWaXWH3RYHnsKK3hQr2KQ1bhDHCZY2OEjpJbh0jDduRhObmDnm5J8EAc17HL+vNZe0mxbGeewzDzXs8OD+exaYuhylkS8KEVgAntKZs9zI4sz6Xae+b3lzkIzZDY2JjzD7S+yiYVmazzCIDoMuUvL92uodZvo77zKURSooReANmDHmYvLi91i/nb/ACnL/IbGxG67SRoV5OgfFWyTFrpGSQxxNLRcsLHPcRbfZ+cajnZrzKZRKihV2UlWymcWNfFJJVifZRlt2RumaXNcd13MBcbHRzzqRv8ARsNdLTwgulgmdOXyuGU5GZ3PLecFuUCMekEqyIreFD8MbkaBq7KLXOpNhz9JVT4LYbUNlikka9v1Eu0EmW8cs0zZXMitvBs7MTcd5HbnVvRFKgoVnBH1oLjMybK2G7blhc57pHucCAbFzW5GjmtfpQQ1nE4gdoZtvHtCCDdjZgHus77LXsbmy373aW5rKzIl7sShXK2Kt45mY6XYZ4G5GlttBI6R+v8AIbsbbfvPMLe9KKo1Mr5M4jZnDImgWcLNy6l1i4kOO4WvYmw1nES8WhW7VgpJPCmdzzld0gG4Jbe8YeG5Tl+yXEiw3TlM4tDGEPJyXLnEHUWFnO53a9GtishFG6igREUKEREAREQBERAEREAREQH/2Q=="/>
          <p:cNvSpPr>
            <a:spLocks noChangeAspect="1" noChangeArrowheads="1"/>
          </p:cNvSpPr>
          <p:nvPr/>
        </p:nvSpPr>
        <p:spPr bwMode="auto">
          <a:xfrm>
            <a:off x="0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3058" name="AutoShape 2" descr="data:image/jpeg;base64,/9j/4AAQSkZJRgABAQAAAQABAAD/2wCEAAkGBhQQEBUUEBQWFRUWGRYYGBUWFhgYHhgfHBYXHhYhHBgfHCYgGB8kHRoZHy8gIygqLC0sGh4xNTAqNScrLCkBCQoKDgwOGQ8PGi8kHiQsLSwuLCwsKywyKSktLCwtLDUtKjUsKS0pLCwpMiovLC00LC0sLCwwLCksLCksLCwpLP/AABEIAL4BCgMBIgACEQEDEQH/xAAcAAEAAgIDAQAAAAAAAAAAAAAABQYEBwECAwj/xABLEAABAwIDBQUDBwkGAwkAAAABAAIDBBEFEiEGBzFBURMiYXGBMpGhFCNCUnKxsjM0U2JzkrPBwhVDgtHS8CQ1RBclY4OEk5Sio//EABoBAQACAwEAAAAAAAAAAAAAAAABAgMEBQb/xAA2EQACAQIEAwUHAwQDAQAAAAAAAQIDEQQSITETQVFhcaGx0QUUMoGRwfAiYuE0QuLxIzNSBv/aAAwDAQACEQMRAD8A3iiIgCIiAIiIAiIgCIiAIiIAiKPxTaGnpReomjj8HOAJ8m8T7kJjFydkiQRVWLeRSyEinbPUW0+ZgkcPfYBZsO073f8ARVYHVzIh8O1uhldCot1bv0J1FgQYtm9qKZn2oz/SSs1jwRcIYnFrc7IiIQEREAREQBERAEREAREQBERAEREAREQBERAEREAREQBERAFGbQbRwUMXa1L8o5AaueejW8z8Bzsuu020cdBTOnm4DRrRxe4+y0efwAJ5LQ7HVOPYgA53ef8AuwsHGw6D4k+Khs6GDwfGvObtBbstb9s8RxqYw4e3sIh7TwdQOr5Po/Zbr5q2bPbqaWn79ReqmOpfLq2/gzn5uuVZcBwGKigbDA2zW8TzcebnHmT/AL0UiliK2L/sorLHs3fezxyZGhsbRYcB7IHoAsWVtQfZMTfRzvjp9ykEVJQzc38tDSUrEHLDWjg+N3gAB94WK7HqiE2mjHqCPcQSFZl1kjDhZwBB5HVa0sLLeFSSfa7oyqqv7oojKHaOOTR3cP63D3/5qUuqvjez/Zgvi9n6TeniPBeWD48YiGvJLPi3y8PBa8MZOlPh4hfMySoxnHNT+hkYvtE8SFkZsGmxNrknn5BZmA40ZiWP9oC4I5jndRuM7PvdIZILPa/vWBGl+PmDxWXgeFmmDpZyGm1gL3sOfqdNAsFOeJ95ea+Xwt5F5Klw9N/G5YCbcVxG/MLjgeChYKo1clgLQt1I+t0B/wAlOLrUqvE1jt5mpKOXR7hERZigREQBERAEREAREQBERAEREAREQBERAERYGO4j8npZpv0cb3jzDSR8UJinJ2Ro/extOautMbT81T3Y3oXf3jvf3fJvirzuW2fEVI6pcO/OSAejGmw97rn0HRaRe8uJJNybknqea3piNbUYXhlJPTAPjiiibPC7gQ5o77XDVpDiQeIs7UaJCOZ2PQe02sNhY0o7en8mwEVLwDezQ1QAe/sJD9GawHpJ7J9beSuMUocAWkEHgQbg+qtKLjujzkZKWzO6IiqWCIiA4IVGxuh7GYgeye83yPL0Kt+IYtDTtzTysjHV7g33XOqpWJ7Y0tc/JSuc8xAlz8pDbEgWBNiTe3Jc/wBo0HOg5pfDr6mfDVVGoo33JTBMfETHNkuQNWW+I/n71hVuIvqHi/WzWDgL/efFRuZWLZTDszjK4aDRvnzPpw964lGpVxGWhfT7fxyN+cYU71Lak9hlCIYw0ceJPU81loi9TGKglFbI5TbbuwiIrEBERAEREAREQBERAEREAREQBERAEREAVT3ouIwqfL0bfyzC6tii9p8N+UUc8Q1L43hv2spy/GyGahJRqRk+TR8vL6fwdjKigiDgHMkgjBaeYdGLj3Gy+YF9A7pcXE+GRtv3oSYj6as/+pHuVUeg9sQvSjLo/M0vtpsnJhtU6J9yw6xSfXb/AKhwI668CFG4fjM9ObwTSRfYe5vwBsvpDbWKI0b3T0/yiNneez6QaPacz9Zo14jQHVagk2Cpa3vYTWMcTr8nqDkePAH6Xu9V06dZSj+o8PUouMv0kfSb18SjFvlGcfrsY745b/FSLd9leP0B84z/ACeoHEd39fBftKWUgfSYO0HvZdQr6VzDZ7S09HAj7wsihTlskYnUqR3bLnNvlxF3B0TfsxD+olR1TtziNRo+qlseTCGfhAUNSwsPtPaPVWbBqKNx+bZLMekUL3/G1h6lWyQjyKZ6k9LkbR4G+Z2aS7nHm4lx95WwNmtnjBDM8iwysH/6NWVh2AVWXMIYqVg4y1Tw4gdREw2H+J6y6VtOYah8VU6rlb2cb5Ce427w7LGxoEbR3b92/mub7Rq3w1RftfkdDB0ctWLe9zHpYDI9rG8XGw/34cVsSkphGxrG8Giyrux2G6GZw491v9R/l6FWhcL2Th8lPiS3l5fz6HWxdTNLKuQREXYNMIiIAiIgCIiAIiIAiIgCIiAIiIAiIgCIiAIiID5x3jbOmir5GgWjkPaRnwcdR6OuPd1WZus2rFDWZZDaGezHk8Gm/cd5Akg+DieS2vvF2OGI0tmD56O7oj1+s0no74EDxXzvLEWOLXgtc0kFpFiCDYgjkVXY9XhascZh+HPe1n9mfWTmgix1B4hfN+8HY92HVbg1pEDzmhfysdct/rN4dbWKv267eSHtbSVjrPFmxSOPtjk1x+sOAPPhx47Exyk7WnkZ2bJrtNo5B3XkagHpfhm5HXks9GrkZ5XG4OUHknutn1PnHDNuq6msIqmQAfRcc49zrhWGn3yV9rPEEn24j/S4D4LxfgOG1h/4WoNFLexp6r2AeYbLy6a38lw/drWxa9h2zeToHseD6Eg/Bb//ABv4lY5D4sfh1JKHepVu9mmowevZv/1LIdtvic2gmjiH/hQj73XsoqDCJIzaSmqW/wDp5D8Q0hTFELcKeqcejaWb+bQFDjTWyLxdR7sx24G+pINXLLUHpK8lv7g0Vxw7CMtOIYwG9pKwAAWAAa4k28OKwoHVIF46F7QPp1MscLR5gFzvuVo2SjkkZ2s0sEmpDPk4ORttH98kmQ3Fr+BWjjI8Wk6fJ6fLn4G5h/0TUidpqcRsaxugaAB6Ls6QAgczw92q6VdWyFjpJHBjGi7nONgB4lROztU6qvVOBax/dgYdD2d/bcORkOtuTQzndYUklZG0otpyf4ycREUlAiIgCIiAIiIAiIgCIiAIiIAiIgCIiAIiIAiIgC19vH3aCtvPSgNqAO83gJbfc/oefA9RsFEM1GtOjPPB6nydVUr4nuZI0se02c1wsQfEK/bH73ZqUCKrBniGgdf5xo8z7Y8Dr4rae1OxFNiLfnm2eBZsrLB49fpDwN1qLaHdDWUxLoR8oj6xiz/WPj+7dVPQwxeGxkclXR9v2ZnY5snBik76nC6mEuk7zqaQmNwd9K1+p1ta1ydVDs2Sr6Q6wVMducJcR743EKqTQujdle0tcOTgQR6HgpSh2urINIqmZo6Z3Ee43C2YYmSVnqc6v/8AOwlLNSnYs9PjdU3R1TXM8Hdr/VGVJ0+JyyHWqxB/hG2X+mIKrs3oYiP+pcfNkZ/pXSbeXiLuNU8fZDG/ENUvEL/yYV7Arr+9eJfBs2ZmOtRzFxFvlNdJdsV9C8Rve4uIFyBlGtlN1+8HD8MgbDC/tTG0MbHEQ7gLDM/2R48T4LUNLR4hibrN7eo19pznFo83OOVq2PsjuZZERJXkSuGohb7A+0eL/LQeawyqORl9ww+F1rTu+iOmC01Vj0rZ60dnQsOZkAuBKRwvzeBzcdOQHEraLW2FhoByXDGBoAAAA0AGlumi7Kho1q3Eeislsun8hERSYAiIgCIiAIiIAiIgCIiAIiIAiIgCIiAIiIAiIgCIiAIiIDFrsKhnFpomSD9dod94Veq91+HScaYNP6jns+AdZWtEMsK1SHwya7mUsbocO/RPP/myf5qVodgqCGxjpYrjm4Zz73XU+iFpYmtLRzf1Z1jjDQA0AAcABYD0XZEQwBERAEREAREQBERAEREAREQBERAFUdrt5FPh57MXmn/RMPC/DM76PlqfBdt5G1xw+kJj/LSksj8NO8636o+JCom5zZsVE8lZP3+zdZmbW8h1c4k8SAR6uvyUHRw+GjwnXq/Ctl1ZaqOTGq0ZyYKJh4NLC+S3iDe3rY+CzG4Ni0WrK6CY/Ulgyg/4mm4VxRLGB4l8oxS6WXnuaz2g3o1FHG+KppHRVJaeze1wdGeWYHnbjbXxsr9gdWZqWCRxuXxRuJ6lzAT96wtsNmWYhSvicBmteN31Xgd0+XI+BK42Jv8A2dTBwIc2JjSCLEFoynT0QtUdKVFOMbO+v0JxdJZmsF3uDRcC5IGpNgNeZJAXdah317SkvjpIibMtLKRyJ/Ji/K2rvVvRGY8NQdeooI28uC5QWw+0Qr6GKW/ftlkHR7dHe/R3k4KubT7HDE8WAlc5sUMEZfl0Li6SXKAeXAknw8VIjRWeUKjta9+ZsDOEzhU4bpMO/Qu/92T/AFLU277A4qvERDO0ujIkNg4j2QbajVRc2aWFpVYylGbtHV/p/wAj6KzhAVSqjc/h7mkNZIw8nNkcSPR1wfULvuzwd1FHVUzzmMVQbOtbM10UTmm3K4PvuhrypUsjlCTbXJq33ZcXvDQS4gAC5J0AA43KRyBwDmkEEAgg3BB4EHmFRd720Zp6PsI/ylRdunEMAvIfXRvqei89zm0nyijMDz85T2A8WH2Pdq30HVLlvdZcDj8r+HX6mwFxmXKq222ytNNSVD3Qx9oI5HiQNAdmawkEuGp4DipMFOMZSSk7ePoWfOFyCtCbpNn4aysf8oYJGxx5gw8CS5oFxzsL6LedDhsUDS2GNkbSbkMaGgm1rkAamwGqhGxi8PHDzyZrvut9zILlxnChNpNi6avae2jGciwlaLPb073O3Q3C0LU4P/Z+INirm5o2SNLwL2fHfiOoI5eYS5kwuEhiE7Ss1yt5an0sChKw8IpYI4m/JWRtjcA4dm0AOuBY6cbi2q9q2ljlYWzNa9h4teARprqDppxUmi0r2PXOFyCtObNbAQYhXTzsaW0LJC2NoJHakWvlPEMvc+oHW03vFxxuEUzKfD2MhfNe7mNALWtsCb83G4GY3sL+FoubrwidRUoSvJ9lrd+r2L9V4tDEbSyxsPR72tPuJXrTVjJRmje146tcHD3hVPAN2VJFEDURiomcAZJJbuuTqbA8B8fFeOObsospkw5zqSoA7pje5rXeDhfQHqPcUMfDoN5cz77aedy6sma6+Ug5TY2INj0PQ6jTxXbOFqPCIJZcAqInXM0tV2Zzk3L3TRA5jxvfiVYsO3OULIwJQ+V9u88vc2552a0gAJcvPD06d88+dtFfa2u6LznC5zhfP+9TZyCgqo46Zpa10WYguLtc7xxJ6ALYmE7rMPkp4nuicXPjY4ntZOJaCfpdUuXqYSlTpxqObtL9v+RfA5crWE+wMeG4lRz05cYnyiNzHG+RxacpDuYNjx524302epNWtTjCzhK6a6W9TR2++tLq6OP6LIgQPFznZvgG+5Xvc/ThuFRkfTfK4/vlv3NCpO/HDS2rhmt3ZI8t/wBZjjf4OHuKuO5muEmGBnOKSRpHmcw/F8FHM62I19nwy9V9/uXtERScIIiIDExbE2U0Ek0hs2NpcfQcB4k6eqomzmyJrcOqZKr8tXky3P0ALmC3gOPkQFxvQxcSzQUIbJIwls1Q2Fhe7IHd0WHU6/ulTDN4UYAAoq4ACwApXadOag6NOnUhSTgtW7/JbfV6/QoG6LHHUlc+km7olJbY/RlZfT1F2+Yat2gL593gzg1oq6eKogzlriZojH843m3kbgA+d+q3dsvjra2kinb9NveH1XDR49CD6WRGb2jTzZa6Xxb95KlaC3S/84b9mb8JW/StBbpf+cN+zN+EoyMD/wBFfu9Tfq6mwufeV2VO3oY86no+yhuZqkmJgaCXWP5QgDU6G2nNwUnNpU3UmoLmYGy1OMTrqmulGaFodTU7TwLbWkd/iuf3nDkqDhkzsDxoseT2YdkcfrRPtld6d13m0hbCwLa6GkpooI6OvyxtDb/JXani48eZJPqqdvUrWVojnjpqqN8d2vdLA5jSwnu3d1Djp9oqp28PmdWVOS/RJW7rbfnVm7GuvwUdtL+ZVP7GX+G5V3dTtL8roGtebyQWjd1It82f3dPNpVi2l/Mqn9jL/DcpORKm6VbI+TNT7i/zuf8AYj8bVupaV3F/nc/7Efjat1Itja9qf1D+XkFT95OxQxGnzRgfKIgTGfrDmwnx5dD5lXBcKTRpVZUpqcd0ag3RbaGJ/wAgqSQCT2JdpldfvRm/C5uR43HMK1bZYhJVzNw2kdZ0gzVMg/uouY+07hboR1uqVvnwFlPUxVMPddOXZgNO8zIcwPInNr4i/NXvdfhzW0LagkvmqSZJZHalxzEAX6D+ZVew62IVPKsXFb8v3dfzmWfDcOZTxMihblYwBrQOg+88yeZVC3w7JSVUUc8DS98OYOYNSWGxuBzII4dCei2MuucXtcX42VjmUa8qVRVFuaX2K3vup2thrWmSNtmtlb7bQOAcPpgdePmtt4RjsFWzPTStkbzynUebeLT5qA2q3ZUtdd9uxmP95GBqf1m8Heeh8VqfG9j67B5O2Y52UHSeEm3k4cW36HQ+KrsdPh4bGaweSfTk/wA/Eb4w3CWQdpkv85K6Ug20c617eov6rOVG3Z7fHEWOjnsJ4wCSBYPbwzW5EHQjhqLcbC8qxy69OdObjPc0jvz/AD2H9gP4ki2/gH5pT/sovwNWoN+f57D+wH8SRbfwD80p/wBlF+BqhbnQxX9LR+ZnFq5RFJySB2z2VbiNK6FxyvHejf8AVcOHodQfArT2yWPzYHWvjqmODHWbKznoe69v1ra8NCCfBb/UZjmzdPWsy1MTXgcCdHN+y4ahQ0b+GxapwdKorwfh3HvheMQ1UYkp5GyNPNpvbwI4tPgVmLXb9zELH5qWpqID4OBt6jKfeVmwbtnnSfEKyRv1RIWA+epKFJUqG8amnanf0JjHdqmxO7CmAmq3ezC06N/WlI/JsHE31PJZMDvkNIX1UxeWB0ksrjxJ1dlH0RfRrBw0C9ME2dgomFtNGGA+0eLnfacdXeqwNodi4q8nt5Z8mh7JsmVgI4HLl19boUTpNqO0eb5v0IndrSOmbNiE35SreS0fVjaSGN+HuDVd1X8B2NjosogmqMjbnsnSBzNeOhbp10I1VgRFcRNTqOUXpy7Fy8Cv7dbPitoZYrd8DPGej23I9+rfJxWuNyu0/ZTPpJDZsvejvyeB3h/iaL+bfFbWxjBvlLcplmjbYgiJ4ZmB6mxPusqqzc1QtILTOCCCCJbEEcCDl0Rm3h69JUJUqj3202ZeitBbpXD+12eLZvwlbfl2SzRmN1XVlpFj8625HMZsl/ioek3RUcL2vifUMe03a5stiD4HKjGGrUqVOpBv4lbbvLsSqDs1KMTxWasvmhph2FP0JIPaPHoePRw6KwV2yImj7OSpqi03BAla3MDbQkMFx4eJWHg+7qGkJ+TTVMdyCQ2UWdbqC2yGGm6cIS/V+p6bcuf1LWsbEaFk8T4pBdkjXNcPAixWSsbEKMysyiSSP9aMgO95BUmpHRo0VsXipwjFnRTOtGXOglPLR3cd6Gxv0JW6tp3gUNSTw7GX+G5Vqfc7RSOL3unc5xJc50tySeJJy6qQfu+jdB2DqirMNrdmZtLch7N7eF7KDqYmtQrTjUTd1a+m5rzcZIBWTC+ph0HlI2/3rdiosW5uhabtdO0jgRLY+8NWV/2YU/6er/8Aku/yTUpi6lGvUzqTXy/kn8bx6GjiMtQ8MaOA5uPRo4uPgvDZSeSWmbNNfNMTLlJvka78m0eAZl9bnmq9Ludonm73TuPV0t/ja6uctPdhY0llxYFlgW6aW0IFvJDWnwlBRg7t7tq3qas38nSkHjN90Sue7U/91Uv2D+NyxsV3Y09W8PqZamRwFgXSjQdAA2w9FmYLsTHRgNgnqWsBzdmZAW8bnQt0B52snM2alalLDRop6p327yxqh7dbRigxGglf+TLZ2SeDXGPX0IafQq+KExzZGCtljfUt7QRte0RngS4t1Nje4y/FSauHnCE71NrPxRLU1S2RgfG4Oa4XDmm4I8DzXhiz4mwSGoy9lldnzcMttbquDdvHESaKoqaW/Fscl2H/AAOv968pt2onI+W1lVUNBv2bnhjT5ho+6ygsoUb3z6d2vp4lL3I4Q91VLUAERNYYwernOabeNgLnzHVboWPQYfHBG2OFgYxosGtFgP8AfVc1tMZGFoe+O9u8wgEWPUgj4Ihiq/vFVz2X2NL78z/x0P7AfxJFt/Z516Ont+hi/A1VvEd1NLUSGSeSokeeLnS3Ph9HQeAUzguyraQMbFPUFjOEb5A5tuns3t4XQ2K9alOhCnF6x7CbREUnNOCbcVhMxqFxAD73NgQHWJv9a1vivPHTdjGn2XyRtd9knUevD1Ui1oAsNAOSwOU5TcY2Vrb67/NF7JK7OUUVB2k+dwlMYDnNY1rWn2TYl1wb3I4aaLwbiEkop8rgwydoHkAH2QQSL+I08+ap7yuj12211S69q3LcJ9ScRRPzhnMQlIa2NhLrNzElzh0sOHTkvM4hI1r48wLxK2JryOTwCCQNCQCfOwR4lLdPmuW65bjhvkyaRRhL4ZIwZDI2QlpDg24OUkEEAaaWsulDM9wfI+WzWulAFhazXEAuPHT+Sn3hXy2d/lpt29pHD0vcll1a8HgeHFQlPXO7WNofI9smYEvjDRcNJBb3R04arpSyOgZUSF5dle/ukNAJ7tibC/uWP3yL1tprfbSyv110LcF9SwLyqKlsbS55s0cT62UTTVcgkZ3pX5jZ4dCWgaHVpyiwB0sSdCsnaE/8M/8Aw/jarvEXpSnFbJ+V+RHDtJRfMyKXEo5SQx1yBfg4feFlKNnxGSOKR74w3K0kd/Nc+7RY1NVyB7O9K/MbPDoi0DQ6tOUWsdLEnQqPeVFqMtW+y3O2zdxw76r1JiWQNaXHgASfRIJg9rXN4OAI8iLhQxMk0D5e0LQRJlYAMuUZhrpck2ve4tddBXENgjaXtHZNe5zGZ3cAABobc9bdFR4tJ3a0tdba3enPzJ4X1J9FBOxCURGxNxKxrXvZlzNc5vFth1I0twWTVuMYa10z8xLj3WBzneQDTYDrZZFiotXs/Dm7dSOEzPqakRgF3AlrfVxAHxK9VXjVOkg79yW1EbbkZSQJGWuOR1Uti0pZBI5vEMcR7khiFJOXJJPz9A6drLtOs2MxNJBfqONgXW8yAQFmNcCLjgV4YfA1kTAzhYW8dOPjfjdYkz5H1Bja/I0RsdoATcucOfkp4k4pOWt9kvVvXwIyp6LxJNFXX4nI8Pe10gILgxjYi5pykgZnZdb25EWv4LNEz5pC1rjE1jWE2AzEuF7ag2AHhxVY4uMtIp9m2u/b2cyXSa3Ms4iyzjr3HZDZpOunIceI1WRnF7X142UDDM+OKY5u8JwC4Djcxg6crgrIZA75a49o72GG1m8M7+7w4ePHVUjiZO2m/h8Xb2FnTWuv5oSk87WDM42Ggv5mw+KT1DWNLnmwFrnzNgsLHvyB+1H/ABGpj/5u/wA2fjastSq457co38/QpGCdu128iRXlNUBlr31IaLAnU8OHAeKwJXSPqHRiQsaGMdoBe5LuBINuC8WV8nZsu67hOInOsO8MxHDlcWUSxKV9Hz17nZ8yVTJpFFsMkz5LSGNrHFjQ0N1IAuSSDzPAdF4f2hI5kQDg15ldG42uDlD7kD0B80eJiuT7NtdbdRw31JtFHUkj2Tuic8vGQPBcACO8QRoADwupFZqc86uUlGx5VVM2RhY8XB4/75FYsWHPaReeQtB4EMubci61ys9ElSjJ5nv81/sKTSsYDsLIc4xyOjDzdzQGnU8SLjukruzDGtMWW4EV7DrcWN/vWYiqqMFy/L3+WpOeRES0znVbi1zmERM1ABB7z7ggixWQMIb2ZYS4lzs5ffvZtLOvyIsLeSz0VVh4K99b38SXUfIwocOOcPkkdIW3y3DQBcWJsBqbaXXLcMb2b4ySQ8vJ694km3ldZiK6owXL77lc7I+PCjnY98jnmO+W4aBq0jUAanxXYYULyXcSyS5cwgWuQASDx5LORQqFNcvPpbyJzyMOmoXsIvK9zW8GkN100uQLlelbSCWMsJIBtqPAg/yWQisqUVFx5PtZGZ3uec8Ae0tcLhwII81j01C9hF5XuaODSG+lyBcrMRS6cW8z3/PqFJpWI04Lo5rZHtjdmJYLaZr3s61wLm9l3fhWkeR7mujblDhY3FhcEEWPAFZ6LH7vT6efh0+RPEkYT8OzMDXvc4h7X5jYeyQQLAWA0XNVQZ3h7XljgC24ANwdbEEdVmIrOjBq1unXltqRnZHswZoYW5nG8gkubE3BB+8fFZ5F9CuUVoU4w+FByb3I1mEOYMscz2M5Ns12XwBIJAWVHRgSF9ySWNZr4Em/nqshFWNGEdl4vTu6EubZH/2WWl3ZyuY1xLi0BpsT7WUkXbdd6jDiX52PdG4jK6wBDgOFwRxFzqs1FHBha33end0+Qzsjm4M0MczM45nh5JsTcFp+JHxXtJQ3lEjXFpsGuFgQ4A3HHhxOo6rLRFQgtl+L/bGeR5VVM2RhY8XDhYrDbhJJb2kr5GtIIaQ0XI4ZiBd1uKkUUypQm7tfnb1IUmtEeDKQCV0lzdzWtt5En+a8BhTbWufyva8uN728lnIpdKD3X4xmZgyYac7nRyOjz6uADSCbWuLjQ2XLcKaBGBcCN2Yc7mzr3PO+YlZqKODC97fm/wAtSc8jHFIO17S5vkDLcvaJ/mshEV1FR2Kt3P/Z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97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Industrial Production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01469526"/>
              </p:ext>
            </p:extLst>
          </p:nvPr>
        </p:nvGraphicFramePr>
        <p:xfrm>
          <a:off x="381000" y="10668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3355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Industrial Production: From Peak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9683227"/>
              </p:ext>
            </p:extLst>
          </p:nvPr>
        </p:nvGraphicFramePr>
        <p:xfrm>
          <a:off x="381000" y="10668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776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000750" cy="514350"/>
          </a:xfrm>
        </p:spPr>
        <p:txBody>
          <a:bodyPr/>
          <a:lstStyle/>
          <a:p>
            <a:r>
              <a:rPr lang="en-US" sz="2400" dirty="0"/>
              <a:t>Foreign Exchange: </a:t>
            </a:r>
            <a:br>
              <a:rPr lang="en-US" sz="2400" dirty="0"/>
            </a:br>
            <a:r>
              <a:rPr lang="en-US" sz="2400" dirty="0"/>
              <a:t>Dollar (Trade Weighted)</a:t>
            </a:r>
            <a:br>
              <a:rPr lang="en-US" sz="2400" dirty="0"/>
            </a:br>
            <a:r>
              <a:rPr lang="en-US" sz="900" dirty="0"/>
              <a:t>(Source: Board of Governors of the  Federal Reserve System)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087873"/>
              </p:ext>
            </p:extLst>
          </p:nvPr>
        </p:nvGraphicFramePr>
        <p:xfrm>
          <a:off x="381000" y="1143000"/>
          <a:ext cx="7924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0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½ Floppy (A: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3½ Floppy (A: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½ Floppy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½ Floppy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9671</TotalTime>
  <Pages>40</Pages>
  <Words>1644</Words>
  <Application>Microsoft Office PowerPoint</Application>
  <PresentationFormat>On-screen Show (4:3)</PresentationFormat>
  <Paragraphs>262</Paragraphs>
  <Slides>63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Adobe Devanagari</vt:lpstr>
      <vt:lpstr>Arial</vt:lpstr>
      <vt:lpstr>Calibri</vt:lpstr>
      <vt:lpstr>Times New Roman</vt:lpstr>
      <vt:lpstr>3½ Floppy (A:)</vt:lpstr>
      <vt:lpstr>Microsoft Excel 97-2003 Worksheet</vt:lpstr>
      <vt:lpstr>ON ECONOMIC, BUSINESS &amp; POLITICAL CLIMATE   Roger Tutterow, Ph.D. Coles College of Business Kennesaw State University rtuttero@kennesaw.edu   Manufacture Alabama 2021 Annual Meeting September 17, 2021 </vt:lpstr>
      <vt:lpstr>Topic #1:</vt:lpstr>
      <vt:lpstr>Three Questions . . .  that Dominated the Economics</vt:lpstr>
      <vt:lpstr>PowerPoint Presentation</vt:lpstr>
      <vt:lpstr>PowerPoint Presentation</vt:lpstr>
      <vt:lpstr>ISM’s “PMI” (Source: Institute of Supply Management)</vt:lpstr>
      <vt:lpstr>Industrial Production</vt:lpstr>
      <vt:lpstr>Industrial Production: From Peak</vt:lpstr>
      <vt:lpstr>Foreign Exchange:  Dollar (Trade Weighted) (Source: Board of Governors of the  Federal Reserve System)</vt:lpstr>
      <vt:lpstr>Freight Shipments (Source: Cass Freight Index)</vt:lpstr>
      <vt:lpstr>Consumer Sentiment (source: University of Michigan, Survey Research Center) </vt:lpstr>
      <vt:lpstr>Retail Sales (source: U.S. Bureau of the Census, annual rate of growth)  </vt:lpstr>
      <vt:lpstr>Retail Sales (source: U.S. Bureau of the Census, annual rate of growth)  </vt:lpstr>
      <vt:lpstr>Inventory/Sales Ratio (Source: Department of Commerce, in months)</vt:lpstr>
      <vt:lpstr>Inventory/Sales Ratio (Source: Department of Commerce, in months)</vt:lpstr>
      <vt:lpstr>Inventory/Sales Ratio (Source: Department of Commerce, in months)</vt:lpstr>
      <vt:lpstr>Leading Economic Indicators (source: Conference Board, % change in last 6 months)</vt:lpstr>
      <vt:lpstr>Topic #2:</vt:lpstr>
      <vt:lpstr> Change in Payroll Employment  (Source: Bureau of Labor Statistics)</vt:lpstr>
      <vt:lpstr> Change in Payroll Employment  (Source: Bureau of Labor Statistics)</vt:lpstr>
      <vt:lpstr> Employment Below Peak  (Source: Bureau of Labor Statistics)</vt:lpstr>
      <vt:lpstr> Drop from Peak  (Source: Bureau of Labor Statistics)</vt:lpstr>
      <vt:lpstr> Recover from Bottom  (Source: Bureau of Labor Statistics)</vt:lpstr>
      <vt:lpstr>Employment: Alabama (thru 2/20)</vt:lpstr>
      <vt:lpstr>Employment: Alabama (thru 7/21)</vt:lpstr>
      <vt:lpstr>US Employment by Sector  (post-Covid)  (Source: Bureau of Labor Statistics)</vt:lpstr>
      <vt:lpstr>Employment (Source: Bureau of Labor Statistics)</vt:lpstr>
      <vt:lpstr>Labor Force Participation</vt:lpstr>
      <vt:lpstr>JOLTS: Job Openings</vt:lpstr>
      <vt:lpstr>Topic #3:</vt:lpstr>
      <vt:lpstr>Prices:  Still talk of Deflation/Inflation? (source: Bureau of Labor Statistics) </vt:lpstr>
      <vt:lpstr>CPI &amp; PCE: Core (source: US Department of Labor)</vt:lpstr>
      <vt:lpstr>Inflation Transitory?</vt:lpstr>
      <vt:lpstr>Crude Oil: West Texas Intermediate (Source: US Energy Information Administration)</vt:lpstr>
      <vt:lpstr>Who Gets Hurt By  Lower Energy Prices?</vt:lpstr>
      <vt:lpstr>Construction Cost w/o Energy (Source: BLS PPI &amp; ABC)</vt:lpstr>
      <vt:lpstr>Topic #4:</vt:lpstr>
      <vt:lpstr>Federal Funds Rate 9 Up, 3 Down, back to ZLB  (Source: Board of Governors of Federal Reserve System)</vt:lpstr>
      <vt:lpstr> 10-Year Treasury Bonds (Source: Board of Governors of Federal Reserve System)</vt:lpstr>
      <vt:lpstr>Federal Reserve Stimulus</vt:lpstr>
      <vt:lpstr>Fed: Securities Held Outright (source: Board of Governors, Federal Reserve System)</vt:lpstr>
      <vt:lpstr>90+ Days Delinquent by Loan Type (source: Federal Reserve Bank of New York Credit Panel/Equifax) </vt:lpstr>
      <vt:lpstr>MBA Mortgage Activity: Purchase &amp; Refinance (Source: Mortgage Bankers Association)</vt:lpstr>
      <vt:lpstr>90+ Days Delinquent by Loan Type (source: Federal Reserve Bank of New York Credit Panel/Equifax) </vt:lpstr>
      <vt:lpstr>CRE Loan Standards:  Net Tightening (Source: Federal Reserve System, Senior Officers Lending Survey)</vt:lpstr>
      <vt:lpstr>C&amp;I Loan Standards:  Net Tightening (Source: Federal Reserve System, Senior Officers Lending Survey)</vt:lpstr>
      <vt:lpstr>Topic #5:</vt:lpstr>
      <vt:lpstr>Construction Spending  (Source: U.S. Bureau of Census)</vt:lpstr>
      <vt:lpstr>Architecture Billings Index (AIA)</vt:lpstr>
      <vt:lpstr>Non-Residential Construction  (Source: U.S. Bureau of Census)</vt:lpstr>
      <vt:lpstr> US Housing Permits: SF and Total (source: U.S. Bureau of Census)</vt:lpstr>
      <vt:lpstr> US Housing Permits: Multi-family (Source: U.S. Bureau of Census)</vt:lpstr>
      <vt:lpstr>Case Shiller: National Index (source: Standard &amp; Poor’s)</vt:lpstr>
      <vt:lpstr>Home Price per $000 P&amp;I </vt:lpstr>
      <vt:lpstr>CS/S&amp;P Home Price Index (Source: S&amp;P Case Shiller)</vt:lpstr>
      <vt:lpstr>Home Prices: Alabama </vt:lpstr>
      <vt:lpstr>Household RE Equity (Source: Board of Governors of Federal Reserve System)</vt:lpstr>
      <vt:lpstr>Topic #6:</vt:lpstr>
      <vt:lpstr>Currents Issues in Fiscal Affairs</vt:lpstr>
      <vt:lpstr>Debt as % of GDP (source: U.S. Office of Management &amp; Budget)</vt:lpstr>
      <vt:lpstr>The Demographics: Boom &amp; Bust (Source: CDC, US Bureau of Census)</vt:lpstr>
      <vt:lpstr>2020 Migration (source: NAMS Report) </vt:lpstr>
      <vt:lpstr>ON ECONOMIC, BUSINESS &amp; POLITICAL CLIMATE   Roger Tutterow, Ph.D. Coles College of Business Kennesaw State University rtuttero@kennesaw.edu   Manufacture Alabama 2021 Annual Meeting September 17, 2021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MACCS</dc:title>
  <dc:creator>.</dc:creator>
  <cp:lastModifiedBy>Roger Tutterow</cp:lastModifiedBy>
  <cp:revision>2728</cp:revision>
  <cp:lastPrinted>2021-06-30T19:32:36Z</cp:lastPrinted>
  <dcterms:created xsi:type="dcterms:W3CDTF">1997-06-17T21:10:46Z</dcterms:created>
  <dcterms:modified xsi:type="dcterms:W3CDTF">2021-09-13T12:54:11Z</dcterms:modified>
</cp:coreProperties>
</file>