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54A02-923E-FC49-9367-A37F07E4FC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B52E72-6EC1-024A-BFB5-25BE455B73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539F0-D3A8-8C49-BCDB-1158C0F76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C0B5B-D130-4244-9F10-5D78EA3A8584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139A5-EC08-5042-BF56-4F40E70F5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C9CF2-09AF-3D45-BBB0-7823E9531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CE32-4B75-6B42-9A40-CAC71F260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237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A952D-3968-2E40-9060-5F183691E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270508-4217-464A-843F-A40707DED8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699B7-54E7-E942-BC88-A9844A0AB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C0B5B-D130-4244-9F10-5D78EA3A8584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A6BDC-41C2-364E-B357-CE25767DE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5C6F9-D940-2A46-AC68-30675A187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CE32-4B75-6B42-9A40-CAC71F260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5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5DCE7C-1D6D-AC46-892D-8565936869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BE0B7A-9F94-DD4D-8339-D818A7E42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0E7D4-9AE8-4E45-B391-8A184FDBE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C0B5B-D130-4244-9F10-5D78EA3A8584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31FB4-8C00-224D-A150-D766D5455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A05A5-A960-A744-A3D2-4B74C8272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CE32-4B75-6B42-9A40-CAC71F260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28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D268F-3856-1447-A947-523F86DD3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4E857-87D6-7C49-9AE3-D05098773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88325-A139-FA40-B7E7-C904EED25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C0B5B-D130-4244-9F10-5D78EA3A8584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5CDC7-A876-D448-94B1-28359A816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1C144-B6D3-A546-9172-B22C9571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CE32-4B75-6B42-9A40-CAC71F260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5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D7D80-3C2D-6D4C-87F4-B717988AB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451C22-CD66-9144-9254-40536BE0A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1CF1DA-796F-B945-A598-B8B254EE5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C0B5B-D130-4244-9F10-5D78EA3A8584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2B017-CCDD-954A-AD7E-05CEC51DE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1F8BD-589D-DB4B-BF55-14FB0ED4E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CE32-4B75-6B42-9A40-CAC71F260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5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C95FE-814C-434A-A1C2-74D115AAC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0035F-14CC-2849-80FC-D67C519F3B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594113-E7C2-EE43-8CE6-B198E0BBA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09214-A97E-9B4C-B1D8-D8FF0B7F3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C0B5B-D130-4244-9F10-5D78EA3A8584}" type="datetimeFigureOut">
              <a:rPr lang="en-US" smtClean="0"/>
              <a:t>9/14/21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C1C1EA-DBF8-C043-80B9-4C08C1029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B44CBF-8485-7648-B7B3-5704B3783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CE32-4B75-6B42-9A40-CAC71F260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88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D26D5-3012-024B-88A8-3E5FCB6F4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405F9-8FFF-214C-AD82-0EDA9261C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5E9E59-A915-B543-A27A-C7EEFB1B6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FB109C-539A-C147-831C-B1AAFB8BA2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63E949-B65E-3D4D-ADB8-334EF171B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AE7803-D773-0247-812B-BF2A0B847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C0B5B-D130-4244-9F10-5D78EA3A8584}" type="datetimeFigureOut">
              <a:rPr lang="en-US" smtClean="0"/>
              <a:t>9/14/21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D618CD-6EE9-3445-A808-583C506A1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E0313A-5BC8-F247-A9B7-1028C9F4C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CE32-4B75-6B42-9A40-CAC71F260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6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286D5-326A-D144-8E08-D86FE8AC1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FFC0E1-2329-0443-9B69-CA19050F7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C0B5B-D130-4244-9F10-5D78EA3A8584}" type="datetimeFigureOut">
              <a:rPr lang="en-US" smtClean="0"/>
              <a:t>9/14/21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8DD91-ACCF-C541-96C8-77BED52FB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808DDD-F689-3E4B-9F4F-72A6EBA49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CE32-4B75-6B42-9A40-CAC71F260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792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EF204A-E724-D74D-A580-5B1E47C0B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C0B5B-D130-4244-9F10-5D78EA3A8584}" type="datetimeFigureOut">
              <a:rPr lang="en-US" smtClean="0"/>
              <a:t>9/14/21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D3B75D-39DA-DF46-9C78-A4C4D760E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1BD8E3-F81A-5844-BC5A-1C7665845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CE32-4B75-6B42-9A40-CAC71F260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64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CFDBE-5541-D642-8F30-B7CB4BE43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03290-61F5-9742-8EDE-E19476765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5FEA4D-E12D-1441-8AB8-20EEBD5C72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57CB6B-DE34-3E45-9AD4-ED261D703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C0B5B-D130-4244-9F10-5D78EA3A8584}" type="datetimeFigureOut">
              <a:rPr lang="en-US" smtClean="0"/>
              <a:t>9/14/21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C8D90C-A60F-7C40-BDC4-D90855123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1FC711-1CEE-8D41-8E2F-A67816C6F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CE32-4B75-6B42-9A40-CAC71F260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14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0A663-8555-B24B-BBD6-6CE580AB9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675DFF-F382-FC4C-86BD-B7493D2EE9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ACF83A-60DB-F046-A631-6A848F8CA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9E6A77-A6C2-314A-ABF8-96D7AA30F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C0B5B-D130-4244-9F10-5D78EA3A8584}" type="datetimeFigureOut">
              <a:rPr lang="en-US" smtClean="0"/>
              <a:t>9/14/21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DA38AE-3D8A-1A41-BF4C-AFB565905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A3AF32-4DB8-8E42-8FCF-12E0FB1B7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CE32-4B75-6B42-9A40-CAC71F260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457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E81645-28CE-A94F-9F11-9AF14750D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A74F56-33CD-6A47-A07B-98D5F34E4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BCFC4-1E86-4F47-8FE6-6C4FEA6471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C0B5B-D130-4244-9F10-5D78EA3A8584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0FAC7-4421-3844-AC3E-968BE8BD91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36398-82B3-7A48-A8AE-CCACD38A49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6CE32-4B75-6B42-9A40-CAC71F260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10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069D3-D3C8-4745-A7ED-71F92CB67B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TRUCKING</a:t>
            </a:r>
          </a:p>
        </p:txBody>
      </p:sp>
    </p:spTree>
    <p:extLst>
      <p:ext uri="{BB962C8B-B14F-4D97-AF65-F5344CB8AC3E}">
        <p14:creationId xmlns:p14="http://schemas.microsoft.com/office/powerpoint/2010/main" val="731479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D19BB8BE-1351-4D9B-B761-F84A0B5B65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A61300C-5703-408D-B766-35F34F839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079" y="1897446"/>
            <a:ext cx="3975640" cy="4429211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/>
              <a:t>Driver Shortage</a:t>
            </a:r>
          </a:p>
          <a:p>
            <a:pPr marL="800100" lvl="1" indent="-342900">
              <a:buAutoNum type="alphaLcPeriod"/>
            </a:pPr>
            <a:r>
              <a:rPr lang="en-US" sz="1600" dirty="0"/>
              <a:t>Age</a:t>
            </a:r>
          </a:p>
          <a:p>
            <a:pPr marL="800100" lvl="1" indent="-342900">
              <a:buAutoNum type="alphaLcPeriod"/>
            </a:pPr>
            <a:r>
              <a:rPr lang="en-US" sz="1600" dirty="0"/>
              <a:t>Salary vs Responsibility</a:t>
            </a:r>
          </a:p>
          <a:p>
            <a:pPr marL="800100" lvl="1" indent="-342900">
              <a:buAutoNum type="alphaLcPeriod"/>
            </a:pPr>
            <a:r>
              <a:rPr lang="en-US" sz="1600" dirty="0"/>
              <a:t>Public Perception</a:t>
            </a:r>
          </a:p>
          <a:p>
            <a:pPr marL="457200" lvl="1" indent="0">
              <a:buNone/>
            </a:pPr>
            <a:endParaRPr lang="en-US" sz="1600" dirty="0"/>
          </a:p>
          <a:p>
            <a:pPr marL="342900" indent="-342900">
              <a:buAutoNum type="arabicPeriod"/>
            </a:pPr>
            <a:r>
              <a:rPr lang="en-US" sz="2000" dirty="0"/>
              <a:t>Insurance Cost</a:t>
            </a:r>
          </a:p>
          <a:p>
            <a:pPr marL="800100" lvl="1" indent="-342900">
              <a:buAutoNum type="alphaLcPeriod"/>
            </a:pPr>
            <a:r>
              <a:rPr lang="en-US" sz="1600" dirty="0"/>
              <a:t>18% increase over the last 5 years</a:t>
            </a:r>
          </a:p>
          <a:p>
            <a:pPr marL="800100" lvl="1" indent="-342900">
              <a:buAutoNum type="alphaLcPeriod"/>
            </a:pPr>
            <a:r>
              <a:rPr lang="en-US" sz="1600" dirty="0"/>
              <a:t>Nuclear Verdicts – 52% annual increase from 2010-2018 </a:t>
            </a:r>
          </a:p>
          <a:p>
            <a:pPr marL="457200" lvl="1" indent="0">
              <a:buNone/>
            </a:pPr>
            <a:endParaRPr lang="en-US" sz="1600" dirty="0"/>
          </a:p>
          <a:p>
            <a:pPr marL="342900" indent="-342900">
              <a:buAutoNum type="arabicPeriod"/>
            </a:pPr>
            <a:r>
              <a:rPr lang="en-US" sz="2000" dirty="0"/>
              <a:t>Congestion</a:t>
            </a:r>
          </a:p>
          <a:p>
            <a:pPr marL="800100" lvl="1" indent="-342900">
              <a:buAutoNum type="alphaLcPeriod"/>
            </a:pPr>
            <a:r>
              <a:rPr lang="en-US" sz="1600" dirty="0"/>
              <a:t>Customer Facilities</a:t>
            </a:r>
          </a:p>
          <a:p>
            <a:pPr marL="800100" lvl="1" indent="-342900">
              <a:buAutoNum type="alphaLcPeriod"/>
            </a:pPr>
            <a:r>
              <a:rPr lang="en-US" sz="1600" dirty="0"/>
              <a:t>Highways</a:t>
            </a:r>
          </a:p>
          <a:p>
            <a:pPr marL="800100" lvl="1" indent="-342900">
              <a:buAutoNum type="alphaLcPeriod"/>
            </a:pPr>
            <a:r>
              <a:rPr lang="en-US" sz="1600" dirty="0"/>
              <a:t>Ports</a:t>
            </a:r>
          </a:p>
          <a:p>
            <a:pPr marL="800100" lvl="1" indent="-342900">
              <a:buAutoNum type="alphaLcPeriod"/>
            </a:pPr>
            <a:endParaRPr lang="en-US" sz="1600" dirty="0"/>
          </a:p>
          <a:p>
            <a:pPr marL="800100" lvl="1" indent="-342900">
              <a:buAutoNum type="alphaLcPeriod"/>
            </a:pPr>
            <a:endParaRPr lang="en-US" sz="1600" dirty="0"/>
          </a:p>
        </p:txBody>
      </p:sp>
      <p:pic>
        <p:nvPicPr>
          <p:cNvPr id="9" name="Content Placeholder 8" descr="Chart&#10;&#10;Description automatically generated">
            <a:extLst>
              <a:ext uri="{FF2B5EF4-FFF2-40B4-BE49-F238E27FC236}">
                <a16:creationId xmlns:a16="http://schemas.microsoft.com/office/drawing/2014/main" id="{46A471E2-6113-E048-A263-4524C91689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8080" y="617837"/>
            <a:ext cx="7462510" cy="5708821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840D76F0-FB09-6047-B9B8-47354EA84B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48" y="853646"/>
            <a:ext cx="2860901" cy="729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5020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3E3EC-88FA-F64C-B378-CB567A294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DRIVER v CARRIER</a:t>
            </a:r>
          </a:p>
        </p:txBody>
      </p: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5DE0A0A0-72D4-2B47-B747-298923D2CA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5411" y="1865870"/>
            <a:ext cx="11398690" cy="4164227"/>
          </a:xfrm>
        </p:spPr>
      </p:pic>
    </p:spTree>
    <p:extLst>
      <p:ext uri="{BB962C8B-B14F-4D97-AF65-F5344CB8AC3E}">
        <p14:creationId xmlns:p14="http://schemas.microsoft.com/office/powerpoint/2010/main" val="466967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407ECDF6-3927-6143-A873-1525E2D3C2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4662" y="150904"/>
            <a:ext cx="9322676" cy="6556191"/>
          </a:xfrm>
        </p:spPr>
      </p:pic>
    </p:spTree>
    <p:extLst>
      <p:ext uri="{BB962C8B-B14F-4D97-AF65-F5344CB8AC3E}">
        <p14:creationId xmlns:p14="http://schemas.microsoft.com/office/powerpoint/2010/main" val="2297752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36</Words>
  <Application>Microsoft Macintosh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TRUCKING</vt:lpstr>
      <vt:lpstr>PowerPoint Presentation</vt:lpstr>
      <vt:lpstr>DRIVER v CARRIER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TRUCKING</dc:title>
  <dc:creator>Ben Smith</dc:creator>
  <cp:lastModifiedBy>Ben Smith</cp:lastModifiedBy>
  <cp:revision>3</cp:revision>
  <dcterms:created xsi:type="dcterms:W3CDTF">2021-09-14T20:03:57Z</dcterms:created>
  <dcterms:modified xsi:type="dcterms:W3CDTF">2021-09-14T21:49:46Z</dcterms:modified>
</cp:coreProperties>
</file>