
<file path=[Content_Types].xml><?xml version="1.0" encoding="utf-8"?>
<Types xmlns="http://schemas.openxmlformats.org/package/2006/content-types">
  <Default Extension="png" ContentType="image/png"/>
  <Default Extension="bin" ContentType="image/jpe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8"/>
  </p:notesMasterIdLst>
  <p:sldIdLst>
    <p:sldId id="257" r:id="rId3"/>
    <p:sldId id="259" r:id="rId4"/>
    <p:sldId id="280" r:id="rId5"/>
    <p:sldId id="282" r:id="rId6"/>
    <p:sldId id="261" r:id="rId7"/>
    <p:sldId id="262" r:id="rId8"/>
    <p:sldId id="263" r:id="rId9"/>
    <p:sldId id="278" r:id="rId10"/>
    <p:sldId id="264" r:id="rId11"/>
    <p:sldId id="265" r:id="rId12"/>
    <p:sldId id="266" r:id="rId13"/>
    <p:sldId id="267" r:id="rId14"/>
    <p:sldId id="26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F7C49-A89A-42CA-BE3D-24C72164A023}"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074A6-6633-452B-BFBC-782670FCC728}" type="slidenum">
              <a:rPr lang="en-US" smtClean="0"/>
              <a:t>‹#›</a:t>
            </a:fld>
            <a:endParaRPr lang="en-US"/>
          </a:p>
        </p:txBody>
      </p:sp>
    </p:spTree>
    <p:extLst>
      <p:ext uri="{BB962C8B-B14F-4D97-AF65-F5344CB8AC3E}">
        <p14:creationId xmlns:p14="http://schemas.microsoft.com/office/powerpoint/2010/main" val="3718368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FBA0A77-9B01-C145-A2C6-946331995F8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03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FBA0A77-9B01-C145-A2C6-946331995F8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3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FBA0A77-9B01-C145-A2C6-946331995F8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97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8500"/>
            <a:ext cx="3252788" cy="1828800"/>
          </a:xfrm>
        </p:spPr>
      </p:sp>
      <p:sp>
        <p:nvSpPr>
          <p:cNvPr id="3" name="Notizenplatzhalter 2"/>
          <p:cNvSpPr>
            <a:spLocks noGrp="1"/>
          </p:cNvSpPr>
          <p:nvPr>
            <p:ph type="body" idx="1"/>
          </p:nvPr>
        </p:nvSpPr>
        <p:spPr>
          <a:xfrm>
            <a:off x="417514" y="2755901"/>
            <a:ext cx="6186488" cy="5952673"/>
          </a:xfrm>
        </p:spPr>
        <p:txBody>
          <a:bodyPr lIns="0" numCol="3" spcCol="180000"/>
          <a:lstStyle/>
          <a:p>
            <a:endParaRPr lang="en-GB" sz="1100" b="0" kern="1200" dirty="0">
              <a:solidFill>
                <a:schemeClr val="tx1"/>
              </a:solidFill>
              <a:effectLst/>
              <a:latin typeface="Corbel" charset="0"/>
              <a:ea typeface="Corbel" charset="0"/>
              <a:cs typeface="Corbel" charset="0"/>
            </a:endParaRPr>
          </a:p>
        </p:txBody>
      </p:sp>
      <p:sp>
        <p:nvSpPr>
          <p:cNvPr id="4" name="Foliennummernplatzhalt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D80BAD3-0639-1F4B-B89F-A19745E487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liennummernplatzhalter 3"/>
          <p:cNvSpPr txBox="1">
            <a:spLocks/>
          </p:cNvSpPr>
          <p:nvPr/>
        </p:nvSpPr>
        <p:spPr>
          <a:xfrm>
            <a:off x="3892550" y="8686800"/>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D80BAD3-0639-1F4B-B89F-A19745E487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40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87" rtl="0" eaLnBrk="1" fontAlgn="auto" latinLnBrk="0" hangingPunct="1">
              <a:lnSpc>
                <a:spcPct val="110000"/>
              </a:lnSpc>
              <a:spcBef>
                <a:spcPts val="0"/>
              </a:spcBef>
              <a:spcAft>
                <a:spcPts val="1223"/>
              </a:spcAft>
              <a:buClrTx/>
              <a:buSzTx/>
              <a:buFontTx/>
              <a:buNone/>
              <a:tabLst/>
              <a:defRPr/>
            </a:pPr>
            <a:endParaRPr lang="en-US" sz="1200" b="1" kern="1200" dirty="0" smtClean="0">
              <a:solidFill>
                <a:schemeClr val="tx1"/>
              </a:solidFill>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FBA0A77-9B01-C145-A2C6-946331995F8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61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FBA0A77-9B01-C145-A2C6-946331995F8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77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FBA0A77-9B01-C145-A2C6-946331995F8E}" type="slidenum">
              <a:rPr kumimoji="0" lang="x-non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x-non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39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56B8AB7-A70A-45E3-8A66-57D9EF40F648}" type="slidenum">
              <a:rPr kumimoji="0" lang="sr-Latn-R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41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56B8AB7-A70A-45E3-8A66-57D9EF40F648}" type="slidenum">
              <a:rPr kumimoji="0" lang="sr-Latn-R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82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56B8AB7-A70A-45E3-8A66-57D9EF40F648}" type="slidenum">
              <a:rPr kumimoji="0" lang="sr-Latn-R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41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FBA0A77-9B01-C145-A2C6-946331995F8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FBA0A77-9B01-C145-A2C6-946331995F8E}"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02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2B6FBB-5714-433A-AD34-D21C1B12E94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148478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B6FBB-5714-433A-AD34-D21C1B12E94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78943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B6FBB-5714-433A-AD34-D21C1B12E94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397380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slide_dark_image_V3">
    <p:spTree>
      <p:nvGrpSpPr>
        <p:cNvPr id="1" name=""/>
        <p:cNvGrpSpPr/>
        <p:nvPr/>
      </p:nvGrpSpPr>
      <p:grpSpPr>
        <a:xfrm>
          <a:off x="0" y="0"/>
          <a:ext cx="0" cy="0"/>
          <a:chOff x="0" y="0"/>
          <a:chExt cx="0" cy="0"/>
        </a:xfrm>
      </p:grpSpPr>
      <p:sp>
        <p:nvSpPr>
          <p:cNvPr id="10" name="Picture Placeholder 3"/>
          <p:cNvSpPr>
            <a:spLocks noGrp="1"/>
          </p:cNvSpPr>
          <p:nvPr>
            <p:ph type="pic" sz="quarter" idx="13" hasCustomPrompt="1"/>
          </p:nvPr>
        </p:nvSpPr>
        <p:spPr>
          <a:xfrm>
            <a:off x="0" y="1609934"/>
            <a:ext cx="12192000" cy="5248066"/>
          </a:xfrm>
          <a:prstGeom prst="rect">
            <a:avLst/>
          </a:prstGeom>
          <a:solidFill>
            <a:schemeClr val="accent6"/>
          </a:solidFill>
          <a:ln>
            <a:noFill/>
          </a:ln>
        </p:spPr>
        <p:txBody>
          <a:bodyPr anchor="ctr"/>
          <a:lstStyle>
            <a:lvl1pPr marL="0" indent="0" algn="ctr">
              <a:buNone/>
              <a:defRPr>
                <a:solidFill>
                  <a:schemeClr val="bg1"/>
                </a:solidFill>
              </a:defRPr>
            </a:lvl1pPr>
          </a:lstStyle>
          <a:p>
            <a:r>
              <a:rPr lang="en-CA" dirty="0"/>
              <a:t>Click icon to add image</a:t>
            </a:r>
            <a:endParaRPr lang="en-US" dirty="0"/>
          </a:p>
        </p:txBody>
      </p:sp>
      <p:sp>
        <p:nvSpPr>
          <p:cNvPr id="13" name="overlay"/>
          <p:cNvSpPr>
            <a:spLocks noGrp="1"/>
          </p:cNvSpPr>
          <p:nvPr>
            <p:ph type="body" sz="quarter" idx="16" hasCustomPrompt="1"/>
          </p:nvPr>
        </p:nvSpPr>
        <p:spPr>
          <a:xfrm>
            <a:off x="-1" y="1615262"/>
            <a:ext cx="8867775" cy="5242737"/>
          </a:xfrm>
          <a:prstGeom prst="rect">
            <a:avLst/>
          </a:prstGeom>
          <a:gradFill flip="none" rotWithShape="1">
            <a:gsLst>
              <a:gs pos="0">
                <a:srgbClr val="000000">
                  <a:alpha val="0"/>
                </a:srgbClr>
              </a:gs>
              <a:gs pos="100000">
                <a:srgbClr val="000000">
                  <a:alpha val="33000"/>
                </a:srgbClr>
              </a:gs>
            </a:gsLst>
            <a:lin ang="10800000" scaled="1"/>
            <a:tileRect/>
          </a:gradFill>
        </p:spPr>
        <p:txBody>
          <a:bodyPr/>
          <a:lstStyle>
            <a:lvl1pPr marL="0" indent="0">
              <a:buNone/>
              <a:defRPr/>
            </a:lvl1pPr>
          </a:lstStyle>
          <a:p>
            <a:pPr lvl="0"/>
            <a:r>
              <a:rPr lang="en-US" dirty="0"/>
              <a:t> </a:t>
            </a:r>
          </a:p>
        </p:txBody>
      </p:sp>
      <p:sp>
        <p:nvSpPr>
          <p:cNvPr id="12" name="Text Placeholder 5"/>
          <p:cNvSpPr>
            <a:spLocks noGrp="1"/>
          </p:cNvSpPr>
          <p:nvPr>
            <p:ph type="body" sz="quarter" idx="11" hasCustomPrompt="1"/>
          </p:nvPr>
        </p:nvSpPr>
        <p:spPr>
          <a:xfrm>
            <a:off x="550864" y="1991893"/>
            <a:ext cx="5545136" cy="1065939"/>
          </a:xfrm>
          <a:prstGeom prst="rect">
            <a:avLst/>
          </a:prstGeom>
        </p:spPr>
        <p:txBody>
          <a:bodyPr lIns="0"/>
          <a:lstStyle>
            <a:lvl1pPr marL="0" indent="0">
              <a:lnSpc>
                <a:spcPct val="100000"/>
              </a:lnSpc>
              <a:spcBef>
                <a:spcPts val="0"/>
              </a:spcBef>
              <a:buNone/>
              <a:defRPr sz="3600" b="1" baseline="0">
                <a:solidFill>
                  <a:schemeClr val="bg1"/>
                </a:solidFill>
              </a:defRPr>
            </a:lvl1pPr>
          </a:lstStyle>
          <a:p>
            <a:pPr lvl="0"/>
            <a:r>
              <a:rPr lang="en-GB" noProof="0" dirty="0" smtClean="0"/>
              <a:t>Enter Presentation Title on two lines 36pt</a:t>
            </a:r>
            <a:endParaRPr lang="en-GB" noProof="0" dirty="0"/>
          </a:p>
        </p:txBody>
      </p:sp>
      <p:sp>
        <p:nvSpPr>
          <p:cNvPr id="7" name="Text Placeholder 5"/>
          <p:cNvSpPr>
            <a:spLocks noGrp="1"/>
          </p:cNvSpPr>
          <p:nvPr>
            <p:ph type="body" sz="quarter" idx="14" hasCustomPrompt="1"/>
          </p:nvPr>
        </p:nvSpPr>
        <p:spPr>
          <a:xfrm>
            <a:off x="550864" y="3213713"/>
            <a:ext cx="5545136" cy="3096599"/>
          </a:xfrm>
          <a:prstGeom prst="rect">
            <a:avLst/>
          </a:prstGeom>
        </p:spPr>
        <p:txBody>
          <a:bodyPr lIns="0"/>
          <a:lstStyle>
            <a:lvl1pPr marL="0" indent="0">
              <a:lnSpc>
                <a:spcPct val="100000"/>
              </a:lnSpc>
              <a:spcBef>
                <a:spcPts val="0"/>
              </a:spcBef>
              <a:spcAft>
                <a:spcPts val="600"/>
              </a:spcAft>
              <a:buNone/>
              <a:defRPr sz="2400" b="0" baseline="0">
                <a:solidFill>
                  <a:schemeClr val="bg1"/>
                </a:solidFill>
              </a:defRPr>
            </a:lvl1pPr>
          </a:lstStyle>
          <a:p>
            <a:pPr lvl="0"/>
            <a:r>
              <a:rPr lang="en-GB" noProof="0" dirty="0" smtClean="0"/>
              <a:t>Event information, location, name of presenter and date 24pt</a:t>
            </a:r>
            <a:endParaRPr lang="en-GB" noProof="0" dirty="0"/>
          </a:p>
        </p:txBody>
      </p:sp>
      <p:sp>
        <p:nvSpPr>
          <p:cNvPr id="4" name="Freeform 5"/>
          <p:cNvSpPr>
            <a:spLocks noEditPoints="1"/>
          </p:cNvSpPr>
          <p:nvPr/>
        </p:nvSpPr>
        <p:spPr bwMode="auto">
          <a:xfrm>
            <a:off x="8850313" y="568325"/>
            <a:ext cx="2767012" cy="554038"/>
          </a:xfrm>
          <a:custGeom>
            <a:avLst/>
            <a:gdLst>
              <a:gd name="T0" fmla="*/ 1566 w 1743"/>
              <a:gd name="T1" fmla="*/ 103 h 349"/>
              <a:gd name="T2" fmla="*/ 1580 w 1743"/>
              <a:gd name="T3" fmla="*/ 132 h 349"/>
              <a:gd name="T4" fmla="*/ 1549 w 1743"/>
              <a:gd name="T5" fmla="*/ 119 h 349"/>
              <a:gd name="T6" fmla="*/ 1506 w 1743"/>
              <a:gd name="T7" fmla="*/ 338 h 349"/>
              <a:gd name="T8" fmla="*/ 1599 w 1743"/>
              <a:gd name="T9" fmla="*/ 346 h 349"/>
              <a:gd name="T10" fmla="*/ 1657 w 1743"/>
              <a:gd name="T11" fmla="*/ 285 h 349"/>
              <a:gd name="T12" fmla="*/ 1612 w 1743"/>
              <a:gd name="T13" fmla="*/ 196 h 349"/>
              <a:gd name="T14" fmla="*/ 1605 w 1743"/>
              <a:gd name="T15" fmla="*/ 132 h 349"/>
              <a:gd name="T16" fmla="*/ 1595 w 1743"/>
              <a:gd name="T17" fmla="*/ 92 h 349"/>
              <a:gd name="T18" fmla="*/ 1551 w 1743"/>
              <a:gd name="T19" fmla="*/ 84 h 349"/>
              <a:gd name="T20" fmla="*/ 1526 w 1743"/>
              <a:gd name="T21" fmla="*/ 119 h 349"/>
              <a:gd name="T22" fmla="*/ 1522 w 1743"/>
              <a:gd name="T23" fmla="*/ 173 h 349"/>
              <a:gd name="T24" fmla="*/ 1492 w 1743"/>
              <a:gd name="T25" fmla="*/ 297 h 349"/>
              <a:gd name="T26" fmla="*/ 1399 w 1743"/>
              <a:gd name="T27" fmla="*/ 122 h 349"/>
              <a:gd name="T28" fmla="*/ 1469 w 1743"/>
              <a:gd name="T29" fmla="*/ 31 h 349"/>
              <a:gd name="T30" fmla="*/ 1568 w 1743"/>
              <a:gd name="T31" fmla="*/ 0 h 349"/>
              <a:gd name="T32" fmla="*/ 1678 w 1743"/>
              <a:gd name="T33" fmla="*/ 40 h 349"/>
              <a:gd name="T34" fmla="*/ 1740 w 1743"/>
              <a:gd name="T35" fmla="*/ 138 h 349"/>
              <a:gd name="T36" fmla="*/ 1731 w 1743"/>
              <a:gd name="T37" fmla="*/ 234 h 349"/>
              <a:gd name="T38" fmla="*/ 1685 w 1743"/>
              <a:gd name="T39" fmla="*/ 254 h 349"/>
              <a:gd name="T40" fmla="*/ 1711 w 1743"/>
              <a:gd name="T41" fmla="*/ 173 h 349"/>
              <a:gd name="T42" fmla="*/ 1686 w 1743"/>
              <a:gd name="T43" fmla="*/ 93 h 349"/>
              <a:gd name="T44" fmla="*/ 1609 w 1743"/>
              <a:gd name="T45" fmla="*/ 37 h 349"/>
              <a:gd name="T46" fmla="*/ 1525 w 1743"/>
              <a:gd name="T47" fmla="*/ 37 h 349"/>
              <a:gd name="T48" fmla="*/ 1449 w 1743"/>
              <a:gd name="T49" fmla="*/ 93 h 349"/>
              <a:gd name="T50" fmla="*/ 1425 w 1743"/>
              <a:gd name="T51" fmla="*/ 173 h 349"/>
              <a:gd name="T52" fmla="*/ 1449 w 1743"/>
              <a:gd name="T53" fmla="*/ 254 h 349"/>
              <a:gd name="T54" fmla="*/ 1403 w 1743"/>
              <a:gd name="T55" fmla="*/ 234 h 349"/>
              <a:gd name="T56" fmla="*/ 1240 w 1743"/>
              <a:gd name="T57" fmla="*/ 119 h 349"/>
              <a:gd name="T58" fmla="*/ 1219 w 1743"/>
              <a:gd name="T59" fmla="*/ 228 h 349"/>
              <a:gd name="T60" fmla="*/ 1167 w 1743"/>
              <a:gd name="T61" fmla="*/ 144 h 349"/>
              <a:gd name="T62" fmla="*/ 1016 w 1743"/>
              <a:gd name="T63" fmla="*/ 162 h 349"/>
              <a:gd name="T64" fmla="*/ 1068 w 1743"/>
              <a:gd name="T65" fmla="*/ 116 h 349"/>
              <a:gd name="T66" fmla="*/ 1110 w 1743"/>
              <a:gd name="T67" fmla="*/ 138 h 349"/>
              <a:gd name="T68" fmla="*/ 1074 w 1743"/>
              <a:gd name="T69" fmla="*/ 141 h 349"/>
              <a:gd name="T70" fmla="*/ 1048 w 1743"/>
              <a:gd name="T71" fmla="*/ 155 h 349"/>
              <a:gd name="T72" fmla="*/ 1054 w 1743"/>
              <a:gd name="T73" fmla="*/ 202 h 349"/>
              <a:gd name="T74" fmla="*/ 1088 w 1743"/>
              <a:gd name="T75" fmla="*/ 188 h 349"/>
              <a:gd name="T76" fmla="*/ 1094 w 1743"/>
              <a:gd name="T77" fmla="*/ 228 h 349"/>
              <a:gd name="T78" fmla="*/ 1030 w 1743"/>
              <a:gd name="T79" fmla="*/ 217 h 349"/>
              <a:gd name="T80" fmla="*/ 953 w 1743"/>
              <a:gd name="T81" fmla="*/ 148 h 349"/>
              <a:gd name="T82" fmla="*/ 981 w 1743"/>
              <a:gd name="T83" fmla="*/ 228 h 349"/>
              <a:gd name="T84" fmla="*/ 815 w 1743"/>
              <a:gd name="T85" fmla="*/ 164 h 349"/>
              <a:gd name="T86" fmla="*/ 789 w 1743"/>
              <a:gd name="T87" fmla="*/ 119 h 349"/>
              <a:gd name="T88" fmla="*/ 725 w 1743"/>
              <a:gd name="T89" fmla="*/ 171 h 349"/>
              <a:gd name="T90" fmla="*/ 666 w 1743"/>
              <a:gd name="T91" fmla="*/ 185 h 349"/>
              <a:gd name="T92" fmla="*/ 644 w 1743"/>
              <a:gd name="T93" fmla="*/ 162 h 349"/>
              <a:gd name="T94" fmla="*/ 450 w 1743"/>
              <a:gd name="T95" fmla="*/ 228 h 349"/>
              <a:gd name="T96" fmla="*/ 520 w 1743"/>
              <a:gd name="T97" fmla="*/ 184 h 349"/>
              <a:gd name="T98" fmla="*/ 397 w 1743"/>
              <a:gd name="T99" fmla="*/ 187 h 349"/>
              <a:gd name="T100" fmla="*/ 358 w 1743"/>
              <a:gd name="T101" fmla="*/ 119 h 349"/>
              <a:gd name="T102" fmla="*/ 254 w 1743"/>
              <a:gd name="T103" fmla="*/ 185 h 349"/>
              <a:gd name="T104" fmla="*/ 226 w 1743"/>
              <a:gd name="T105" fmla="*/ 119 h 349"/>
              <a:gd name="T106" fmla="*/ 121 w 1743"/>
              <a:gd name="T107" fmla="*/ 220 h 349"/>
              <a:gd name="T108" fmla="*/ 172 w 1743"/>
              <a:gd name="T109" fmla="*/ 230 h 349"/>
              <a:gd name="T110" fmla="*/ 201 w 1743"/>
              <a:gd name="T111" fmla="*/ 119 h 349"/>
              <a:gd name="T112" fmla="*/ 155 w 1743"/>
              <a:gd name="T113" fmla="*/ 207 h 349"/>
              <a:gd name="T114" fmla="*/ 108 w 1743"/>
              <a:gd name="T115" fmla="*/ 119 h 349"/>
              <a:gd name="T116" fmla="*/ 97 w 1743"/>
              <a:gd name="T117" fmla="*/ 228 h 349"/>
              <a:gd name="T118" fmla="*/ 0 w 1743"/>
              <a:gd name="T119"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3" h="349">
                <a:moveTo>
                  <a:pt x="1549" y="119"/>
                </a:moveTo>
                <a:lnTo>
                  <a:pt x="1549" y="119"/>
                </a:lnTo>
                <a:lnTo>
                  <a:pt x="1551" y="113"/>
                </a:lnTo>
                <a:lnTo>
                  <a:pt x="1554" y="107"/>
                </a:lnTo>
                <a:lnTo>
                  <a:pt x="1560" y="104"/>
                </a:lnTo>
                <a:lnTo>
                  <a:pt x="1566" y="103"/>
                </a:lnTo>
                <a:lnTo>
                  <a:pt x="1566" y="103"/>
                </a:lnTo>
                <a:lnTo>
                  <a:pt x="1574" y="104"/>
                </a:lnTo>
                <a:lnTo>
                  <a:pt x="1580" y="107"/>
                </a:lnTo>
                <a:lnTo>
                  <a:pt x="1583" y="113"/>
                </a:lnTo>
                <a:lnTo>
                  <a:pt x="1585" y="119"/>
                </a:lnTo>
                <a:lnTo>
                  <a:pt x="1585" y="119"/>
                </a:lnTo>
                <a:lnTo>
                  <a:pt x="1583" y="127"/>
                </a:lnTo>
                <a:lnTo>
                  <a:pt x="1580" y="132"/>
                </a:lnTo>
                <a:lnTo>
                  <a:pt x="1574" y="136"/>
                </a:lnTo>
                <a:lnTo>
                  <a:pt x="1566" y="138"/>
                </a:lnTo>
                <a:lnTo>
                  <a:pt x="1566" y="138"/>
                </a:lnTo>
                <a:lnTo>
                  <a:pt x="1560" y="136"/>
                </a:lnTo>
                <a:lnTo>
                  <a:pt x="1554" y="132"/>
                </a:lnTo>
                <a:lnTo>
                  <a:pt x="1551" y="127"/>
                </a:lnTo>
                <a:lnTo>
                  <a:pt x="1549" y="119"/>
                </a:lnTo>
                <a:lnTo>
                  <a:pt x="1549" y="119"/>
                </a:lnTo>
                <a:close/>
                <a:moveTo>
                  <a:pt x="1454" y="308"/>
                </a:moveTo>
                <a:lnTo>
                  <a:pt x="1454" y="308"/>
                </a:lnTo>
                <a:lnTo>
                  <a:pt x="1466" y="317"/>
                </a:lnTo>
                <a:lnTo>
                  <a:pt x="1479" y="325"/>
                </a:lnTo>
                <a:lnTo>
                  <a:pt x="1492" y="332"/>
                </a:lnTo>
                <a:lnTo>
                  <a:pt x="1506" y="338"/>
                </a:lnTo>
                <a:lnTo>
                  <a:pt x="1522" y="343"/>
                </a:lnTo>
                <a:lnTo>
                  <a:pt x="1536" y="346"/>
                </a:lnTo>
                <a:lnTo>
                  <a:pt x="1551" y="347"/>
                </a:lnTo>
                <a:lnTo>
                  <a:pt x="1568" y="349"/>
                </a:lnTo>
                <a:lnTo>
                  <a:pt x="1568" y="349"/>
                </a:lnTo>
                <a:lnTo>
                  <a:pt x="1583" y="347"/>
                </a:lnTo>
                <a:lnTo>
                  <a:pt x="1599" y="346"/>
                </a:lnTo>
                <a:lnTo>
                  <a:pt x="1612" y="343"/>
                </a:lnTo>
                <a:lnTo>
                  <a:pt x="1628" y="338"/>
                </a:lnTo>
                <a:lnTo>
                  <a:pt x="1642" y="332"/>
                </a:lnTo>
                <a:lnTo>
                  <a:pt x="1655" y="325"/>
                </a:lnTo>
                <a:lnTo>
                  <a:pt x="1668" y="317"/>
                </a:lnTo>
                <a:lnTo>
                  <a:pt x="1680" y="308"/>
                </a:lnTo>
                <a:lnTo>
                  <a:pt x="1657" y="285"/>
                </a:lnTo>
                <a:lnTo>
                  <a:pt x="1657" y="285"/>
                </a:lnTo>
                <a:lnTo>
                  <a:pt x="1642" y="297"/>
                </a:lnTo>
                <a:lnTo>
                  <a:pt x="1623" y="308"/>
                </a:lnTo>
                <a:lnTo>
                  <a:pt x="1603" y="315"/>
                </a:lnTo>
                <a:lnTo>
                  <a:pt x="1583" y="318"/>
                </a:lnTo>
                <a:lnTo>
                  <a:pt x="1583" y="196"/>
                </a:lnTo>
                <a:lnTo>
                  <a:pt x="1612" y="196"/>
                </a:lnTo>
                <a:lnTo>
                  <a:pt x="1612" y="173"/>
                </a:lnTo>
                <a:lnTo>
                  <a:pt x="1583" y="173"/>
                </a:lnTo>
                <a:lnTo>
                  <a:pt x="1583" y="155"/>
                </a:lnTo>
                <a:lnTo>
                  <a:pt x="1583" y="155"/>
                </a:lnTo>
                <a:lnTo>
                  <a:pt x="1592" y="150"/>
                </a:lnTo>
                <a:lnTo>
                  <a:pt x="1600" y="142"/>
                </a:lnTo>
                <a:lnTo>
                  <a:pt x="1605" y="132"/>
                </a:lnTo>
                <a:lnTo>
                  <a:pt x="1606" y="126"/>
                </a:lnTo>
                <a:lnTo>
                  <a:pt x="1608" y="119"/>
                </a:lnTo>
                <a:lnTo>
                  <a:pt x="1608" y="119"/>
                </a:lnTo>
                <a:lnTo>
                  <a:pt x="1606" y="112"/>
                </a:lnTo>
                <a:lnTo>
                  <a:pt x="1605" y="104"/>
                </a:lnTo>
                <a:lnTo>
                  <a:pt x="1600" y="98"/>
                </a:lnTo>
                <a:lnTo>
                  <a:pt x="1595" y="92"/>
                </a:lnTo>
                <a:lnTo>
                  <a:pt x="1589" y="87"/>
                </a:lnTo>
                <a:lnTo>
                  <a:pt x="1583" y="84"/>
                </a:lnTo>
                <a:lnTo>
                  <a:pt x="1575" y="81"/>
                </a:lnTo>
                <a:lnTo>
                  <a:pt x="1568" y="81"/>
                </a:lnTo>
                <a:lnTo>
                  <a:pt x="1568" y="81"/>
                </a:lnTo>
                <a:lnTo>
                  <a:pt x="1559" y="81"/>
                </a:lnTo>
                <a:lnTo>
                  <a:pt x="1551" y="84"/>
                </a:lnTo>
                <a:lnTo>
                  <a:pt x="1545" y="87"/>
                </a:lnTo>
                <a:lnTo>
                  <a:pt x="1539" y="92"/>
                </a:lnTo>
                <a:lnTo>
                  <a:pt x="1534" y="98"/>
                </a:lnTo>
                <a:lnTo>
                  <a:pt x="1529" y="104"/>
                </a:lnTo>
                <a:lnTo>
                  <a:pt x="1528" y="112"/>
                </a:lnTo>
                <a:lnTo>
                  <a:pt x="1526" y="119"/>
                </a:lnTo>
                <a:lnTo>
                  <a:pt x="1526" y="119"/>
                </a:lnTo>
                <a:lnTo>
                  <a:pt x="1528" y="126"/>
                </a:lnTo>
                <a:lnTo>
                  <a:pt x="1529" y="132"/>
                </a:lnTo>
                <a:lnTo>
                  <a:pt x="1534" y="142"/>
                </a:lnTo>
                <a:lnTo>
                  <a:pt x="1542" y="150"/>
                </a:lnTo>
                <a:lnTo>
                  <a:pt x="1551" y="155"/>
                </a:lnTo>
                <a:lnTo>
                  <a:pt x="1551" y="173"/>
                </a:lnTo>
                <a:lnTo>
                  <a:pt x="1522" y="173"/>
                </a:lnTo>
                <a:lnTo>
                  <a:pt x="1522" y="196"/>
                </a:lnTo>
                <a:lnTo>
                  <a:pt x="1551" y="196"/>
                </a:lnTo>
                <a:lnTo>
                  <a:pt x="1551" y="318"/>
                </a:lnTo>
                <a:lnTo>
                  <a:pt x="1551" y="318"/>
                </a:lnTo>
                <a:lnTo>
                  <a:pt x="1531" y="315"/>
                </a:lnTo>
                <a:lnTo>
                  <a:pt x="1511" y="308"/>
                </a:lnTo>
                <a:lnTo>
                  <a:pt x="1492" y="297"/>
                </a:lnTo>
                <a:lnTo>
                  <a:pt x="1477" y="285"/>
                </a:lnTo>
                <a:lnTo>
                  <a:pt x="1454" y="308"/>
                </a:lnTo>
                <a:close/>
                <a:moveTo>
                  <a:pt x="1391" y="173"/>
                </a:moveTo>
                <a:lnTo>
                  <a:pt x="1391" y="173"/>
                </a:lnTo>
                <a:lnTo>
                  <a:pt x="1393" y="156"/>
                </a:lnTo>
                <a:lnTo>
                  <a:pt x="1396" y="138"/>
                </a:lnTo>
                <a:lnTo>
                  <a:pt x="1399" y="122"/>
                </a:lnTo>
                <a:lnTo>
                  <a:pt x="1405" y="106"/>
                </a:lnTo>
                <a:lnTo>
                  <a:pt x="1413" y="90"/>
                </a:lnTo>
                <a:lnTo>
                  <a:pt x="1422" y="77"/>
                </a:lnTo>
                <a:lnTo>
                  <a:pt x="1431" y="63"/>
                </a:lnTo>
                <a:lnTo>
                  <a:pt x="1443" y="51"/>
                </a:lnTo>
                <a:lnTo>
                  <a:pt x="1456" y="40"/>
                </a:lnTo>
                <a:lnTo>
                  <a:pt x="1469" y="31"/>
                </a:lnTo>
                <a:lnTo>
                  <a:pt x="1483" y="21"/>
                </a:lnTo>
                <a:lnTo>
                  <a:pt x="1499" y="14"/>
                </a:lnTo>
                <a:lnTo>
                  <a:pt x="1516" y="8"/>
                </a:lnTo>
                <a:lnTo>
                  <a:pt x="1532" y="5"/>
                </a:lnTo>
                <a:lnTo>
                  <a:pt x="1549" y="2"/>
                </a:lnTo>
                <a:lnTo>
                  <a:pt x="1568" y="0"/>
                </a:lnTo>
                <a:lnTo>
                  <a:pt x="1568" y="0"/>
                </a:lnTo>
                <a:lnTo>
                  <a:pt x="1585" y="2"/>
                </a:lnTo>
                <a:lnTo>
                  <a:pt x="1603" y="5"/>
                </a:lnTo>
                <a:lnTo>
                  <a:pt x="1619" y="8"/>
                </a:lnTo>
                <a:lnTo>
                  <a:pt x="1635" y="14"/>
                </a:lnTo>
                <a:lnTo>
                  <a:pt x="1651" y="21"/>
                </a:lnTo>
                <a:lnTo>
                  <a:pt x="1665" y="31"/>
                </a:lnTo>
                <a:lnTo>
                  <a:pt x="1678" y="40"/>
                </a:lnTo>
                <a:lnTo>
                  <a:pt x="1691" y="51"/>
                </a:lnTo>
                <a:lnTo>
                  <a:pt x="1703" y="63"/>
                </a:lnTo>
                <a:lnTo>
                  <a:pt x="1712" y="77"/>
                </a:lnTo>
                <a:lnTo>
                  <a:pt x="1721" y="90"/>
                </a:lnTo>
                <a:lnTo>
                  <a:pt x="1729" y="106"/>
                </a:lnTo>
                <a:lnTo>
                  <a:pt x="1735" y="122"/>
                </a:lnTo>
                <a:lnTo>
                  <a:pt x="1740" y="138"/>
                </a:lnTo>
                <a:lnTo>
                  <a:pt x="1741" y="156"/>
                </a:lnTo>
                <a:lnTo>
                  <a:pt x="1743" y="173"/>
                </a:lnTo>
                <a:lnTo>
                  <a:pt x="1743" y="173"/>
                </a:lnTo>
                <a:lnTo>
                  <a:pt x="1741" y="190"/>
                </a:lnTo>
                <a:lnTo>
                  <a:pt x="1740" y="205"/>
                </a:lnTo>
                <a:lnTo>
                  <a:pt x="1737" y="220"/>
                </a:lnTo>
                <a:lnTo>
                  <a:pt x="1731" y="234"/>
                </a:lnTo>
                <a:lnTo>
                  <a:pt x="1726" y="250"/>
                </a:lnTo>
                <a:lnTo>
                  <a:pt x="1718" y="262"/>
                </a:lnTo>
                <a:lnTo>
                  <a:pt x="1709" y="276"/>
                </a:lnTo>
                <a:lnTo>
                  <a:pt x="1700" y="288"/>
                </a:lnTo>
                <a:lnTo>
                  <a:pt x="1677" y="265"/>
                </a:lnTo>
                <a:lnTo>
                  <a:pt x="1677" y="265"/>
                </a:lnTo>
                <a:lnTo>
                  <a:pt x="1685" y="254"/>
                </a:lnTo>
                <a:lnTo>
                  <a:pt x="1691" y="243"/>
                </a:lnTo>
                <a:lnTo>
                  <a:pt x="1697" y="233"/>
                </a:lnTo>
                <a:lnTo>
                  <a:pt x="1702" y="222"/>
                </a:lnTo>
                <a:lnTo>
                  <a:pt x="1705" y="210"/>
                </a:lnTo>
                <a:lnTo>
                  <a:pt x="1708" y="197"/>
                </a:lnTo>
                <a:lnTo>
                  <a:pt x="1709" y="185"/>
                </a:lnTo>
                <a:lnTo>
                  <a:pt x="1711" y="173"/>
                </a:lnTo>
                <a:lnTo>
                  <a:pt x="1711" y="173"/>
                </a:lnTo>
                <a:lnTo>
                  <a:pt x="1709" y="159"/>
                </a:lnTo>
                <a:lnTo>
                  <a:pt x="1708" y="145"/>
                </a:lnTo>
                <a:lnTo>
                  <a:pt x="1703" y="132"/>
                </a:lnTo>
                <a:lnTo>
                  <a:pt x="1698" y="118"/>
                </a:lnTo>
                <a:lnTo>
                  <a:pt x="1692" y="106"/>
                </a:lnTo>
                <a:lnTo>
                  <a:pt x="1686" y="93"/>
                </a:lnTo>
                <a:lnTo>
                  <a:pt x="1677" y="83"/>
                </a:lnTo>
                <a:lnTo>
                  <a:pt x="1668" y="72"/>
                </a:lnTo>
                <a:lnTo>
                  <a:pt x="1658" y="63"/>
                </a:lnTo>
                <a:lnTo>
                  <a:pt x="1646" y="55"/>
                </a:lnTo>
                <a:lnTo>
                  <a:pt x="1635" y="47"/>
                </a:lnTo>
                <a:lnTo>
                  <a:pt x="1623" y="41"/>
                </a:lnTo>
                <a:lnTo>
                  <a:pt x="1609" y="37"/>
                </a:lnTo>
                <a:lnTo>
                  <a:pt x="1595" y="34"/>
                </a:lnTo>
                <a:lnTo>
                  <a:pt x="1582" y="31"/>
                </a:lnTo>
                <a:lnTo>
                  <a:pt x="1568" y="31"/>
                </a:lnTo>
                <a:lnTo>
                  <a:pt x="1568" y="31"/>
                </a:lnTo>
                <a:lnTo>
                  <a:pt x="1552" y="31"/>
                </a:lnTo>
                <a:lnTo>
                  <a:pt x="1539" y="34"/>
                </a:lnTo>
                <a:lnTo>
                  <a:pt x="1525" y="37"/>
                </a:lnTo>
                <a:lnTo>
                  <a:pt x="1511" y="41"/>
                </a:lnTo>
                <a:lnTo>
                  <a:pt x="1499" y="47"/>
                </a:lnTo>
                <a:lnTo>
                  <a:pt x="1488" y="55"/>
                </a:lnTo>
                <a:lnTo>
                  <a:pt x="1477" y="63"/>
                </a:lnTo>
                <a:lnTo>
                  <a:pt x="1466" y="72"/>
                </a:lnTo>
                <a:lnTo>
                  <a:pt x="1457" y="83"/>
                </a:lnTo>
                <a:lnTo>
                  <a:pt x="1449" y="93"/>
                </a:lnTo>
                <a:lnTo>
                  <a:pt x="1442" y="106"/>
                </a:lnTo>
                <a:lnTo>
                  <a:pt x="1436" y="118"/>
                </a:lnTo>
                <a:lnTo>
                  <a:pt x="1431" y="132"/>
                </a:lnTo>
                <a:lnTo>
                  <a:pt x="1426" y="145"/>
                </a:lnTo>
                <a:lnTo>
                  <a:pt x="1425" y="159"/>
                </a:lnTo>
                <a:lnTo>
                  <a:pt x="1425" y="173"/>
                </a:lnTo>
                <a:lnTo>
                  <a:pt x="1425" y="173"/>
                </a:lnTo>
                <a:lnTo>
                  <a:pt x="1425" y="185"/>
                </a:lnTo>
                <a:lnTo>
                  <a:pt x="1426" y="197"/>
                </a:lnTo>
                <a:lnTo>
                  <a:pt x="1429" y="210"/>
                </a:lnTo>
                <a:lnTo>
                  <a:pt x="1433" y="222"/>
                </a:lnTo>
                <a:lnTo>
                  <a:pt x="1437" y="233"/>
                </a:lnTo>
                <a:lnTo>
                  <a:pt x="1443" y="243"/>
                </a:lnTo>
                <a:lnTo>
                  <a:pt x="1449" y="254"/>
                </a:lnTo>
                <a:lnTo>
                  <a:pt x="1457" y="265"/>
                </a:lnTo>
                <a:lnTo>
                  <a:pt x="1434" y="288"/>
                </a:lnTo>
                <a:lnTo>
                  <a:pt x="1434" y="288"/>
                </a:lnTo>
                <a:lnTo>
                  <a:pt x="1425" y="276"/>
                </a:lnTo>
                <a:lnTo>
                  <a:pt x="1416" y="262"/>
                </a:lnTo>
                <a:lnTo>
                  <a:pt x="1409" y="250"/>
                </a:lnTo>
                <a:lnTo>
                  <a:pt x="1403" y="234"/>
                </a:lnTo>
                <a:lnTo>
                  <a:pt x="1397" y="220"/>
                </a:lnTo>
                <a:lnTo>
                  <a:pt x="1394" y="205"/>
                </a:lnTo>
                <a:lnTo>
                  <a:pt x="1393" y="190"/>
                </a:lnTo>
                <a:lnTo>
                  <a:pt x="1391" y="173"/>
                </a:lnTo>
                <a:lnTo>
                  <a:pt x="1391" y="173"/>
                </a:lnTo>
                <a:close/>
                <a:moveTo>
                  <a:pt x="1240" y="228"/>
                </a:moveTo>
                <a:lnTo>
                  <a:pt x="1240" y="119"/>
                </a:lnTo>
                <a:lnTo>
                  <a:pt x="1270" y="119"/>
                </a:lnTo>
                <a:lnTo>
                  <a:pt x="1270" y="204"/>
                </a:lnTo>
                <a:lnTo>
                  <a:pt x="1319" y="204"/>
                </a:lnTo>
                <a:lnTo>
                  <a:pt x="1319" y="228"/>
                </a:lnTo>
                <a:lnTo>
                  <a:pt x="1240" y="228"/>
                </a:lnTo>
                <a:close/>
                <a:moveTo>
                  <a:pt x="1139" y="228"/>
                </a:moveTo>
                <a:lnTo>
                  <a:pt x="1219" y="228"/>
                </a:lnTo>
                <a:lnTo>
                  <a:pt x="1219" y="204"/>
                </a:lnTo>
                <a:lnTo>
                  <a:pt x="1167" y="204"/>
                </a:lnTo>
                <a:lnTo>
                  <a:pt x="1167" y="185"/>
                </a:lnTo>
                <a:lnTo>
                  <a:pt x="1210" y="185"/>
                </a:lnTo>
                <a:lnTo>
                  <a:pt x="1210" y="162"/>
                </a:lnTo>
                <a:lnTo>
                  <a:pt x="1167" y="162"/>
                </a:lnTo>
                <a:lnTo>
                  <a:pt x="1167" y="144"/>
                </a:lnTo>
                <a:lnTo>
                  <a:pt x="1217" y="144"/>
                </a:lnTo>
                <a:lnTo>
                  <a:pt x="1217" y="119"/>
                </a:lnTo>
                <a:lnTo>
                  <a:pt x="1139" y="119"/>
                </a:lnTo>
                <a:lnTo>
                  <a:pt x="1139" y="228"/>
                </a:lnTo>
                <a:close/>
                <a:moveTo>
                  <a:pt x="1014" y="175"/>
                </a:moveTo>
                <a:lnTo>
                  <a:pt x="1014" y="175"/>
                </a:lnTo>
                <a:lnTo>
                  <a:pt x="1016" y="162"/>
                </a:lnTo>
                <a:lnTo>
                  <a:pt x="1019" y="152"/>
                </a:lnTo>
                <a:lnTo>
                  <a:pt x="1024" y="141"/>
                </a:lnTo>
                <a:lnTo>
                  <a:pt x="1030" y="133"/>
                </a:lnTo>
                <a:lnTo>
                  <a:pt x="1038" y="126"/>
                </a:lnTo>
                <a:lnTo>
                  <a:pt x="1047" y="121"/>
                </a:lnTo>
                <a:lnTo>
                  <a:pt x="1056" y="118"/>
                </a:lnTo>
                <a:lnTo>
                  <a:pt x="1068" y="116"/>
                </a:lnTo>
                <a:lnTo>
                  <a:pt x="1068" y="116"/>
                </a:lnTo>
                <a:lnTo>
                  <a:pt x="1077" y="118"/>
                </a:lnTo>
                <a:lnTo>
                  <a:pt x="1085" y="119"/>
                </a:lnTo>
                <a:lnTo>
                  <a:pt x="1093" y="122"/>
                </a:lnTo>
                <a:lnTo>
                  <a:pt x="1099" y="126"/>
                </a:lnTo>
                <a:lnTo>
                  <a:pt x="1105" y="132"/>
                </a:lnTo>
                <a:lnTo>
                  <a:pt x="1110" y="138"/>
                </a:lnTo>
                <a:lnTo>
                  <a:pt x="1114" y="145"/>
                </a:lnTo>
                <a:lnTo>
                  <a:pt x="1116" y="155"/>
                </a:lnTo>
                <a:lnTo>
                  <a:pt x="1087" y="155"/>
                </a:lnTo>
                <a:lnTo>
                  <a:pt x="1087" y="155"/>
                </a:lnTo>
                <a:lnTo>
                  <a:pt x="1084" y="147"/>
                </a:lnTo>
                <a:lnTo>
                  <a:pt x="1081" y="144"/>
                </a:lnTo>
                <a:lnTo>
                  <a:pt x="1074" y="141"/>
                </a:lnTo>
                <a:lnTo>
                  <a:pt x="1068" y="141"/>
                </a:lnTo>
                <a:lnTo>
                  <a:pt x="1068" y="141"/>
                </a:lnTo>
                <a:lnTo>
                  <a:pt x="1064" y="141"/>
                </a:lnTo>
                <a:lnTo>
                  <a:pt x="1057" y="144"/>
                </a:lnTo>
                <a:lnTo>
                  <a:pt x="1054" y="147"/>
                </a:lnTo>
                <a:lnTo>
                  <a:pt x="1050" y="150"/>
                </a:lnTo>
                <a:lnTo>
                  <a:pt x="1048" y="155"/>
                </a:lnTo>
                <a:lnTo>
                  <a:pt x="1045" y="161"/>
                </a:lnTo>
                <a:lnTo>
                  <a:pt x="1044" y="175"/>
                </a:lnTo>
                <a:lnTo>
                  <a:pt x="1044" y="175"/>
                </a:lnTo>
                <a:lnTo>
                  <a:pt x="1045" y="188"/>
                </a:lnTo>
                <a:lnTo>
                  <a:pt x="1048" y="193"/>
                </a:lnTo>
                <a:lnTo>
                  <a:pt x="1051" y="199"/>
                </a:lnTo>
                <a:lnTo>
                  <a:pt x="1054" y="202"/>
                </a:lnTo>
                <a:lnTo>
                  <a:pt x="1059" y="205"/>
                </a:lnTo>
                <a:lnTo>
                  <a:pt x="1064" y="208"/>
                </a:lnTo>
                <a:lnTo>
                  <a:pt x="1070" y="208"/>
                </a:lnTo>
                <a:lnTo>
                  <a:pt x="1070" y="208"/>
                </a:lnTo>
                <a:lnTo>
                  <a:pt x="1081" y="207"/>
                </a:lnTo>
                <a:lnTo>
                  <a:pt x="1088" y="204"/>
                </a:lnTo>
                <a:lnTo>
                  <a:pt x="1088" y="188"/>
                </a:lnTo>
                <a:lnTo>
                  <a:pt x="1070" y="188"/>
                </a:lnTo>
                <a:lnTo>
                  <a:pt x="1070" y="168"/>
                </a:lnTo>
                <a:lnTo>
                  <a:pt x="1116" y="168"/>
                </a:lnTo>
                <a:lnTo>
                  <a:pt x="1116" y="216"/>
                </a:lnTo>
                <a:lnTo>
                  <a:pt x="1116" y="216"/>
                </a:lnTo>
                <a:lnTo>
                  <a:pt x="1105" y="223"/>
                </a:lnTo>
                <a:lnTo>
                  <a:pt x="1094" y="228"/>
                </a:lnTo>
                <a:lnTo>
                  <a:pt x="1082" y="231"/>
                </a:lnTo>
                <a:lnTo>
                  <a:pt x="1073" y="233"/>
                </a:lnTo>
                <a:lnTo>
                  <a:pt x="1073" y="233"/>
                </a:lnTo>
                <a:lnTo>
                  <a:pt x="1059" y="231"/>
                </a:lnTo>
                <a:lnTo>
                  <a:pt x="1048" y="228"/>
                </a:lnTo>
                <a:lnTo>
                  <a:pt x="1038" y="223"/>
                </a:lnTo>
                <a:lnTo>
                  <a:pt x="1030" y="217"/>
                </a:lnTo>
                <a:lnTo>
                  <a:pt x="1024" y="208"/>
                </a:lnTo>
                <a:lnTo>
                  <a:pt x="1019" y="199"/>
                </a:lnTo>
                <a:lnTo>
                  <a:pt x="1016" y="187"/>
                </a:lnTo>
                <a:lnTo>
                  <a:pt x="1014" y="175"/>
                </a:lnTo>
                <a:lnTo>
                  <a:pt x="1014" y="175"/>
                </a:lnTo>
                <a:close/>
                <a:moveTo>
                  <a:pt x="939" y="190"/>
                </a:moveTo>
                <a:lnTo>
                  <a:pt x="953" y="148"/>
                </a:lnTo>
                <a:lnTo>
                  <a:pt x="967" y="190"/>
                </a:lnTo>
                <a:lnTo>
                  <a:pt x="939" y="190"/>
                </a:lnTo>
                <a:close/>
                <a:moveTo>
                  <a:pt x="896" y="228"/>
                </a:moveTo>
                <a:lnTo>
                  <a:pt x="927" y="228"/>
                </a:lnTo>
                <a:lnTo>
                  <a:pt x="931" y="211"/>
                </a:lnTo>
                <a:lnTo>
                  <a:pt x="974" y="211"/>
                </a:lnTo>
                <a:lnTo>
                  <a:pt x="981" y="228"/>
                </a:lnTo>
                <a:lnTo>
                  <a:pt x="1010" y="228"/>
                </a:lnTo>
                <a:lnTo>
                  <a:pt x="968" y="119"/>
                </a:lnTo>
                <a:lnTo>
                  <a:pt x="938" y="119"/>
                </a:lnTo>
                <a:lnTo>
                  <a:pt x="896" y="228"/>
                </a:lnTo>
                <a:close/>
                <a:moveTo>
                  <a:pt x="789" y="228"/>
                </a:moveTo>
                <a:lnTo>
                  <a:pt x="815" y="228"/>
                </a:lnTo>
                <a:lnTo>
                  <a:pt x="815" y="164"/>
                </a:lnTo>
                <a:lnTo>
                  <a:pt x="853" y="228"/>
                </a:lnTo>
                <a:lnTo>
                  <a:pt x="884" y="228"/>
                </a:lnTo>
                <a:lnTo>
                  <a:pt x="884" y="119"/>
                </a:lnTo>
                <a:lnTo>
                  <a:pt x="856" y="119"/>
                </a:lnTo>
                <a:lnTo>
                  <a:pt x="856" y="184"/>
                </a:lnTo>
                <a:lnTo>
                  <a:pt x="818" y="119"/>
                </a:lnTo>
                <a:lnTo>
                  <a:pt x="789" y="119"/>
                </a:lnTo>
                <a:lnTo>
                  <a:pt x="789" y="228"/>
                </a:lnTo>
                <a:close/>
                <a:moveTo>
                  <a:pt x="666" y="185"/>
                </a:moveTo>
                <a:lnTo>
                  <a:pt x="666" y="171"/>
                </a:lnTo>
                <a:lnTo>
                  <a:pt x="709" y="171"/>
                </a:lnTo>
                <a:lnTo>
                  <a:pt x="709" y="127"/>
                </a:lnTo>
                <a:lnTo>
                  <a:pt x="725" y="127"/>
                </a:lnTo>
                <a:lnTo>
                  <a:pt x="725" y="171"/>
                </a:lnTo>
                <a:lnTo>
                  <a:pt x="769" y="171"/>
                </a:lnTo>
                <a:lnTo>
                  <a:pt x="769" y="185"/>
                </a:lnTo>
                <a:lnTo>
                  <a:pt x="725" y="185"/>
                </a:lnTo>
                <a:lnTo>
                  <a:pt x="725" y="228"/>
                </a:lnTo>
                <a:lnTo>
                  <a:pt x="709" y="228"/>
                </a:lnTo>
                <a:lnTo>
                  <a:pt x="709" y="185"/>
                </a:lnTo>
                <a:lnTo>
                  <a:pt x="666" y="185"/>
                </a:lnTo>
                <a:close/>
                <a:moveTo>
                  <a:pt x="572" y="228"/>
                </a:moveTo>
                <a:lnTo>
                  <a:pt x="653" y="228"/>
                </a:lnTo>
                <a:lnTo>
                  <a:pt x="653" y="204"/>
                </a:lnTo>
                <a:lnTo>
                  <a:pt x="599" y="204"/>
                </a:lnTo>
                <a:lnTo>
                  <a:pt x="599" y="185"/>
                </a:lnTo>
                <a:lnTo>
                  <a:pt x="644" y="185"/>
                </a:lnTo>
                <a:lnTo>
                  <a:pt x="644" y="162"/>
                </a:lnTo>
                <a:lnTo>
                  <a:pt x="599" y="162"/>
                </a:lnTo>
                <a:lnTo>
                  <a:pt x="599" y="144"/>
                </a:lnTo>
                <a:lnTo>
                  <a:pt x="650" y="144"/>
                </a:lnTo>
                <a:lnTo>
                  <a:pt x="650" y="119"/>
                </a:lnTo>
                <a:lnTo>
                  <a:pt x="572" y="119"/>
                </a:lnTo>
                <a:lnTo>
                  <a:pt x="572" y="228"/>
                </a:lnTo>
                <a:close/>
                <a:moveTo>
                  <a:pt x="450" y="228"/>
                </a:moveTo>
                <a:lnTo>
                  <a:pt x="478" y="228"/>
                </a:lnTo>
                <a:lnTo>
                  <a:pt x="478" y="164"/>
                </a:lnTo>
                <a:lnTo>
                  <a:pt x="516" y="228"/>
                </a:lnTo>
                <a:lnTo>
                  <a:pt x="546" y="228"/>
                </a:lnTo>
                <a:lnTo>
                  <a:pt x="546" y="119"/>
                </a:lnTo>
                <a:lnTo>
                  <a:pt x="520" y="119"/>
                </a:lnTo>
                <a:lnTo>
                  <a:pt x="520" y="184"/>
                </a:lnTo>
                <a:lnTo>
                  <a:pt x="480" y="119"/>
                </a:lnTo>
                <a:lnTo>
                  <a:pt x="450" y="119"/>
                </a:lnTo>
                <a:lnTo>
                  <a:pt x="450" y="228"/>
                </a:lnTo>
                <a:close/>
                <a:moveTo>
                  <a:pt x="329" y="228"/>
                </a:moveTo>
                <a:lnTo>
                  <a:pt x="358" y="228"/>
                </a:lnTo>
                <a:lnTo>
                  <a:pt x="358" y="187"/>
                </a:lnTo>
                <a:lnTo>
                  <a:pt x="397" y="187"/>
                </a:lnTo>
                <a:lnTo>
                  <a:pt x="397" y="228"/>
                </a:lnTo>
                <a:lnTo>
                  <a:pt x="426" y="228"/>
                </a:lnTo>
                <a:lnTo>
                  <a:pt x="426" y="119"/>
                </a:lnTo>
                <a:lnTo>
                  <a:pt x="397" y="119"/>
                </a:lnTo>
                <a:lnTo>
                  <a:pt x="397" y="161"/>
                </a:lnTo>
                <a:lnTo>
                  <a:pt x="358" y="161"/>
                </a:lnTo>
                <a:lnTo>
                  <a:pt x="358" y="119"/>
                </a:lnTo>
                <a:lnTo>
                  <a:pt x="329" y="119"/>
                </a:lnTo>
                <a:lnTo>
                  <a:pt x="329" y="228"/>
                </a:lnTo>
                <a:close/>
                <a:moveTo>
                  <a:pt x="226" y="228"/>
                </a:moveTo>
                <a:lnTo>
                  <a:pt x="307" y="228"/>
                </a:lnTo>
                <a:lnTo>
                  <a:pt x="307" y="204"/>
                </a:lnTo>
                <a:lnTo>
                  <a:pt x="254" y="204"/>
                </a:lnTo>
                <a:lnTo>
                  <a:pt x="254" y="185"/>
                </a:lnTo>
                <a:lnTo>
                  <a:pt x="298" y="185"/>
                </a:lnTo>
                <a:lnTo>
                  <a:pt x="298" y="162"/>
                </a:lnTo>
                <a:lnTo>
                  <a:pt x="254" y="162"/>
                </a:lnTo>
                <a:lnTo>
                  <a:pt x="254" y="144"/>
                </a:lnTo>
                <a:lnTo>
                  <a:pt x="304" y="144"/>
                </a:lnTo>
                <a:lnTo>
                  <a:pt x="304" y="119"/>
                </a:lnTo>
                <a:lnTo>
                  <a:pt x="226" y="119"/>
                </a:lnTo>
                <a:lnTo>
                  <a:pt x="226" y="228"/>
                </a:lnTo>
                <a:close/>
                <a:moveTo>
                  <a:pt x="108" y="184"/>
                </a:moveTo>
                <a:lnTo>
                  <a:pt x="108" y="184"/>
                </a:lnTo>
                <a:lnTo>
                  <a:pt x="108" y="196"/>
                </a:lnTo>
                <a:lnTo>
                  <a:pt x="111" y="207"/>
                </a:lnTo>
                <a:lnTo>
                  <a:pt x="115" y="214"/>
                </a:lnTo>
                <a:lnTo>
                  <a:pt x="121" y="220"/>
                </a:lnTo>
                <a:lnTo>
                  <a:pt x="129" y="227"/>
                </a:lnTo>
                <a:lnTo>
                  <a:pt x="137" y="230"/>
                </a:lnTo>
                <a:lnTo>
                  <a:pt x="144" y="231"/>
                </a:lnTo>
                <a:lnTo>
                  <a:pt x="155" y="233"/>
                </a:lnTo>
                <a:lnTo>
                  <a:pt x="155" y="233"/>
                </a:lnTo>
                <a:lnTo>
                  <a:pt x="164" y="231"/>
                </a:lnTo>
                <a:lnTo>
                  <a:pt x="172" y="230"/>
                </a:lnTo>
                <a:lnTo>
                  <a:pt x="181" y="227"/>
                </a:lnTo>
                <a:lnTo>
                  <a:pt x="188" y="220"/>
                </a:lnTo>
                <a:lnTo>
                  <a:pt x="194" y="214"/>
                </a:lnTo>
                <a:lnTo>
                  <a:pt x="198" y="207"/>
                </a:lnTo>
                <a:lnTo>
                  <a:pt x="201" y="196"/>
                </a:lnTo>
                <a:lnTo>
                  <a:pt x="201" y="184"/>
                </a:lnTo>
                <a:lnTo>
                  <a:pt x="201" y="119"/>
                </a:lnTo>
                <a:lnTo>
                  <a:pt x="172" y="119"/>
                </a:lnTo>
                <a:lnTo>
                  <a:pt x="172" y="188"/>
                </a:lnTo>
                <a:lnTo>
                  <a:pt x="172" y="188"/>
                </a:lnTo>
                <a:lnTo>
                  <a:pt x="171" y="196"/>
                </a:lnTo>
                <a:lnTo>
                  <a:pt x="168" y="202"/>
                </a:lnTo>
                <a:lnTo>
                  <a:pt x="163" y="207"/>
                </a:lnTo>
                <a:lnTo>
                  <a:pt x="155" y="207"/>
                </a:lnTo>
                <a:lnTo>
                  <a:pt x="155" y="207"/>
                </a:lnTo>
                <a:lnTo>
                  <a:pt x="146" y="207"/>
                </a:lnTo>
                <a:lnTo>
                  <a:pt x="141" y="202"/>
                </a:lnTo>
                <a:lnTo>
                  <a:pt x="137" y="196"/>
                </a:lnTo>
                <a:lnTo>
                  <a:pt x="137" y="188"/>
                </a:lnTo>
                <a:lnTo>
                  <a:pt x="137" y="119"/>
                </a:lnTo>
                <a:lnTo>
                  <a:pt x="108" y="119"/>
                </a:lnTo>
                <a:lnTo>
                  <a:pt x="108" y="184"/>
                </a:lnTo>
                <a:close/>
                <a:moveTo>
                  <a:pt x="0" y="228"/>
                </a:moveTo>
                <a:lnTo>
                  <a:pt x="29" y="228"/>
                </a:lnTo>
                <a:lnTo>
                  <a:pt x="29" y="197"/>
                </a:lnTo>
                <a:lnTo>
                  <a:pt x="38" y="185"/>
                </a:lnTo>
                <a:lnTo>
                  <a:pt x="63" y="228"/>
                </a:lnTo>
                <a:lnTo>
                  <a:pt x="97" y="228"/>
                </a:lnTo>
                <a:lnTo>
                  <a:pt x="58" y="164"/>
                </a:lnTo>
                <a:lnTo>
                  <a:pt x="92" y="119"/>
                </a:lnTo>
                <a:lnTo>
                  <a:pt x="58" y="119"/>
                </a:lnTo>
                <a:lnTo>
                  <a:pt x="29" y="159"/>
                </a:lnTo>
                <a:lnTo>
                  <a:pt x="29" y="119"/>
                </a:lnTo>
                <a:lnTo>
                  <a:pt x="0" y="119"/>
                </a:lnTo>
                <a:lnTo>
                  <a:pt x="0" y="228"/>
                </a:lnTo>
                <a:close/>
              </a:path>
            </a:pathLst>
          </a:custGeom>
          <a:solidFill>
            <a:srgbClr val="003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024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_Text_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C49EE0-23E2-6448-AEC9-AA822ECBD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2079" y="563207"/>
            <a:ext cx="1909637" cy="382751"/>
          </a:xfrm>
          <a:prstGeom prst="rect">
            <a:avLst/>
          </a:prstGeom>
        </p:spPr>
      </p:pic>
      <p:sp>
        <p:nvSpPr>
          <p:cNvPr id="4" name="Text Placeholder 3"/>
          <p:cNvSpPr>
            <a:spLocks noGrp="1"/>
          </p:cNvSpPr>
          <p:nvPr>
            <p:ph type="body" sz="quarter" idx="10" hasCustomPrompt="1"/>
          </p:nvPr>
        </p:nvSpPr>
        <p:spPr>
          <a:xfrm>
            <a:off x="553321" y="550779"/>
            <a:ext cx="8314454" cy="446088"/>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enter slide title 24pt</a:t>
            </a:r>
          </a:p>
        </p:txBody>
      </p:sp>
      <p:sp>
        <p:nvSpPr>
          <p:cNvPr id="5"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CA" smtClean="0"/>
              <a:pPr/>
              <a:t>‹#›</a:t>
            </a:fld>
            <a:endParaRPr lang="en-CA" dirty="0"/>
          </a:p>
        </p:txBody>
      </p:sp>
      <p:sp>
        <p:nvSpPr>
          <p:cNvPr id="3" name="Text Placeholder 2"/>
          <p:cNvSpPr>
            <a:spLocks noGrp="1"/>
          </p:cNvSpPr>
          <p:nvPr>
            <p:ph type="body" sz="quarter" idx="13" hasCustomPrompt="1"/>
          </p:nvPr>
        </p:nvSpPr>
        <p:spPr>
          <a:xfrm>
            <a:off x="550864" y="1989138"/>
            <a:ext cx="8316912" cy="4321175"/>
          </a:xfrm>
          <a:prstGeom prst="rect">
            <a:avLst/>
          </a:prstGeom>
        </p:spPr>
        <p:txBody>
          <a:bodyPr lIns="0"/>
          <a:lstStyle>
            <a:lvl1pPr marL="0" indent="0">
              <a:lnSpc>
                <a:spcPct val="100000"/>
              </a:lnSpc>
              <a:spcBef>
                <a:spcPts val="0"/>
              </a:spcBef>
              <a:buNone/>
              <a:defRPr sz="180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US" dirty="0"/>
              <a:t>Enter body text 18pt</a:t>
            </a:r>
          </a:p>
        </p:txBody>
      </p:sp>
    </p:spTree>
    <p:extLst>
      <p:ext uri="{BB962C8B-B14F-4D97-AF65-F5344CB8AC3E}">
        <p14:creationId xmlns:p14="http://schemas.microsoft.com/office/powerpoint/2010/main" val="359456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ght_dark_image+text">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6095999" y="0"/>
            <a:ext cx="6096001" cy="6858000"/>
          </a:xfrm>
          <a:prstGeom prst="rect">
            <a:avLst/>
          </a:prstGeom>
          <a:solidFill>
            <a:schemeClr val="accent6"/>
          </a:solidFill>
          <a:ln>
            <a:noFill/>
          </a:ln>
        </p:spPr>
        <p:txBody>
          <a:bodyPr anchor="ctr"/>
          <a:lstStyle>
            <a:lvl1pPr marL="0" indent="0" algn="ctr">
              <a:buNone/>
              <a:defRPr>
                <a:solidFill>
                  <a:schemeClr val="bg1"/>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4" y="6308727"/>
            <a:ext cx="2057400" cy="274637"/>
          </a:xfrm>
          <a:prstGeom prst="rect">
            <a:avLst/>
          </a:prstGeom>
        </p:spPr>
        <p:txBody>
          <a:bodyPr/>
          <a:lstStyle>
            <a:lvl1pPr algn="r">
              <a:defRPr sz="1000">
                <a:solidFill>
                  <a:schemeClr val="bg1"/>
                </a:solidFill>
              </a:defRPr>
            </a:lvl1pPr>
          </a:lstStyle>
          <a:p>
            <a:fld id="{233A6FC5-1036-43C3-853B-572AC8189C00}" type="slidenum">
              <a:rPr lang="en-CA" smtClean="0"/>
              <a:pPr/>
              <a:t>‹#›</a:t>
            </a:fld>
            <a:endParaRPr lang="en-CA" dirty="0"/>
          </a:p>
        </p:txBody>
      </p:sp>
      <p:sp>
        <p:nvSpPr>
          <p:cNvPr id="10" name="Text Placeholder 2"/>
          <p:cNvSpPr>
            <a:spLocks noGrp="1"/>
          </p:cNvSpPr>
          <p:nvPr>
            <p:ph type="body" sz="quarter" idx="14" hasCustomPrompt="1"/>
          </p:nvPr>
        </p:nvSpPr>
        <p:spPr>
          <a:xfrm>
            <a:off x="550865" y="1989140"/>
            <a:ext cx="4984852" cy="4321174"/>
          </a:xfrm>
          <a:prstGeom prst="rect">
            <a:avLst/>
          </a:prstGeom>
        </p:spPr>
        <p:txBody>
          <a:bodyPr lIns="0"/>
          <a:lstStyle>
            <a:lvl1pPr marL="0" indent="0">
              <a:lnSpc>
                <a:spcPct val="100000"/>
              </a:lnSpc>
              <a:spcBef>
                <a:spcPts val="0"/>
              </a:spcBef>
              <a:buNone/>
              <a:defRPr sz="1799" b="1">
                <a:solidFill>
                  <a:srgbClr val="000000"/>
                </a:solidFill>
              </a:defRPr>
            </a:lvl1pPr>
            <a:lvl2pPr marL="457162" indent="0">
              <a:buNone/>
              <a:defRPr sz="1799"/>
            </a:lvl2pPr>
            <a:lvl3pPr marL="914324" indent="0">
              <a:buNone/>
              <a:defRPr sz="1799"/>
            </a:lvl3pPr>
            <a:lvl4pPr marL="1371486" indent="0">
              <a:buNone/>
              <a:defRPr sz="1799"/>
            </a:lvl4pPr>
            <a:lvl5pPr marL="1828648" indent="0">
              <a:buNone/>
              <a:defRPr sz="1799"/>
            </a:lvl5pPr>
          </a:lstStyle>
          <a:p>
            <a:pPr lvl="0"/>
            <a:r>
              <a:rPr lang="en-US" dirty="0"/>
              <a:t>Enter subtitle text 18pt</a:t>
            </a:r>
          </a:p>
        </p:txBody>
      </p:sp>
      <p:sp>
        <p:nvSpPr>
          <p:cNvPr id="11" name="Text Placeholder 3"/>
          <p:cNvSpPr>
            <a:spLocks noGrp="1"/>
          </p:cNvSpPr>
          <p:nvPr>
            <p:ph type="body" sz="quarter" idx="17" hasCustomPrompt="1"/>
          </p:nvPr>
        </p:nvSpPr>
        <p:spPr>
          <a:xfrm>
            <a:off x="553323" y="550780"/>
            <a:ext cx="4985999" cy="446088"/>
          </a:xfrm>
          <a:prstGeom prst="rect">
            <a:avLst/>
          </a:prstGeom>
        </p:spPr>
        <p:txBody>
          <a:bodyPr lIns="0"/>
          <a:lstStyle>
            <a:lvl1pPr marL="0" indent="0">
              <a:lnSpc>
                <a:spcPct val="100000"/>
              </a:lnSpc>
              <a:spcBef>
                <a:spcPts val="0"/>
              </a:spcBef>
              <a:buNone/>
              <a:defRPr sz="2399" b="1" baseline="0"/>
            </a:lvl1pPr>
            <a:lvl2pPr marL="457162" indent="0">
              <a:buNone/>
              <a:defRPr/>
            </a:lvl2pPr>
            <a:lvl3pPr marL="914324" indent="0">
              <a:buNone/>
              <a:defRPr/>
            </a:lvl3pPr>
            <a:lvl4pPr marL="1371486" indent="0">
              <a:buNone/>
              <a:defRPr/>
            </a:lvl4pPr>
            <a:lvl5pPr marL="1828647" indent="0">
              <a:buNone/>
              <a:defRPr/>
            </a:lvl5pPr>
          </a:lstStyle>
          <a:p>
            <a:pPr lvl="0"/>
            <a:r>
              <a:rPr lang="en-US" dirty="0"/>
              <a:t>Click to enter slide title 24pt</a:t>
            </a:r>
          </a:p>
        </p:txBody>
      </p:sp>
      <p:sp>
        <p:nvSpPr>
          <p:cNvPr id="8" name="Kn Logo"/>
          <p:cNvSpPr>
            <a:spLocks noGrp="1"/>
          </p:cNvSpPr>
          <p:nvPr>
            <p:ph type="body" sz="quarter" idx="16" hasCustomPrompt="1"/>
          </p:nvPr>
        </p:nvSpPr>
        <p:spPr>
          <a:xfrm>
            <a:off x="9722079" y="560699"/>
            <a:ext cx="1897408" cy="381946"/>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33754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ight_light_image+text">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6095999" y="0"/>
            <a:ext cx="6096001" cy="6858000"/>
          </a:xfrm>
          <a:prstGeom prst="rect">
            <a:avLst/>
          </a:prstGeom>
          <a:solidFill>
            <a:schemeClr val="bg2"/>
          </a:solidFill>
          <a:ln>
            <a:noFill/>
          </a:ln>
        </p:spPr>
        <p:txBody>
          <a:bodyPr anchor="ctr"/>
          <a:lstStyle>
            <a:lvl1pPr marL="0" indent="0" algn="ctr">
              <a:buNone/>
              <a:defRPr>
                <a:solidFill>
                  <a:srgbClr val="000000"/>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4" y="6308727"/>
            <a:ext cx="2057400" cy="274637"/>
          </a:xfrm>
          <a:prstGeom prst="rect">
            <a:avLst/>
          </a:prstGeom>
        </p:spPr>
        <p:txBody>
          <a:bodyPr/>
          <a:lstStyle>
            <a:lvl1pPr algn="r">
              <a:defRPr sz="1000">
                <a:solidFill>
                  <a:srgbClr val="000000"/>
                </a:solidFill>
              </a:defRPr>
            </a:lvl1pPr>
          </a:lstStyle>
          <a:p>
            <a:fld id="{233A6FC5-1036-43C3-853B-572AC8189C00}" type="slidenum">
              <a:rPr lang="en-CA" smtClean="0"/>
              <a:pPr/>
              <a:t>‹#›</a:t>
            </a:fld>
            <a:endParaRPr lang="en-CA" dirty="0"/>
          </a:p>
        </p:txBody>
      </p:sp>
      <p:sp>
        <p:nvSpPr>
          <p:cNvPr id="10" name="Text Placeholder 2"/>
          <p:cNvSpPr>
            <a:spLocks noGrp="1"/>
          </p:cNvSpPr>
          <p:nvPr>
            <p:ph type="body" sz="quarter" idx="14" hasCustomPrompt="1"/>
          </p:nvPr>
        </p:nvSpPr>
        <p:spPr>
          <a:xfrm>
            <a:off x="550865" y="1989140"/>
            <a:ext cx="4984852" cy="4321174"/>
          </a:xfrm>
          <a:prstGeom prst="rect">
            <a:avLst/>
          </a:prstGeom>
        </p:spPr>
        <p:txBody>
          <a:bodyPr lIns="0"/>
          <a:lstStyle>
            <a:lvl1pPr marL="0" indent="0">
              <a:lnSpc>
                <a:spcPct val="100000"/>
              </a:lnSpc>
              <a:spcBef>
                <a:spcPts val="0"/>
              </a:spcBef>
              <a:buNone/>
              <a:defRPr sz="1799" b="1">
                <a:solidFill>
                  <a:srgbClr val="000000"/>
                </a:solidFill>
              </a:defRPr>
            </a:lvl1pPr>
            <a:lvl2pPr marL="457162" indent="0">
              <a:buNone/>
              <a:defRPr sz="1799"/>
            </a:lvl2pPr>
            <a:lvl3pPr marL="914324" indent="0">
              <a:buNone/>
              <a:defRPr sz="1799"/>
            </a:lvl3pPr>
            <a:lvl4pPr marL="1371486" indent="0">
              <a:buNone/>
              <a:defRPr sz="1799"/>
            </a:lvl4pPr>
            <a:lvl5pPr marL="1828648" indent="0">
              <a:buNone/>
              <a:defRPr sz="1799"/>
            </a:lvl5pPr>
          </a:lstStyle>
          <a:p>
            <a:pPr lvl="0"/>
            <a:r>
              <a:rPr lang="en-US" dirty="0"/>
              <a:t>Enter subtitle text 18pt</a:t>
            </a:r>
          </a:p>
        </p:txBody>
      </p:sp>
      <p:sp>
        <p:nvSpPr>
          <p:cNvPr id="11" name="Text Placeholder 3"/>
          <p:cNvSpPr>
            <a:spLocks noGrp="1"/>
          </p:cNvSpPr>
          <p:nvPr>
            <p:ph type="body" sz="quarter" idx="17" hasCustomPrompt="1"/>
          </p:nvPr>
        </p:nvSpPr>
        <p:spPr>
          <a:xfrm>
            <a:off x="553323" y="550780"/>
            <a:ext cx="4985999" cy="446088"/>
          </a:xfrm>
          <a:prstGeom prst="rect">
            <a:avLst/>
          </a:prstGeom>
        </p:spPr>
        <p:txBody>
          <a:bodyPr lIns="0"/>
          <a:lstStyle>
            <a:lvl1pPr marL="0" indent="0">
              <a:lnSpc>
                <a:spcPct val="100000"/>
              </a:lnSpc>
              <a:spcBef>
                <a:spcPts val="0"/>
              </a:spcBef>
              <a:buNone/>
              <a:defRPr sz="2399" b="1" baseline="0"/>
            </a:lvl1pPr>
            <a:lvl2pPr marL="457162" indent="0">
              <a:buNone/>
              <a:defRPr/>
            </a:lvl2pPr>
            <a:lvl3pPr marL="914324" indent="0">
              <a:buNone/>
              <a:defRPr/>
            </a:lvl3pPr>
            <a:lvl4pPr marL="1371486" indent="0">
              <a:buNone/>
              <a:defRPr/>
            </a:lvl4pPr>
            <a:lvl5pPr marL="1828647" indent="0">
              <a:buNone/>
              <a:defRPr/>
            </a:lvl5pPr>
          </a:lstStyle>
          <a:p>
            <a:pPr lvl="0"/>
            <a:r>
              <a:rPr lang="en-US" dirty="0"/>
              <a:t>Click to enter slide title 24pt</a:t>
            </a:r>
          </a:p>
        </p:txBody>
      </p:sp>
      <p:sp>
        <p:nvSpPr>
          <p:cNvPr id="9" name="Kn Logo"/>
          <p:cNvSpPr>
            <a:spLocks noGrp="1"/>
          </p:cNvSpPr>
          <p:nvPr>
            <p:ph type="body" sz="quarter" idx="16" hasCustomPrompt="1"/>
          </p:nvPr>
        </p:nvSpPr>
        <p:spPr>
          <a:xfrm>
            <a:off x="9722079" y="560699"/>
            <a:ext cx="1897408" cy="381946"/>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65439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_image_dark+right_blue_textbox">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4113" y="0"/>
            <a:ext cx="12193200" cy="6858000"/>
          </a:xfrm>
          <a:prstGeom prst="rect">
            <a:avLst/>
          </a:prstGeom>
          <a:solidFill>
            <a:schemeClr val="accent6"/>
          </a:solidFill>
        </p:spPr>
        <p:txBody>
          <a:bodyPr lIns="612000" anchor="ctr"/>
          <a:lstStyle>
            <a:lvl1pPr marL="0" indent="0" algn="l">
              <a:buNone/>
              <a:defRPr>
                <a:solidFill>
                  <a:schemeClr val="bg1"/>
                </a:solidFill>
              </a:defRPr>
            </a:lvl1pPr>
          </a:lstStyle>
          <a:p>
            <a:pPr lvl="0"/>
            <a:r>
              <a:rPr lang="en-CA" dirty="0"/>
              <a:t>Click icon to add image</a:t>
            </a:r>
            <a:endParaRPr lang="en-US" dirty="0"/>
          </a:p>
        </p:txBody>
      </p:sp>
      <p:sp>
        <p:nvSpPr>
          <p:cNvPr id="3" name="Slide Number Placeholder 3"/>
          <p:cNvSpPr>
            <a:spLocks noGrp="1"/>
          </p:cNvSpPr>
          <p:nvPr>
            <p:ph type="sldNum" sz="quarter" idx="12"/>
          </p:nvPr>
        </p:nvSpPr>
        <p:spPr>
          <a:xfrm>
            <a:off x="9574314" y="6308727"/>
            <a:ext cx="2057400" cy="274637"/>
          </a:xfrm>
          <a:prstGeom prst="rect">
            <a:avLst/>
          </a:prstGeom>
        </p:spPr>
        <p:txBody>
          <a:bodyPr/>
          <a:lstStyle>
            <a:lvl1pPr algn="r">
              <a:defRPr sz="1000">
                <a:solidFill>
                  <a:schemeClr val="bg1"/>
                </a:solidFill>
              </a:defRPr>
            </a:lvl1pPr>
          </a:lstStyle>
          <a:p>
            <a:fld id="{233A6FC5-1036-43C3-853B-572AC8189C00}" type="slidenum">
              <a:rPr lang="en-CA" smtClean="0"/>
              <a:pPr/>
              <a:t>‹#›</a:t>
            </a:fld>
            <a:endParaRPr lang="en-CA" dirty="0"/>
          </a:p>
        </p:txBody>
      </p:sp>
      <p:sp>
        <p:nvSpPr>
          <p:cNvPr id="11" name="Text Placeholder 5"/>
          <p:cNvSpPr>
            <a:spLocks noGrp="1"/>
          </p:cNvSpPr>
          <p:nvPr>
            <p:ph type="body" sz="quarter" idx="11" hasCustomPrompt="1"/>
          </p:nvPr>
        </p:nvSpPr>
        <p:spPr>
          <a:xfrm>
            <a:off x="6612001" y="1629138"/>
            <a:ext cx="5580000" cy="3960000"/>
          </a:xfrm>
          <a:prstGeom prst="rect">
            <a:avLst/>
          </a:prstGeom>
          <a:solidFill>
            <a:schemeClr val="tx1"/>
          </a:solidFill>
        </p:spPr>
        <p:txBody>
          <a:bodyPr lIns="540000" tIns="180000" rIns="540000" bIns="180000" anchor="ctr"/>
          <a:lstStyle>
            <a:lvl1pPr marL="0" indent="0">
              <a:lnSpc>
                <a:spcPct val="100000"/>
              </a:lnSpc>
              <a:spcBef>
                <a:spcPts val="0"/>
              </a:spcBef>
              <a:buNone/>
              <a:defRPr sz="3600" b="1" baseline="0">
                <a:solidFill>
                  <a:schemeClr val="bg1"/>
                </a:solidFill>
              </a:defRPr>
            </a:lvl1pPr>
          </a:lstStyle>
          <a:p>
            <a:pPr lvl="0"/>
            <a:r>
              <a:rPr lang="en-CA" dirty="0"/>
              <a:t>Enter slide title text in this area</a:t>
            </a:r>
          </a:p>
        </p:txBody>
      </p:sp>
      <p:sp>
        <p:nvSpPr>
          <p:cNvPr id="6" name="Kn Logo"/>
          <p:cNvSpPr>
            <a:spLocks noGrp="1"/>
          </p:cNvSpPr>
          <p:nvPr>
            <p:ph type="body" sz="quarter" idx="16" hasCustomPrompt="1"/>
          </p:nvPr>
        </p:nvSpPr>
        <p:spPr>
          <a:xfrm>
            <a:off x="9722079" y="560699"/>
            <a:ext cx="1897408" cy="381946"/>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30012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End_slid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6" name="Rectangle 5"/>
          <p:cNvSpPr/>
          <p:nvPr/>
        </p:nvSpPr>
        <p:spPr>
          <a:xfrm>
            <a:off x="555022" y="6251982"/>
            <a:ext cx="2620269" cy="246221"/>
          </a:xfrm>
          <a:prstGeom prst="rect">
            <a:avLst/>
          </a:prstGeom>
        </p:spPr>
        <p:txBody>
          <a:bodyPr wrap="none" lIns="0">
            <a:spAutoFit/>
          </a:bodyPr>
          <a:lstStyle/>
          <a:p>
            <a:r>
              <a:rPr lang="en-GB" sz="1000" noProof="0" dirty="0">
                <a:solidFill>
                  <a:schemeClr val="bg1"/>
                </a:solidFill>
              </a:rPr>
              <a:t>© </a:t>
            </a:r>
            <a:r>
              <a:rPr lang="en-GB" sz="1000" noProof="0" dirty="0" smtClean="0">
                <a:solidFill>
                  <a:schemeClr val="bg1"/>
                </a:solidFill>
              </a:rPr>
              <a:t>2021 </a:t>
            </a:r>
            <a:r>
              <a:rPr lang="en-GB" sz="1000" noProof="0" dirty="0">
                <a:solidFill>
                  <a:schemeClr val="bg1"/>
                </a:solidFill>
              </a:rPr>
              <a:t>Kuehne </a:t>
            </a:r>
            <a:r>
              <a:rPr lang="en-GB" sz="1000" baseline="0" noProof="0" dirty="0">
                <a:solidFill>
                  <a:schemeClr val="bg1"/>
                </a:solidFill>
              </a:rPr>
              <a:t>+ Nagel.</a:t>
            </a:r>
            <a:r>
              <a:rPr lang="en-GB" sz="1000" noProof="0" dirty="0">
                <a:solidFill>
                  <a:schemeClr val="bg1"/>
                </a:solidFill>
              </a:rPr>
              <a:t>  All rights reserved.</a:t>
            </a:r>
          </a:p>
        </p:txBody>
      </p:sp>
      <p:sp>
        <p:nvSpPr>
          <p:cNvPr id="8" name="Freeform 5"/>
          <p:cNvSpPr>
            <a:spLocks noEditPoints="1"/>
          </p:cNvSpPr>
          <p:nvPr/>
        </p:nvSpPr>
        <p:spPr bwMode="auto">
          <a:xfrm>
            <a:off x="6530975" y="2974975"/>
            <a:ext cx="4325938" cy="865188"/>
          </a:xfrm>
          <a:custGeom>
            <a:avLst/>
            <a:gdLst>
              <a:gd name="T0" fmla="*/ 2449 w 2725"/>
              <a:gd name="T1" fmla="*/ 160 h 545"/>
              <a:gd name="T2" fmla="*/ 2470 w 2725"/>
              <a:gd name="T3" fmla="*/ 206 h 545"/>
              <a:gd name="T4" fmla="*/ 2422 w 2725"/>
              <a:gd name="T5" fmla="*/ 186 h 545"/>
              <a:gd name="T6" fmla="*/ 2355 w 2725"/>
              <a:gd name="T7" fmla="*/ 528 h 545"/>
              <a:gd name="T8" fmla="*/ 2499 w 2725"/>
              <a:gd name="T9" fmla="*/ 540 h 545"/>
              <a:gd name="T10" fmla="*/ 2590 w 2725"/>
              <a:gd name="T11" fmla="*/ 445 h 545"/>
              <a:gd name="T12" fmla="*/ 2521 w 2725"/>
              <a:gd name="T13" fmla="*/ 306 h 545"/>
              <a:gd name="T14" fmla="*/ 2509 w 2725"/>
              <a:gd name="T15" fmla="*/ 206 h 545"/>
              <a:gd name="T16" fmla="*/ 2494 w 2725"/>
              <a:gd name="T17" fmla="*/ 143 h 545"/>
              <a:gd name="T18" fmla="*/ 2425 w 2725"/>
              <a:gd name="T19" fmla="*/ 131 h 545"/>
              <a:gd name="T20" fmla="*/ 2386 w 2725"/>
              <a:gd name="T21" fmla="*/ 186 h 545"/>
              <a:gd name="T22" fmla="*/ 2379 w 2725"/>
              <a:gd name="T23" fmla="*/ 270 h 545"/>
              <a:gd name="T24" fmla="*/ 2333 w 2725"/>
              <a:gd name="T25" fmla="*/ 464 h 545"/>
              <a:gd name="T26" fmla="*/ 2187 w 2725"/>
              <a:gd name="T27" fmla="*/ 191 h 545"/>
              <a:gd name="T28" fmla="*/ 2297 w 2725"/>
              <a:gd name="T29" fmla="*/ 48 h 545"/>
              <a:gd name="T30" fmla="*/ 2451 w 2725"/>
              <a:gd name="T31" fmla="*/ 0 h 545"/>
              <a:gd name="T32" fmla="*/ 2624 w 2725"/>
              <a:gd name="T33" fmla="*/ 62 h 545"/>
              <a:gd name="T34" fmla="*/ 2720 w 2725"/>
              <a:gd name="T35" fmla="*/ 215 h 545"/>
              <a:gd name="T36" fmla="*/ 2706 w 2725"/>
              <a:gd name="T37" fmla="*/ 366 h 545"/>
              <a:gd name="T38" fmla="*/ 2634 w 2725"/>
              <a:gd name="T39" fmla="*/ 397 h 545"/>
              <a:gd name="T40" fmla="*/ 2675 w 2725"/>
              <a:gd name="T41" fmla="*/ 270 h 545"/>
              <a:gd name="T42" fmla="*/ 2636 w 2725"/>
              <a:gd name="T43" fmla="*/ 146 h 545"/>
              <a:gd name="T44" fmla="*/ 2516 w 2725"/>
              <a:gd name="T45" fmla="*/ 57 h 545"/>
              <a:gd name="T46" fmla="*/ 2384 w 2725"/>
              <a:gd name="T47" fmla="*/ 57 h 545"/>
              <a:gd name="T48" fmla="*/ 2266 w 2725"/>
              <a:gd name="T49" fmla="*/ 146 h 545"/>
              <a:gd name="T50" fmla="*/ 2228 w 2725"/>
              <a:gd name="T51" fmla="*/ 270 h 545"/>
              <a:gd name="T52" fmla="*/ 2266 w 2725"/>
              <a:gd name="T53" fmla="*/ 397 h 545"/>
              <a:gd name="T54" fmla="*/ 2194 w 2725"/>
              <a:gd name="T55" fmla="*/ 366 h 545"/>
              <a:gd name="T56" fmla="*/ 1939 w 2725"/>
              <a:gd name="T57" fmla="*/ 186 h 545"/>
              <a:gd name="T58" fmla="*/ 1906 w 2725"/>
              <a:gd name="T59" fmla="*/ 356 h 545"/>
              <a:gd name="T60" fmla="*/ 1824 w 2725"/>
              <a:gd name="T61" fmla="*/ 225 h 545"/>
              <a:gd name="T62" fmla="*/ 1588 w 2725"/>
              <a:gd name="T63" fmla="*/ 253 h 545"/>
              <a:gd name="T64" fmla="*/ 1670 w 2725"/>
              <a:gd name="T65" fmla="*/ 182 h 545"/>
              <a:gd name="T66" fmla="*/ 1735 w 2725"/>
              <a:gd name="T67" fmla="*/ 215 h 545"/>
              <a:gd name="T68" fmla="*/ 1680 w 2725"/>
              <a:gd name="T69" fmla="*/ 220 h 545"/>
              <a:gd name="T70" fmla="*/ 1639 w 2725"/>
              <a:gd name="T71" fmla="*/ 241 h 545"/>
              <a:gd name="T72" fmla="*/ 1648 w 2725"/>
              <a:gd name="T73" fmla="*/ 316 h 545"/>
              <a:gd name="T74" fmla="*/ 1701 w 2725"/>
              <a:gd name="T75" fmla="*/ 294 h 545"/>
              <a:gd name="T76" fmla="*/ 1711 w 2725"/>
              <a:gd name="T77" fmla="*/ 356 h 545"/>
              <a:gd name="T78" fmla="*/ 1610 w 2725"/>
              <a:gd name="T79" fmla="*/ 339 h 545"/>
              <a:gd name="T80" fmla="*/ 1490 w 2725"/>
              <a:gd name="T81" fmla="*/ 232 h 545"/>
              <a:gd name="T82" fmla="*/ 1533 w 2725"/>
              <a:gd name="T83" fmla="*/ 356 h 545"/>
              <a:gd name="T84" fmla="*/ 1274 w 2725"/>
              <a:gd name="T85" fmla="*/ 256 h 545"/>
              <a:gd name="T86" fmla="*/ 1233 w 2725"/>
              <a:gd name="T87" fmla="*/ 186 h 545"/>
              <a:gd name="T88" fmla="*/ 1134 w 2725"/>
              <a:gd name="T89" fmla="*/ 268 h 545"/>
              <a:gd name="T90" fmla="*/ 1040 w 2725"/>
              <a:gd name="T91" fmla="*/ 289 h 545"/>
              <a:gd name="T92" fmla="*/ 1007 w 2725"/>
              <a:gd name="T93" fmla="*/ 253 h 545"/>
              <a:gd name="T94" fmla="*/ 704 w 2725"/>
              <a:gd name="T95" fmla="*/ 356 h 545"/>
              <a:gd name="T96" fmla="*/ 812 w 2725"/>
              <a:gd name="T97" fmla="*/ 287 h 545"/>
              <a:gd name="T98" fmla="*/ 620 w 2725"/>
              <a:gd name="T99" fmla="*/ 292 h 545"/>
              <a:gd name="T100" fmla="*/ 560 w 2725"/>
              <a:gd name="T101" fmla="*/ 186 h 545"/>
              <a:gd name="T102" fmla="*/ 396 w 2725"/>
              <a:gd name="T103" fmla="*/ 289 h 545"/>
              <a:gd name="T104" fmla="*/ 353 w 2725"/>
              <a:gd name="T105" fmla="*/ 186 h 545"/>
              <a:gd name="T106" fmla="*/ 190 w 2725"/>
              <a:gd name="T107" fmla="*/ 344 h 545"/>
              <a:gd name="T108" fmla="*/ 269 w 2725"/>
              <a:gd name="T109" fmla="*/ 359 h 545"/>
              <a:gd name="T110" fmla="*/ 315 w 2725"/>
              <a:gd name="T111" fmla="*/ 186 h 545"/>
              <a:gd name="T112" fmla="*/ 243 w 2725"/>
              <a:gd name="T113" fmla="*/ 323 h 545"/>
              <a:gd name="T114" fmla="*/ 168 w 2725"/>
              <a:gd name="T115" fmla="*/ 186 h 545"/>
              <a:gd name="T116" fmla="*/ 151 w 2725"/>
              <a:gd name="T117" fmla="*/ 356 h 545"/>
              <a:gd name="T118" fmla="*/ 0 w 2725"/>
              <a:gd name="T119" fmla="*/ 35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5" h="545">
                <a:moveTo>
                  <a:pt x="2422" y="186"/>
                </a:moveTo>
                <a:lnTo>
                  <a:pt x="2422" y="186"/>
                </a:lnTo>
                <a:lnTo>
                  <a:pt x="2425" y="177"/>
                </a:lnTo>
                <a:lnTo>
                  <a:pt x="2429" y="167"/>
                </a:lnTo>
                <a:lnTo>
                  <a:pt x="2439" y="163"/>
                </a:lnTo>
                <a:lnTo>
                  <a:pt x="2449" y="160"/>
                </a:lnTo>
                <a:lnTo>
                  <a:pt x="2449" y="160"/>
                </a:lnTo>
                <a:lnTo>
                  <a:pt x="2461" y="163"/>
                </a:lnTo>
                <a:lnTo>
                  <a:pt x="2470" y="167"/>
                </a:lnTo>
                <a:lnTo>
                  <a:pt x="2475" y="177"/>
                </a:lnTo>
                <a:lnTo>
                  <a:pt x="2477" y="186"/>
                </a:lnTo>
                <a:lnTo>
                  <a:pt x="2477" y="186"/>
                </a:lnTo>
                <a:lnTo>
                  <a:pt x="2475" y="198"/>
                </a:lnTo>
                <a:lnTo>
                  <a:pt x="2470" y="206"/>
                </a:lnTo>
                <a:lnTo>
                  <a:pt x="2461" y="213"/>
                </a:lnTo>
                <a:lnTo>
                  <a:pt x="2449" y="215"/>
                </a:lnTo>
                <a:lnTo>
                  <a:pt x="2449" y="215"/>
                </a:lnTo>
                <a:lnTo>
                  <a:pt x="2439" y="213"/>
                </a:lnTo>
                <a:lnTo>
                  <a:pt x="2429" y="206"/>
                </a:lnTo>
                <a:lnTo>
                  <a:pt x="2425" y="198"/>
                </a:lnTo>
                <a:lnTo>
                  <a:pt x="2422" y="186"/>
                </a:lnTo>
                <a:lnTo>
                  <a:pt x="2422" y="186"/>
                </a:lnTo>
                <a:close/>
                <a:moveTo>
                  <a:pt x="2273" y="480"/>
                </a:moveTo>
                <a:lnTo>
                  <a:pt x="2273" y="480"/>
                </a:lnTo>
                <a:lnTo>
                  <a:pt x="2292" y="495"/>
                </a:lnTo>
                <a:lnTo>
                  <a:pt x="2312" y="507"/>
                </a:lnTo>
                <a:lnTo>
                  <a:pt x="2333" y="519"/>
                </a:lnTo>
                <a:lnTo>
                  <a:pt x="2355" y="528"/>
                </a:lnTo>
                <a:lnTo>
                  <a:pt x="2379" y="535"/>
                </a:lnTo>
                <a:lnTo>
                  <a:pt x="2401" y="540"/>
                </a:lnTo>
                <a:lnTo>
                  <a:pt x="2425" y="543"/>
                </a:lnTo>
                <a:lnTo>
                  <a:pt x="2451" y="545"/>
                </a:lnTo>
                <a:lnTo>
                  <a:pt x="2451" y="545"/>
                </a:lnTo>
                <a:lnTo>
                  <a:pt x="2475" y="543"/>
                </a:lnTo>
                <a:lnTo>
                  <a:pt x="2499" y="540"/>
                </a:lnTo>
                <a:lnTo>
                  <a:pt x="2521" y="535"/>
                </a:lnTo>
                <a:lnTo>
                  <a:pt x="2545" y="528"/>
                </a:lnTo>
                <a:lnTo>
                  <a:pt x="2566" y="519"/>
                </a:lnTo>
                <a:lnTo>
                  <a:pt x="2588" y="507"/>
                </a:lnTo>
                <a:lnTo>
                  <a:pt x="2607" y="495"/>
                </a:lnTo>
                <a:lnTo>
                  <a:pt x="2626" y="480"/>
                </a:lnTo>
                <a:lnTo>
                  <a:pt x="2590" y="445"/>
                </a:lnTo>
                <a:lnTo>
                  <a:pt x="2590" y="445"/>
                </a:lnTo>
                <a:lnTo>
                  <a:pt x="2566" y="464"/>
                </a:lnTo>
                <a:lnTo>
                  <a:pt x="2538" y="480"/>
                </a:lnTo>
                <a:lnTo>
                  <a:pt x="2506" y="492"/>
                </a:lnTo>
                <a:lnTo>
                  <a:pt x="2475" y="497"/>
                </a:lnTo>
                <a:lnTo>
                  <a:pt x="2475" y="306"/>
                </a:lnTo>
                <a:lnTo>
                  <a:pt x="2521" y="306"/>
                </a:lnTo>
                <a:lnTo>
                  <a:pt x="2521" y="270"/>
                </a:lnTo>
                <a:lnTo>
                  <a:pt x="2475" y="270"/>
                </a:lnTo>
                <a:lnTo>
                  <a:pt x="2475" y="241"/>
                </a:lnTo>
                <a:lnTo>
                  <a:pt x="2475" y="241"/>
                </a:lnTo>
                <a:lnTo>
                  <a:pt x="2490" y="234"/>
                </a:lnTo>
                <a:lnTo>
                  <a:pt x="2502" y="222"/>
                </a:lnTo>
                <a:lnTo>
                  <a:pt x="2509" y="206"/>
                </a:lnTo>
                <a:lnTo>
                  <a:pt x="2511" y="196"/>
                </a:lnTo>
                <a:lnTo>
                  <a:pt x="2514" y="186"/>
                </a:lnTo>
                <a:lnTo>
                  <a:pt x="2514" y="186"/>
                </a:lnTo>
                <a:lnTo>
                  <a:pt x="2511" y="174"/>
                </a:lnTo>
                <a:lnTo>
                  <a:pt x="2509" y="163"/>
                </a:lnTo>
                <a:lnTo>
                  <a:pt x="2502" y="153"/>
                </a:lnTo>
                <a:lnTo>
                  <a:pt x="2494" y="143"/>
                </a:lnTo>
                <a:lnTo>
                  <a:pt x="2485" y="136"/>
                </a:lnTo>
                <a:lnTo>
                  <a:pt x="2475" y="131"/>
                </a:lnTo>
                <a:lnTo>
                  <a:pt x="2463" y="127"/>
                </a:lnTo>
                <a:lnTo>
                  <a:pt x="2451" y="127"/>
                </a:lnTo>
                <a:lnTo>
                  <a:pt x="2451" y="127"/>
                </a:lnTo>
                <a:lnTo>
                  <a:pt x="2437" y="127"/>
                </a:lnTo>
                <a:lnTo>
                  <a:pt x="2425" y="131"/>
                </a:lnTo>
                <a:lnTo>
                  <a:pt x="2415" y="136"/>
                </a:lnTo>
                <a:lnTo>
                  <a:pt x="2405" y="143"/>
                </a:lnTo>
                <a:lnTo>
                  <a:pt x="2398" y="153"/>
                </a:lnTo>
                <a:lnTo>
                  <a:pt x="2391" y="163"/>
                </a:lnTo>
                <a:lnTo>
                  <a:pt x="2389" y="174"/>
                </a:lnTo>
                <a:lnTo>
                  <a:pt x="2386" y="186"/>
                </a:lnTo>
                <a:lnTo>
                  <a:pt x="2386" y="186"/>
                </a:lnTo>
                <a:lnTo>
                  <a:pt x="2389" y="196"/>
                </a:lnTo>
                <a:lnTo>
                  <a:pt x="2391" y="206"/>
                </a:lnTo>
                <a:lnTo>
                  <a:pt x="2398" y="222"/>
                </a:lnTo>
                <a:lnTo>
                  <a:pt x="2410" y="234"/>
                </a:lnTo>
                <a:lnTo>
                  <a:pt x="2425" y="241"/>
                </a:lnTo>
                <a:lnTo>
                  <a:pt x="2425" y="270"/>
                </a:lnTo>
                <a:lnTo>
                  <a:pt x="2379" y="270"/>
                </a:lnTo>
                <a:lnTo>
                  <a:pt x="2379" y="306"/>
                </a:lnTo>
                <a:lnTo>
                  <a:pt x="2425" y="306"/>
                </a:lnTo>
                <a:lnTo>
                  <a:pt x="2425" y="497"/>
                </a:lnTo>
                <a:lnTo>
                  <a:pt x="2425" y="497"/>
                </a:lnTo>
                <a:lnTo>
                  <a:pt x="2393" y="492"/>
                </a:lnTo>
                <a:lnTo>
                  <a:pt x="2362" y="480"/>
                </a:lnTo>
                <a:lnTo>
                  <a:pt x="2333" y="464"/>
                </a:lnTo>
                <a:lnTo>
                  <a:pt x="2309" y="445"/>
                </a:lnTo>
                <a:lnTo>
                  <a:pt x="2273" y="480"/>
                </a:lnTo>
                <a:close/>
                <a:moveTo>
                  <a:pt x="2175" y="270"/>
                </a:moveTo>
                <a:lnTo>
                  <a:pt x="2175" y="270"/>
                </a:lnTo>
                <a:lnTo>
                  <a:pt x="2177" y="244"/>
                </a:lnTo>
                <a:lnTo>
                  <a:pt x="2182" y="215"/>
                </a:lnTo>
                <a:lnTo>
                  <a:pt x="2187" y="191"/>
                </a:lnTo>
                <a:lnTo>
                  <a:pt x="2196" y="165"/>
                </a:lnTo>
                <a:lnTo>
                  <a:pt x="2208" y="141"/>
                </a:lnTo>
                <a:lnTo>
                  <a:pt x="2223" y="120"/>
                </a:lnTo>
                <a:lnTo>
                  <a:pt x="2237" y="98"/>
                </a:lnTo>
                <a:lnTo>
                  <a:pt x="2256" y="79"/>
                </a:lnTo>
                <a:lnTo>
                  <a:pt x="2276" y="62"/>
                </a:lnTo>
                <a:lnTo>
                  <a:pt x="2297" y="48"/>
                </a:lnTo>
                <a:lnTo>
                  <a:pt x="2319" y="33"/>
                </a:lnTo>
                <a:lnTo>
                  <a:pt x="2343" y="22"/>
                </a:lnTo>
                <a:lnTo>
                  <a:pt x="2369" y="12"/>
                </a:lnTo>
                <a:lnTo>
                  <a:pt x="2396" y="7"/>
                </a:lnTo>
                <a:lnTo>
                  <a:pt x="2422" y="2"/>
                </a:lnTo>
                <a:lnTo>
                  <a:pt x="2451" y="0"/>
                </a:lnTo>
                <a:lnTo>
                  <a:pt x="2451" y="0"/>
                </a:lnTo>
                <a:lnTo>
                  <a:pt x="2477" y="2"/>
                </a:lnTo>
                <a:lnTo>
                  <a:pt x="2506" y="7"/>
                </a:lnTo>
                <a:lnTo>
                  <a:pt x="2530" y="12"/>
                </a:lnTo>
                <a:lnTo>
                  <a:pt x="2557" y="22"/>
                </a:lnTo>
                <a:lnTo>
                  <a:pt x="2581" y="33"/>
                </a:lnTo>
                <a:lnTo>
                  <a:pt x="2602" y="48"/>
                </a:lnTo>
                <a:lnTo>
                  <a:pt x="2624" y="62"/>
                </a:lnTo>
                <a:lnTo>
                  <a:pt x="2643" y="79"/>
                </a:lnTo>
                <a:lnTo>
                  <a:pt x="2663" y="98"/>
                </a:lnTo>
                <a:lnTo>
                  <a:pt x="2677" y="120"/>
                </a:lnTo>
                <a:lnTo>
                  <a:pt x="2691" y="141"/>
                </a:lnTo>
                <a:lnTo>
                  <a:pt x="2703" y="165"/>
                </a:lnTo>
                <a:lnTo>
                  <a:pt x="2713" y="191"/>
                </a:lnTo>
                <a:lnTo>
                  <a:pt x="2720" y="215"/>
                </a:lnTo>
                <a:lnTo>
                  <a:pt x="2723" y="244"/>
                </a:lnTo>
                <a:lnTo>
                  <a:pt x="2725" y="270"/>
                </a:lnTo>
                <a:lnTo>
                  <a:pt x="2725" y="270"/>
                </a:lnTo>
                <a:lnTo>
                  <a:pt x="2723" y="296"/>
                </a:lnTo>
                <a:lnTo>
                  <a:pt x="2720" y="320"/>
                </a:lnTo>
                <a:lnTo>
                  <a:pt x="2715" y="344"/>
                </a:lnTo>
                <a:lnTo>
                  <a:pt x="2706" y="366"/>
                </a:lnTo>
                <a:lnTo>
                  <a:pt x="2699" y="390"/>
                </a:lnTo>
                <a:lnTo>
                  <a:pt x="2687" y="409"/>
                </a:lnTo>
                <a:lnTo>
                  <a:pt x="2672" y="430"/>
                </a:lnTo>
                <a:lnTo>
                  <a:pt x="2658" y="449"/>
                </a:lnTo>
                <a:lnTo>
                  <a:pt x="2622" y="414"/>
                </a:lnTo>
                <a:lnTo>
                  <a:pt x="2622" y="414"/>
                </a:lnTo>
                <a:lnTo>
                  <a:pt x="2634" y="397"/>
                </a:lnTo>
                <a:lnTo>
                  <a:pt x="2643" y="380"/>
                </a:lnTo>
                <a:lnTo>
                  <a:pt x="2653" y="363"/>
                </a:lnTo>
                <a:lnTo>
                  <a:pt x="2660" y="347"/>
                </a:lnTo>
                <a:lnTo>
                  <a:pt x="2665" y="327"/>
                </a:lnTo>
                <a:lnTo>
                  <a:pt x="2670" y="308"/>
                </a:lnTo>
                <a:lnTo>
                  <a:pt x="2672" y="289"/>
                </a:lnTo>
                <a:lnTo>
                  <a:pt x="2675" y="270"/>
                </a:lnTo>
                <a:lnTo>
                  <a:pt x="2675" y="270"/>
                </a:lnTo>
                <a:lnTo>
                  <a:pt x="2672" y="249"/>
                </a:lnTo>
                <a:lnTo>
                  <a:pt x="2670" y="227"/>
                </a:lnTo>
                <a:lnTo>
                  <a:pt x="2663" y="206"/>
                </a:lnTo>
                <a:lnTo>
                  <a:pt x="2655" y="184"/>
                </a:lnTo>
                <a:lnTo>
                  <a:pt x="2646" y="165"/>
                </a:lnTo>
                <a:lnTo>
                  <a:pt x="2636" y="146"/>
                </a:lnTo>
                <a:lnTo>
                  <a:pt x="2622" y="129"/>
                </a:lnTo>
                <a:lnTo>
                  <a:pt x="2607" y="112"/>
                </a:lnTo>
                <a:lnTo>
                  <a:pt x="2593" y="98"/>
                </a:lnTo>
                <a:lnTo>
                  <a:pt x="2574" y="86"/>
                </a:lnTo>
                <a:lnTo>
                  <a:pt x="2557" y="74"/>
                </a:lnTo>
                <a:lnTo>
                  <a:pt x="2538" y="65"/>
                </a:lnTo>
                <a:lnTo>
                  <a:pt x="2516" y="57"/>
                </a:lnTo>
                <a:lnTo>
                  <a:pt x="2494" y="53"/>
                </a:lnTo>
                <a:lnTo>
                  <a:pt x="2473" y="48"/>
                </a:lnTo>
                <a:lnTo>
                  <a:pt x="2451" y="48"/>
                </a:lnTo>
                <a:lnTo>
                  <a:pt x="2451" y="48"/>
                </a:lnTo>
                <a:lnTo>
                  <a:pt x="2427" y="48"/>
                </a:lnTo>
                <a:lnTo>
                  <a:pt x="2405" y="53"/>
                </a:lnTo>
                <a:lnTo>
                  <a:pt x="2384" y="57"/>
                </a:lnTo>
                <a:lnTo>
                  <a:pt x="2362" y="65"/>
                </a:lnTo>
                <a:lnTo>
                  <a:pt x="2343" y="74"/>
                </a:lnTo>
                <a:lnTo>
                  <a:pt x="2326" y="86"/>
                </a:lnTo>
                <a:lnTo>
                  <a:pt x="2309" y="98"/>
                </a:lnTo>
                <a:lnTo>
                  <a:pt x="2292" y="112"/>
                </a:lnTo>
                <a:lnTo>
                  <a:pt x="2278" y="129"/>
                </a:lnTo>
                <a:lnTo>
                  <a:pt x="2266" y="146"/>
                </a:lnTo>
                <a:lnTo>
                  <a:pt x="2254" y="165"/>
                </a:lnTo>
                <a:lnTo>
                  <a:pt x="2244" y="184"/>
                </a:lnTo>
                <a:lnTo>
                  <a:pt x="2237" y="206"/>
                </a:lnTo>
                <a:lnTo>
                  <a:pt x="2230" y="227"/>
                </a:lnTo>
                <a:lnTo>
                  <a:pt x="2228" y="249"/>
                </a:lnTo>
                <a:lnTo>
                  <a:pt x="2228" y="270"/>
                </a:lnTo>
                <a:lnTo>
                  <a:pt x="2228" y="270"/>
                </a:lnTo>
                <a:lnTo>
                  <a:pt x="2228" y="289"/>
                </a:lnTo>
                <a:lnTo>
                  <a:pt x="2230" y="308"/>
                </a:lnTo>
                <a:lnTo>
                  <a:pt x="2235" y="327"/>
                </a:lnTo>
                <a:lnTo>
                  <a:pt x="2240" y="347"/>
                </a:lnTo>
                <a:lnTo>
                  <a:pt x="2247" y="363"/>
                </a:lnTo>
                <a:lnTo>
                  <a:pt x="2256" y="380"/>
                </a:lnTo>
                <a:lnTo>
                  <a:pt x="2266" y="397"/>
                </a:lnTo>
                <a:lnTo>
                  <a:pt x="2278" y="414"/>
                </a:lnTo>
                <a:lnTo>
                  <a:pt x="2242" y="449"/>
                </a:lnTo>
                <a:lnTo>
                  <a:pt x="2242" y="449"/>
                </a:lnTo>
                <a:lnTo>
                  <a:pt x="2228" y="430"/>
                </a:lnTo>
                <a:lnTo>
                  <a:pt x="2213" y="409"/>
                </a:lnTo>
                <a:lnTo>
                  <a:pt x="2204" y="390"/>
                </a:lnTo>
                <a:lnTo>
                  <a:pt x="2194" y="366"/>
                </a:lnTo>
                <a:lnTo>
                  <a:pt x="2184" y="344"/>
                </a:lnTo>
                <a:lnTo>
                  <a:pt x="2180" y="320"/>
                </a:lnTo>
                <a:lnTo>
                  <a:pt x="2177" y="296"/>
                </a:lnTo>
                <a:lnTo>
                  <a:pt x="2175" y="270"/>
                </a:lnTo>
                <a:lnTo>
                  <a:pt x="2175" y="270"/>
                </a:lnTo>
                <a:close/>
                <a:moveTo>
                  <a:pt x="1939" y="356"/>
                </a:moveTo>
                <a:lnTo>
                  <a:pt x="1939" y="186"/>
                </a:lnTo>
                <a:lnTo>
                  <a:pt x="1985" y="186"/>
                </a:lnTo>
                <a:lnTo>
                  <a:pt x="1985" y="318"/>
                </a:lnTo>
                <a:lnTo>
                  <a:pt x="2062" y="318"/>
                </a:lnTo>
                <a:lnTo>
                  <a:pt x="2062" y="356"/>
                </a:lnTo>
                <a:lnTo>
                  <a:pt x="1939" y="356"/>
                </a:lnTo>
                <a:close/>
                <a:moveTo>
                  <a:pt x="1781" y="356"/>
                </a:moveTo>
                <a:lnTo>
                  <a:pt x="1906" y="356"/>
                </a:lnTo>
                <a:lnTo>
                  <a:pt x="1906" y="318"/>
                </a:lnTo>
                <a:lnTo>
                  <a:pt x="1824" y="318"/>
                </a:lnTo>
                <a:lnTo>
                  <a:pt x="1824" y="289"/>
                </a:lnTo>
                <a:lnTo>
                  <a:pt x="1891" y="289"/>
                </a:lnTo>
                <a:lnTo>
                  <a:pt x="1891" y="253"/>
                </a:lnTo>
                <a:lnTo>
                  <a:pt x="1824" y="253"/>
                </a:lnTo>
                <a:lnTo>
                  <a:pt x="1824" y="225"/>
                </a:lnTo>
                <a:lnTo>
                  <a:pt x="1903" y="225"/>
                </a:lnTo>
                <a:lnTo>
                  <a:pt x="1903" y="186"/>
                </a:lnTo>
                <a:lnTo>
                  <a:pt x="1781" y="186"/>
                </a:lnTo>
                <a:lnTo>
                  <a:pt x="1781" y="356"/>
                </a:lnTo>
                <a:close/>
                <a:moveTo>
                  <a:pt x="1586" y="273"/>
                </a:moveTo>
                <a:lnTo>
                  <a:pt x="1586" y="273"/>
                </a:lnTo>
                <a:lnTo>
                  <a:pt x="1588" y="253"/>
                </a:lnTo>
                <a:lnTo>
                  <a:pt x="1593" y="237"/>
                </a:lnTo>
                <a:lnTo>
                  <a:pt x="1600" y="220"/>
                </a:lnTo>
                <a:lnTo>
                  <a:pt x="1610" y="208"/>
                </a:lnTo>
                <a:lnTo>
                  <a:pt x="1622" y="196"/>
                </a:lnTo>
                <a:lnTo>
                  <a:pt x="1636" y="189"/>
                </a:lnTo>
                <a:lnTo>
                  <a:pt x="1651" y="184"/>
                </a:lnTo>
                <a:lnTo>
                  <a:pt x="1670" y="182"/>
                </a:lnTo>
                <a:lnTo>
                  <a:pt x="1670" y="182"/>
                </a:lnTo>
                <a:lnTo>
                  <a:pt x="1685" y="184"/>
                </a:lnTo>
                <a:lnTo>
                  <a:pt x="1697" y="186"/>
                </a:lnTo>
                <a:lnTo>
                  <a:pt x="1709" y="191"/>
                </a:lnTo>
                <a:lnTo>
                  <a:pt x="1718" y="196"/>
                </a:lnTo>
                <a:lnTo>
                  <a:pt x="1728" y="206"/>
                </a:lnTo>
                <a:lnTo>
                  <a:pt x="1735" y="215"/>
                </a:lnTo>
                <a:lnTo>
                  <a:pt x="1742" y="227"/>
                </a:lnTo>
                <a:lnTo>
                  <a:pt x="1745" y="241"/>
                </a:lnTo>
                <a:lnTo>
                  <a:pt x="1699" y="241"/>
                </a:lnTo>
                <a:lnTo>
                  <a:pt x="1699" y="241"/>
                </a:lnTo>
                <a:lnTo>
                  <a:pt x="1694" y="229"/>
                </a:lnTo>
                <a:lnTo>
                  <a:pt x="1689" y="225"/>
                </a:lnTo>
                <a:lnTo>
                  <a:pt x="1680" y="220"/>
                </a:lnTo>
                <a:lnTo>
                  <a:pt x="1670" y="220"/>
                </a:lnTo>
                <a:lnTo>
                  <a:pt x="1670" y="220"/>
                </a:lnTo>
                <a:lnTo>
                  <a:pt x="1663" y="220"/>
                </a:lnTo>
                <a:lnTo>
                  <a:pt x="1653" y="225"/>
                </a:lnTo>
                <a:lnTo>
                  <a:pt x="1648" y="229"/>
                </a:lnTo>
                <a:lnTo>
                  <a:pt x="1641" y="234"/>
                </a:lnTo>
                <a:lnTo>
                  <a:pt x="1639" y="241"/>
                </a:lnTo>
                <a:lnTo>
                  <a:pt x="1634" y="251"/>
                </a:lnTo>
                <a:lnTo>
                  <a:pt x="1632" y="273"/>
                </a:lnTo>
                <a:lnTo>
                  <a:pt x="1632" y="273"/>
                </a:lnTo>
                <a:lnTo>
                  <a:pt x="1634" y="294"/>
                </a:lnTo>
                <a:lnTo>
                  <a:pt x="1639" y="301"/>
                </a:lnTo>
                <a:lnTo>
                  <a:pt x="1644" y="311"/>
                </a:lnTo>
                <a:lnTo>
                  <a:pt x="1648" y="316"/>
                </a:lnTo>
                <a:lnTo>
                  <a:pt x="1656" y="320"/>
                </a:lnTo>
                <a:lnTo>
                  <a:pt x="1663" y="325"/>
                </a:lnTo>
                <a:lnTo>
                  <a:pt x="1672" y="325"/>
                </a:lnTo>
                <a:lnTo>
                  <a:pt x="1672" y="325"/>
                </a:lnTo>
                <a:lnTo>
                  <a:pt x="1689" y="323"/>
                </a:lnTo>
                <a:lnTo>
                  <a:pt x="1701" y="318"/>
                </a:lnTo>
                <a:lnTo>
                  <a:pt x="1701" y="294"/>
                </a:lnTo>
                <a:lnTo>
                  <a:pt x="1672" y="294"/>
                </a:lnTo>
                <a:lnTo>
                  <a:pt x="1672" y="263"/>
                </a:lnTo>
                <a:lnTo>
                  <a:pt x="1745" y="263"/>
                </a:lnTo>
                <a:lnTo>
                  <a:pt x="1745" y="337"/>
                </a:lnTo>
                <a:lnTo>
                  <a:pt x="1745" y="337"/>
                </a:lnTo>
                <a:lnTo>
                  <a:pt x="1728" y="349"/>
                </a:lnTo>
                <a:lnTo>
                  <a:pt x="1711" y="356"/>
                </a:lnTo>
                <a:lnTo>
                  <a:pt x="1692" y="361"/>
                </a:lnTo>
                <a:lnTo>
                  <a:pt x="1677" y="363"/>
                </a:lnTo>
                <a:lnTo>
                  <a:pt x="1677" y="363"/>
                </a:lnTo>
                <a:lnTo>
                  <a:pt x="1656" y="361"/>
                </a:lnTo>
                <a:lnTo>
                  <a:pt x="1639" y="356"/>
                </a:lnTo>
                <a:lnTo>
                  <a:pt x="1622" y="349"/>
                </a:lnTo>
                <a:lnTo>
                  <a:pt x="1610" y="339"/>
                </a:lnTo>
                <a:lnTo>
                  <a:pt x="1600" y="325"/>
                </a:lnTo>
                <a:lnTo>
                  <a:pt x="1593" y="311"/>
                </a:lnTo>
                <a:lnTo>
                  <a:pt x="1588" y="292"/>
                </a:lnTo>
                <a:lnTo>
                  <a:pt x="1586" y="273"/>
                </a:lnTo>
                <a:lnTo>
                  <a:pt x="1586" y="273"/>
                </a:lnTo>
                <a:close/>
                <a:moveTo>
                  <a:pt x="1468" y="296"/>
                </a:moveTo>
                <a:lnTo>
                  <a:pt x="1490" y="232"/>
                </a:lnTo>
                <a:lnTo>
                  <a:pt x="1511" y="296"/>
                </a:lnTo>
                <a:lnTo>
                  <a:pt x="1468" y="296"/>
                </a:lnTo>
                <a:close/>
                <a:moveTo>
                  <a:pt x="1401" y="356"/>
                </a:moveTo>
                <a:lnTo>
                  <a:pt x="1449" y="356"/>
                </a:lnTo>
                <a:lnTo>
                  <a:pt x="1456" y="330"/>
                </a:lnTo>
                <a:lnTo>
                  <a:pt x="1524" y="330"/>
                </a:lnTo>
                <a:lnTo>
                  <a:pt x="1533" y="356"/>
                </a:lnTo>
                <a:lnTo>
                  <a:pt x="1579" y="356"/>
                </a:lnTo>
                <a:lnTo>
                  <a:pt x="1514" y="186"/>
                </a:lnTo>
                <a:lnTo>
                  <a:pt x="1466" y="186"/>
                </a:lnTo>
                <a:lnTo>
                  <a:pt x="1401" y="356"/>
                </a:lnTo>
                <a:close/>
                <a:moveTo>
                  <a:pt x="1233" y="356"/>
                </a:moveTo>
                <a:lnTo>
                  <a:pt x="1274" y="356"/>
                </a:lnTo>
                <a:lnTo>
                  <a:pt x="1274" y="256"/>
                </a:lnTo>
                <a:lnTo>
                  <a:pt x="1334" y="356"/>
                </a:lnTo>
                <a:lnTo>
                  <a:pt x="1382" y="356"/>
                </a:lnTo>
                <a:lnTo>
                  <a:pt x="1382" y="186"/>
                </a:lnTo>
                <a:lnTo>
                  <a:pt x="1338" y="186"/>
                </a:lnTo>
                <a:lnTo>
                  <a:pt x="1338" y="287"/>
                </a:lnTo>
                <a:lnTo>
                  <a:pt x="1278" y="186"/>
                </a:lnTo>
                <a:lnTo>
                  <a:pt x="1233" y="186"/>
                </a:lnTo>
                <a:lnTo>
                  <a:pt x="1233" y="356"/>
                </a:lnTo>
                <a:close/>
                <a:moveTo>
                  <a:pt x="1040" y="289"/>
                </a:moveTo>
                <a:lnTo>
                  <a:pt x="1040" y="268"/>
                </a:lnTo>
                <a:lnTo>
                  <a:pt x="1108" y="268"/>
                </a:lnTo>
                <a:lnTo>
                  <a:pt x="1108" y="198"/>
                </a:lnTo>
                <a:lnTo>
                  <a:pt x="1134" y="198"/>
                </a:lnTo>
                <a:lnTo>
                  <a:pt x="1134" y="268"/>
                </a:lnTo>
                <a:lnTo>
                  <a:pt x="1201" y="268"/>
                </a:lnTo>
                <a:lnTo>
                  <a:pt x="1201" y="289"/>
                </a:lnTo>
                <a:lnTo>
                  <a:pt x="1134" y="289"/>
                </a:lnTo>
                <a:lnTo>
                  <a:pt x="1134" y="356"/>
                </a:lnTo>
                <a:lnTo>
                  <a:pt x="1108" y="356"/>
                </a:lnTo>
                <a:lnTo>
                  <a:pt x="1108" y="289"/>
                </a:lnTo>
                <a:lnTo>
                  <a:pt x="1040" y="289"/>
                </a:lnTo>
                <a:close/>
                <a:moveTo>
                  <a:pt x="894" y="356"/>
                </a:moveTo>
                <a:lnTo>
                  <a:pt x="1021" y="356"/>
                </a:lnTo>
                <a:lnTo>
                  <a:pt x="1021" y="318"/>
                </a:lnTo>
                <a:lnTo>
                  <a:pt x="937" y="318"/>
                </a:lnTo>
                <a:lnTo>
                  <a:pt x="937" y="289"/>
                </a:lnTo>
                <a:lnTo>
                  <a:pt x="1007" y="289"/>
                </a:lnTo>
                <a:lnTo>
                  <a:pt x="1007" y="253"/>
                </a:lnTo>
                <a:lnTo>
                  <a:pt x="937" y="253"/>
                </a:lnTo>
                <a:lnTo>
                  <a:pt x="937" y="225"/>
                </a:lnTo>
                <a:lnTo>
                  <a:pt x="1016" y="225"/>
                </a:lnTo>
                <a:lnTo>
                  <a:pt x="1016" y="186"/>
                </a:lnTo>
                <a:lnTo>
                  <a:pt x="894" y="186"/>
                </a:lnTo>
                <a:lnTo>
                  <a:pt x="894" y="356"/>
                </a:lnTo>
                <a:close/>
                <a:moveTo>
                  <a:pt x="704" y="356"/>
                </a:moveTo>
                <a:lnTo>
                  <a:pt x="747" y="356"/>
                </a:lnTo>
                <a:lnTo>
                  <a:pt x="747" y="256"/>
                </a:lnTo>
                <a:lnTo>
                  <a:pt x="807" y="356"/>
                </a:lnTo>
                <a:lnTo>
                  <a:pt x="853" y="356"/>
                </a:lnTo>
                <a:lnTo>
                  <a:pt x="853" y="186"/>
                </a:lnTo>
                <a:lnTo>
                  <a:pt x="812" y="186"/>
                </a:lnTo>
                <a:lnTo>
                  <a:pt x="812" y="287"/>
                </a:lnTo>
                <a:lnTo>
                  <a:pt x="750" y="186"/>
                </a:lnTo>
                <a:lnTo>
                  <a:pt x="704" y="186"/>
                </a:lnTo>
                <a:lnTo>
                  <a:pt x="704" y="356"/>
                </a:lnTo>
                <a:close/>
                <a:moveTo>
                  <a:pt x="514" y="356"/>
                </a:moveTo>
                <a:lnTo>
                  <a:pt x="560" y="356"/>
                </a:lnTo>
                <a:lnTo>
                  <a:pt x="560" y="292"/>
                </a:lnTo>
                <a:lnTo>
                  <a:pt x="620" y="292"/>
                </a:lnTo>
                <a:lnTo>
                  <a:pt x="620" y="356"/>
                </a:lnTo>
                <a:lnTo>
                  <a:pt x="666" y="356"/>
                </a:lnTo>
                <a:lnTo>
                  <a:pt x="666" y="186"/>
                </a:lnTo>
                <a:lnTo>
                  <a:pt x="620" y="186"/>
                </a:lnTo>
                <a:lnTo>
                  <a:pt x="620" y="251"/>
                </a:lnTo>
                <a:lnTo>
                  <a:pt x="560" y="251"/>
                </a:lnTo>
                <a:lnTo>
                  <a:pt x="560" y="186"/>
                </a:lnTo>
                <a:lnTo>
                  <a:pt x="514" y="186"/>
                </a:lnTo>
                <a:lnTo>
                  <a:pt x="514" y="356"/>
                </a:lnTo>
                <a:close/>
                <a:moveTo>
                  <a:pt x="353" y="356"/>
                </a:moveTo>
                <a:lnTo>
                  <a:pt x="481" y="356"/>
                </a:lnTo>
                <a:lnTo>
                  <a:pt x="481" y="318"/>
                </a:lnTo>
                <a:lnTo>
                  <a:pt x="396" y="318"/>
                </a:lnTo>
                <a:lnTo>
                  <a:pt x="396" y="289"/>
                </a:lnTo>
                <a:lnTo>
                  <a:pt x="466" y="289"/>
                </a:lnTo>
                <a:lnTo>
                  <a:pt x="466" y="253"/>
                </a:lnTo>
                <a:lnTo>
                  <a:pt x="396" y="253"/>
                </a:lnTo>
                <a:lnTo>
                  <a:pt x="396" y="225"/>
                </a:lnTo>
                <a:lnTo>
                  <a:pt x="476" y="225"/>
                </a:lnTo>
                <a:lnTo>
                  <a:pt x="476" y="186"/>
                </a:lnTo>
                <a:lnTo>
                  <a:pt x="353" y="186"/>
                </a:lnTo>
                <a:lnTo>
                  <a:pt x="353" y="356"/>
                </a:lnTo>
                <a:close/>
                <a:moveTo>
                  <a:pt x="168" y="287"/>
                </a:moveTo>
                <a:lnTo>
                  <a:pt x="168" y="287"/>
                </a:lnTo>
                <a:lnTo>
                  <a:pt x="168" y="306"/>
                </a:lnTo>
                <a:lnTo>
                  <a:pt x="173" y="323"/>
                </a:lnTo>
                <a:lnTo>
                  <a:pt x="180" y="335"/>
                </a:lnTo>
                <a:lnTo>
                  <a:pt x="190" y="344"/>
                </a:lnTo>
                <a:lnTo>
                  <a:pt x="202" y="354"/>
                </a:lnTo>
                <a:lnTo>
                  <a:pt x="214" y="359"/>
                </a:lnTo>
                <a:lnTo>
                  <a:pt x="226" y="361"/>
                </a:lnTo>
                <a:lnTo>
                  <a:pt x="243" y="363"/>
                </a:lnTo>
                <a:lnTo>
                  <a:pt x="243" y="363"/>
                </a:lnTo>
                <a:lnTo>
                  <a:pt x="257" y="361"/>
                </a:lnTo>
                <a:lnTo>
                  <a:pt x="269" y="359"/>
                </a:lnTo>
                <a:lnTo>
                  <a:pt x="284" y="354"/>
                </a:lnTo>
                <a:lnTo>
                  <a:pt x="293" y="344"/>
                </a:lnTo>
                <a:lnTo>
                  <a:pt x="303" y="335"/>
                </a:lnTo>
                <a:lnTo>
                  <a:pt x="310" y="323"/>
                </a:lnTo>
                <a:lnTo>
                  <a:pt x="315" y="306"/>
                </a:lnTo>
                <a:lnTo>
                  <a:pt x="315" y="287"/>
                </a:lnTo>
                <a:lnTo>
                  <a:pt x="315" y="186"/>
                </a:lnTo>
                <a:lnTo>
                  <a:pt x="269" y="186"/>
                </a:lnTo>
                <a:lnTo>
                  <a:pt x="269" y="294"/>
                </a:lnTo>
                <a:lnTo>
                  <a:pt x="269" y="294"/>
                </a:lnTo>
                <a:lnTo>
                  <a:pt x="267" y="306"/>
                </a:lnTo>
                <a:lnTo>
                  <a:pt x="262" y="316"/>
                </a:lnTo>
                <a:lnTo>
                  <a:pt x="255" y="323"/>
                </a:lnTo>
                <a:lnTo>
                  <a:pt x="243" y="323"/>
                </a:lnTo>
                <a:lnTo>
                  <a:pt x="243" y="323"/>
                </a:lnTo>
                <a:lnTo>
                  <a:pt x="228" y="323"/>
                </a:lnTo>
                <a:lnTo>
                  <a:pt x="221" y="316"/>
                </a:lnTo>
                <a:lnTo>
                  <a:pt x="214" y="306"/>
                </a:lnTo>
                <a:lnTo>
                  <a:pt x="214" y="294"/>
                </a:lnTo>
                <a:lnTo>
                  <a:pt x="214" y="186"/>
                </a:lnTo>
                <a:lnTo>
                  <a:pt x="168" y="186"/>
                </a:lnTo>
                <a:lnTo>
                  <a:pt x="168" y="287"/>
                </a:lnTo>
                <a:close/>
                <a:moveTo>
                  <a:pt x="0" y="356"/>
                </a:moveTo>
                <a:lnTo>
                  <a:pt x="46" y="356"/>
                </a:lnTo>
                <a:lnTo>
                  <a:pt x="46" y="308"/>
                </a:lnTo>
                <a:lnTo>
                  <a:pt x="60" y="289"/>
                </a:lnTo>
                <a:lnTo>
                  <a:pt x="99" y="356"/>
                </a:lnTo>
                <a:lnTo>
                  <a:pt x="151" y="356"/>
                </a:lnTo>
                <a:lnTo>
                  <a:pt x="91" y="256"/>
                </a:lnTo>
                <a:lnTo>
                  <a:pt x="144" y="186"/>
                </a:lnTo>
                <a:lnTo>
                  <a:pt x="91" y="186"/>
                </a:lnTo>
                <a:lnTo>
                  <a:pt x="46" y="249"/>
                </a:lnTo>
                <a:lnTo>
                  <a:pt x="46" y="186"/>
                </a:lnTo>
                <a:lnTo>
                  <a:pt x="0" y="186"/>
                </a:lnTo>
                <a:lnTo>
                  <a:pt x="0"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p:nvGrpSpPr>
        <p:grpSpPr bwMode="auto">
          <a:xfrm>
            <a:off x="1341438" y="3275013"/>
            <a:ext cx="4313237" cy="341312"/>
            <a:chOff x="845" y="2063"/>
            <a:chExt cx="2717" cy="215"/>
          </a:xfrm>
        </p:grpSpPr>
        <p:sp>
          <p:nvSpPr>
            <p:cNvPr id="11" name="Freeform 9"/>
            <p:cNvSpPr>
              <a:spLocks noEditPoints="1"/>
            </p:cNvSpPr>
            <p:nvPr/>
          </p:nvSpPr>
          <p:spPr bwMode="auto">
            <a:xfrm>
              <a:off x="845" y="2063"/>
              <a:ext cx="2717" cy="215"/>
            </a:xfrm>
            <a:custGeom>
              <a:avLst/>
              <a:gdLst>
                <a:gd name="T0" fmla="*/ 5308 w 5434"/>
                <a:gd name="T1" fmla="*/ 212 h 430"/>
                <a:gd name="T2" fmla="*/ 5128 w 5434"/>
                <a:gd name="T3" fmla="*/ 128 h 430"/>
                <a:gd name="T4" fmla="*/ 5218 w 5434"/>
                <a:gd name="T5" fmla="*/ 232 h 430"/>
                <a:gd name="T6" fmla="*/ 5048 w 5434"/>
                <a:gd name="T7" fmla="*/ 95 h 430"/>
                <a:gd name="T8" fmla="*/ 5012 w 5434"/>
                <a:gd name="T9" fmla="*/ 322 h 430"/>
                <a:gd name="T10" fmla="*/ 5170 w 5434"/>
                <a:gd name="T11" fmla="*/ 271 h 430"/>
                <a:gd name="T12" fmla="*/ 5019 w 5434"/>
                <a:gd name="T13" fmla="*/ 232 h 430"/>
                <a:gd name="T14" fmla="*/ 4548 w 5434"/>
                <a:gd name="T15" fmla="*/ 346 h 430"/>
                <a:gd name="T16" fmla="*/ 4315 w 5434"/>
                <a:gd name="T17" fmla="*/ 155 h 430"/>
                <a:gd name="T18" fmla="*/ 4422 w 5434"/>
                <a:gd name="T19" fmla="*/ 91 h 430"/>
                <a:gd name="T20" fmla="*/ 4256 w 5434"/>
                <a:gd name="T21" fmla="*/ 232 h 430"/>
                <a:gd name="T22" fmla="*/ 4443 w 5434"/>
                <a:gd name="T23" fmla="*/ 339 h 430"/>
                <a:gd name="T24" fmla="*/ 4329 w 5434"/>
                <a:gd name="T25" fmla="*/ 294 h 430"/>
                <a:gd name="T26" fmla="*/ 4177 w 5434"/>
                <a:gd name="T27" fmla="*/ 298 h 430"/>
                <a:gd name="T28" fmla="*/ 4069 w 5434"/>
                <a:gd name="T29" fmla="*/ 3 h 430"/>
                <a:gd name="T30" fmla="*/ 3982 w 5434"/>
                <a:gd name="T31" fmla="*/ 41 h 430"/>
                <a:gd name="T32" fmla="*/ 3756 w 5434"/>
                <a:gd name="T33" fmla="*/ 292 h 430"/>
                <a:gd name="T34" fmla="*/ 3641 w 5434"/>
                <a:gd name="T35" fmla="*/ 156 h 430"/>
                <a:gd name="T36" fmla="*/ 3488 w 5434"/>
                <a:gd name="T37" fmla="*/ 169 h 430"/>
                <a:gd name="T38" fmla="*/ 3534 w 5434"/>
                <a:gd name="T39" fmla="*/ 175 h 430"/>
                <a:gd name="T40" fmla="*/ 3322 w 5434"/>
                <a:gd name="T41" fmla="*/ 131 h 430"/>
                <a:gd name="T42" fmla="*/ 3392 w 5434"/>
                <a:gd name="T43" fmla="*/ 350 h 430"/>
                <a:gd name="T44" fmla="*/ 3466 w 5434"/>
                <a:gd name="T45" fmla="*/ 303 h 430"/>
                <a:gd name="T46" fmla="*/ 3014 w 5434"/>
                <a:gd name="T47" fmla="*/ 346 h 430"/>
                <a:gd name="T48" fmla="*/ 2701 w 5434"/>
                <a:gd name="T49" fmla="*/ 136 h 430"/>
                <a:gd name="T50" fmla="*/ 2791 w 5434"/>
                <a:gd name="T51" fmla="*/ 353 h 430"/>
                <a:gd name="T52" fmla="*/ 2920 w 5434"/>
                <a:gd name="T53" fmla="*/ 173 h 430"/>
                <a:gd name="T54" fmla="*/ 2743 w 5434"/>
                <a:gd name="T55" fmla="*/ 151 h 430"/>
                <a:gd name="T56" fmla="*/ 2880 w 5434"/>
                <a:gd name="T57" fmla="*/ 219 h 430"/>
                <a:gd name="T58" fmla="*/ 2754 w 5434"/>
                <a:gd name="T59" fmla="*/ 298 h 430"/>
                <a:gd name="T60" fmla="*/ 2488 w 5434"/>
                <a:gd name="T61" fmla="*/ 131 h 430"/>
                <a:gd name="T62" fmla="*/ 2588 w 5434"/>
                <a:gd name="T63" fmla="*/ 269 h 430"/>
                <a:gd name="T64" fmla="*/ 2453 w 5434"/>
                <a:gd name="T65" fmla="*/ 263 h 430"/>
                <a:gd name="T66" fmla="*/ 2577 w 5434"/>
                <a:gd name="T67" fmla="*/ 344 h 430"/>
                <a:gd name="T68" fmla="*/ 2603 w 5434"/>
                <a:gd name="T69" fmla="*/ 113 h 430"/>
                <a:gd name="T70" fmla="*/ 2026 w 5434"/>
                <a:gd name="T71" fmla="*/ 170 h 430"/>
                <a:gd name="T72" fmla="*/ 2139 w 5434"/>
                <a:gd name="T73" fmla="*/ 346 h 430"/>
                <a:gd name="T74" fmla="*/ 2291 w 5434"/>
                <a:gd name="T75" fmla="*/ 145 h 430"/>
                <a:gd name="T76" fmla="*/ 2260 w 5434"/>
                <a:gd name="T77" fmla="*/ 85 h 430"/>
                <a:gd name="T78" fmla="*/ 2061 w 5434"/>
                <a:gd name="T79" fmla="*/ 93 h 430"/>
                <a:gd name="T80" fmla="*/ 1694 w 5434"/>
                <a:gd name="T81" fmla="*/ 0 h 430"/>
                <a:gd name="T82" fmla="*/ 1228 w 5434"/>
                <a:gd name="T83" fmla="*/ 185 h 430"/>
                <a:gd name="T84" fmla="*/ 1388 w 5434"/>
                <a:gd name="T85" fmla="*/ 119 h 430"/>
                <a:gd name="T86" fmla="*/ 1181 w 5434"/>
                <a:gd name="T87" fmla="*/ 189 h 430"/>
                <a:gd name="T88" fmla="*/ 1328 w 5434"/>
                <a:gd name="T89" fmla="*/ 351 h 430"/>
                <a:gd name="T90" fmla="*/ 1305 w 5434"/>
                <a:gd name="T91" fmla="*/ 315 h 430"/>
                <a:gd name="T92" fmla="*/ 1098 w 5434"/>
                <a:gd name="T93" fmla="*/ 108 h 430"/>
                <a:gd name="T94" fmla="*/ 1152 w 5434"/>
                <a:gd name="T95" fmla="*/ 133 h 430"/>
                <a:gd name="T96" fmla="*/ 706 w 5434"/>
                <a:gd name="T97" fmla="*/ 145 h 430"/>
                <a:gd name="T98" fmla="*/ 833 w 5434"/>
                <a:gd name="T99" fmla="*/ 219 h 430"/>
                <a:gd name="T100" fmla="*/ 701 w 5434"/>
                <a:gd name="T101" fmla="*/ 287 h 430"/>
                <a:gd name="T102" fmla="*/ 781 w 5434"/>
                <a:gd name="T103" fmla="*/ 353 h 430"/>
                <a:gd name="T104" fmla="*/ 861 w 5434"/>
                <a:gd name="T105" fmla="*/ 140 h 430"/>
                <a:gd name="T106" fmla="*/ 587 w 5434"/>
                <a:gd name="T107" fmla="*/ 165 h 430"/>
                <a:gd name="T108" fmla="*/ 405 w 5434"/>
                <a:gd name="T109" fmla="*/ 108 h 430"/>
                <a:gd name="T110" fmla="*/ 514 w 5434"/>
                <a:gd name="T111" fmla="*/ 241 h 430"/>
                <a:gd name="T112" fmla="*/ 428 w 5434"/>
                <a:gd name="T113" fmla="*/ 285 h 430"/>
                <a:gd name="T114" fmla="*/ 507 w 5434"/>
                <a:gd name="T115" fmla="*/ 351 h 430"/>
                <a:gd name="T116" fmla="*/ 564 w 5434"/>
                <a:gd name="T117" fmla="*/ 219 h 430"/>
                <a:gd name="T118" fmla="*/ 480 w 5434"/>
                <a:gd name="T119" fmla="*/ 122 h 430"/>
                <a:gd name="T120" fmla="*/ 187 w 5434"/>
                <a:gd name="T121" fmla="*/ 140 h 430"/>
                <a:gd name="T122" fmla="*/ 333 w 5434"/>
                <a:gd name="T123" fmla="*/ 184 h 430"/>
                <a:gd name="T124" fmla="*/ 170 w 5434"/>
                <a:gd name="T125" fmla="*/ 11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34" h="430">
                  <a:moveTo>
                    <a:pt x="5434" y="292"/>
                  </a:moveTo>
                  <a:lnTo>
                    <a:pt x="5379" y="292"/>
                  </a:lnTo>
                  <a:lnTo>
                    <a:pt x="5379" y="346"/>
                  </a:lnTo>
                  <a:lnTo>
                    <a:pt x="5434" y="346"/>
                  </a:lnTo>
                  <a:lnTo>
                    <a:pt x="5434" y="292"/>
                  </a:lnTo>
                  <a:close/>
                  <a:moveTo>
                    <a:pt x="5393" y="89"/>
                  </a:moveTo>
                  <a:lnTo>
                    <a:pt x="5393" y="89"/>
                  </a:lnTo>
                  <a:lnTo>
                    <a:pt x="5381" y="88"/>
                  </a:lnTo>
                  <a:lnTo>
                    <a:pt x="5381" y="88"/>
                  </a:lnTo>
                  <a:lnTo>
                    <a:pt x="5368" y="89"/>
                  </a:lnTo>
                  <a:lnTo>
                    <a:pt x="5357" y="91"/>
                  </a:lnTo>
                  <a:lnTo>
                    <a:pt x="5345" y="95"/>
                  </a:lnTo>
                  <a:lnTo>
                    <a:pt x="5336" y="100"/>
                  </a:lnTo>
                  <a:lnTo>
                    <a:pt x="5327" y="108"/>
                  </a:lnTo>
                  <a:lnTo>
                    <a:pt x="5320" y="115"/>
                  </a:lnTo>
                  <a:lnTo>
                    <a:pt x="5312" y="124"/>
                  </a:lnTo>
                  <a:lnTo>
                    <a:pt x="5307" y="134"/>
                  </a:lnTo>
                  <a:lnTo>
                    <a:pt x="5307" y="90"/>
                  </a:lnTo>
                  <a:lnTo>
                    <a:pt x="5264" y="90"/>
                  </a:lnTo>
                  <a:lnTo>
                    <a:pt x="5264" y="346"/>
                  </a:lnTo>
                  <a:lnTo>
                    <a:pt x="5308" y="346"/>
                  </a:lnTo>
                  <a:lnTo>
                    <a:pt x="5308" y="212"/>
                  </a:lnTo>
                  <a:lnTo>
                    <a:pt x="5308" y="212"/>
                  </a:lnTo>
                  <a:lnTo>
                    <a:pt x="5310" y="192"/>
                  </a:lnTo>
                  <a:lnTo>
                    <a:pt x="5312" y="175"/>
                  </a:lnTo>
                  <a:lnTo>
                    <a:pt x="5316" y="161"/>
                  </a:lnTo>
                  <a:lnTo>
                    <a:pt x="5320" y="156"/>
                  </a:lnTo>
                  <a:lnTo>
                    <a:pt x="5324" y="151"/>
                  </a:lnTo>
                  <a:lnTo>
                    <a:pt x="5327" y="146"/>
                  </a:lnTo>
                  <a:lnTo>
                    <a:pt x="5331" y="143"/>
                  </a:lnTo>
                  <a:lnTo>
                    <a:pt x="5336" y="140"/>
                  </a:lnTo>
                  <a:lnTo>
                    <a:pt x="5343" y="137"/>
                  </a:lnTo>
                  <a:lnTo>
                    <a:pt x="5354" y="134"/>
                  </a:lnTo>
                  <a:lnTo>
                    <a:pt x="5369" y="133"/>
                  </a:lnTo>
                  <a:lnTo>
                    <a:pt x="5369" y="133"/>
                  </a:lnTo>
                  <a:lnTo>
                    <a:pt x="5381" y="133"/>
                  </a:lnTo>
                  <a:lnTo>
                    <a:pt x="5393" y="134"/>
                  </a:lnTo>
                  <a:lnTo>
                    <a:pt x="5393" y="89"/>
                  </a:lnTo>
                  <a:close/>
                  <a:moveTo>
                    <a:pt x="5097" y="122"/>
                  </a:moveTo>
                  <a:lnTo>
                    <a:pt x="5097" y="122"/>
                  </a:lnTo>
                  <a:lnTo>
                    <a:pt x="5105" y="123"/>
                  </a:lnTo>
                  <a:lnTo>
                    <a:pt x="5114" y="124"/>
                  </a:lnTo>
                  <a:lnTo>
                    <a:pt x="5122" y="126"/>
                  </a:lnTo>
                  <a:lnTo>
                    <a:pt x="5128" y="128"/>
                  </a:lnTo>
                  <a:lnTo>
                    <a:pt x="5134" y="132"/>
                  </a:lnTo>
                  <a:lnTo>
                    <a:pt x="5141" y="136"/>
                  </a:lnTo>
                  <a:lnTo>
                    <a:pt x="5152" y="145"/>
                  </a:lnTo>
                  <a:lnTo>
                    <a:pt x="5160" y="156"/>
                  </a:lnTo>
                  <a:lnTo>
                    <a:pt x="5166" y="169"/>
                  </a:lnTo>
                  <a:lnTo>
                    <a:pt x="5170" y="181"/>
                  </a:lnTo>
                  <a:lnTo>
                    <a:pt x="5172" y="195"/>
                  </a:lnTo>
                  <a:lnTo>
                    <a:pt x="5019" y="195"/>
                  </a:lnTo>
                  <a:lnTo>
                    <a:pt x="5019" y="195"/>
                  </a:lnTo>
                  <a:lnTo>
                    <a:pt x="5020" y="185"/>
                  </a:lnTo>
                  <a:lnTo>
                    <a:pt x="5023" y="178"/>
                  </a:lnTo>
                  <a:lnTo>
                    <a:pt x="5025" y="169"/>
                  </a:lnTo>
                  <a:lnTo>
                    <a:pt x="5028" y="162"/>
                  </a:lnTo>
                  <a:lnTo>
                    <a:pt x="5031" y="155"/>
                  </a:lnTo>
                  <a:lnTo>
                    <a:pt x="5035" y="150"/>
                  </a:lnTo>
                  <a:lnTo>
                    <a:pt x="5040" y="145"/>
                  </a:lnTo>
                  <a:lnTo>
                    <a:pt x="5045" y="140"/>
                  </a:lnTo>
                  <a:lnTo>
                    <a:pt x="5057" y="132"/>
                  </a:lnTo>
                  <a:lnTo>
                    <a:pt x="5070" y="127"/>
                  </a:lnTo>
                  <a:lnTo>
                    <a:pt x="5084" y="123"/>
                  </a:lnTo>
                  <a:lnTo>
                    <a:pt x="5097" y="122"/>
                  </a:lnTo>
                  <a:close/>
                  <a:moveTo>
                    <a:pt x="5218" y="232"/>
                  </a:moveTo>
                  <a:lnTo>
                    <a:pt x="5218" y="232"/>
                  </a:lnTo>
                  <a:lnTo>
                    <a:pt x="5218" y="217"/>
                  </a:lnTo>
                  <a:lnTo>
                    <a:pt x="5218" y="203"/>
                  </a:lnTo>
                  <a:lnTo>
                    <a:pt x="5216" y="188"/>
                  </a:lnTo>
                  <a:lnTo>
                    <a:pt x="5213" y="175"/>
                  </a:lnTo>
                  <a:lnTo>
                    <a:pt x="5208" y="162"/>
                  </a:lnTo>
                  <a:lnTo>
                    <a:pt x="5203" y="150"/>
                  </a:lnTo>
                  <a:lnTo>
                    <a:pt x="5197" y="138"/>
                  </a:lnTo>
                  <a:lnTo>
                    <a:pt x="5189" y="128"/>
                  </a:lnTo>
                  <a:lnTo>
                    <a:pt x="5181" y="119"/>
                  </a:lnTo>
                  <a:lnTo>
                    <a:pt x="5171" y="110"/>
                  </a:lnTo>
                  <a:lnTo>
                    <a:pt x="5161" y="103"/>
                  </a:lnTo>
                  <a:lnTo>
                    <a:pt x="5151" y="96"/>
                  </a:lnTo>
                  <a:lnTo>
                    <a:pt x="5138" y="91"/>
                  </a:lnTo>
                  <a:lnTo>
                    <a:pt x="5125" y="88"/>
                  </a:lnTo>
                  <a:lnTo>
                    <a:pt x="5111" y="86"/>
                  </a:lnTo>
                  <a:lnTo>
                    <a:pt x="5097" y="85"/>
                  </a:lnTo>
                  <a:lnTo>
                    <a:pt x="5097" y="85"/>
                  </a:lnTo>
                  <a:lnTo>
                    <a:pt x="5084" y="86"/>
                  </a:lnTo>
                  <a:lnTo>
                    <a:pt x="5071" y="88"/>
                  </a:lnTo>
                  <a:lnTo>
                    <a:pt x="5059" y="90"/>
                  </a:lnTo>
                  <a:lnTo>
                    <a:pt x="5048" y="95"/>
                  </a:lnTo>
                  <a:lnTo>
                    <a:pt x="5037" y="100"/>
                  </a:lnTo>
                  <a:lnTo>
                    <a:pt x="5026" y="105"/>
                  </a:lnTo>
                  <a:lnTo>
                    <a:pt x="5016" y="113"/>
                  </a:lnTo>
                  <a:lnTo>
                    <a:pt x="5007" y="122"/>
                  </a:lnTo>
                  <a:lnTo>
                    <a:pt x="5000" y="131"/>
                  </a:lnTo>
                  <a:lnTo>
                    <a:pt x="4992" y="141"/>
                  </a:lnTo>
                  <a:lnTo>
                    <a:pt x="4987" y="151"/>
                  </a:lnTo>
                  <a:lnTo>
                    <a:pt x="4981" y="164"/>
                  </a:lnTo>
                  <a:lnTo>
                    <a:pt x="4977" y="176"/>
                  </a:lnTo>
                  <a:lnTo>
                    <a:pt x="4974" y="189"/>
                  </a:lnTo>
                  <a:lnTo>
                    <a:pt x="4972" y="203"/>
                  </a:lnTo>
                  <a:lnTo>
                    <a:pt x="4972" y="218"/>
                  </a:lnTo>
                  <a:lnTo>
                    <a:pt x="4972" y="218"/>
                  </a:lnTo>
                  <a:lnTo>
                    <a:pt x="4972" y="232"/>
                  </a:lnTo>
                  <a:lnTo>
                    <a:pt x="4973" y="246"/>
                  </a:lnTo>
                  <a:lnTo>
                    <a:pt x="4977" y="259"/>
                  </a:lnTo>
                  <a:lnTo>
                    <a:pt x="4979" y="271"/>
                  </a:lnTo>
                  <a:lnTo>
                    <a:pt x="4984" y="283"/>
                  </a:lnTo>
                  <a:lnTo>
                    <a:pt x="4990" y="294"/>
                  </a:lnTo>
                  <a:lnTo>
                    <a:pt x="4997" y="304"/>
                  </a:lnTo>
                  <a:lnTo>
                    <a:pt x="5005" y="315"/>
                  </a:lnTo>
                  <a:lnTo>
                    <a:pt x="5012" y="322"/>
                  </a:lnTo>
                  <a:lnTo>
                    <a:pt x="5023" y="330"/>
                  </a:lnTo>
                  <a:lnTo>
                    <a:pt x="5033" y="337"/>
                  </a:lnTo>
                  <a:lnTo>
                    <a:pt x="5044" y="342"/>
                  </a:lnTo>
                  <a:lnTo>
                    <a:pt x="5057" y="346"/>
                  </a:lnTo>
                  <a:lnTo>
                    <a:pt x="5070" y="350"/>
                  </a:lnTo>
                  <a:lnTo>
                    <a:pt x="5084" y="351"/>
                  </a:lnTo>
                  <a:lnTo>
                    <a:pt x="5099" y="353"/>
                  </a:lnTo>
                  <a:lnTo>
                    <a:pt x="5099" y="353"/>
                  </a:lnTo>
                  <a:lnTo>
                    <a:pt x="5110" y="353"/>
                  </a:lnTo>
                  <a:lnTo>
                    <a:pt x="5122" y="351"/>
                  </a:lnTo>
                  <a:lnTo>
                    <a:pt x="5132" y="349"/>
                  </a:lnTo>
                  <a:lnTo>
                    <a:pt x="5142" y="346"/>
                  </a:lnTo>
                  <a:lnTo>
                    <a:pt x="5151" y="342"/>
                  </a:lnTo>
                  <a:lnTo>
                    <a:pt x="5160" y="339"/>
                  </a:lnTo>
                  <a:lnTo>
                    <a:pt x="5169" y="334"/>
                  </a:lnTo>
                  <a:lnTo>
                    <a:pt x="5176" y="329"/>
                  </a:lnTo>
                  <a:lnTo>
                    <a:pt x="5183" y="323"/>
                  </a:lnTo>
                  <a:lnTo>
                    <a:pt x="5189" y="317"/>
                  </a:lnTo>
                  <a:lnTo>
                    <a:pt x="5200" y="303"/>
                  </a:lnTo>
                  <a:lnTo>
                    <a:pt x="5209" y="288"/>
                  </a:lnTo>
                  <a:lnTo>
                    <a:pt x="5214" y="271"/>
                  </a:lnTo>
                  <a:lnTo>
                    <a:pt x="5170" y="271"/>
                  </a:lnTo>
                  <a:lnTo>
                    <a:pt x="5170" y="271"/>
                  </a:lnTo>
                  <a:lnTo>
                    <a:pt x="5165" y="282"/>
                  </a:lnTo>
                  <a:lnTo>
                    <a:pt x="5160" y="289"/>
                  </a:lnTo>
                  <a:lnTo>
                    <a:pt x="5152" y="297"/>
                  </a:lnTo>
                  <a:lnTo>
                    <a:pt x="5144" y="303"/>
                  </a:lnTo>
                  <a:lnTo>
                    <a:pt x="5136" y="308"/>
                  </a:lnTo>
                  <a:lnTo>
                    <a:pt x="5124" y="311"/>
                  </a:lnTo>
                  <a:lnTo>
                    <a:pt x="5113" y="313"/>
                  </a:lnTo>
                  <a:lnTo>
                    <a:pt x="5099" y="315"/>
                  </a:lnTo>
                  <a:lnTo>
                    <a:pt x="5099" y="315"/>
                  </a:lnTo>
                  <a:lnTo>
                    <a:pt x="5085" y="313"/>
                  </a:lnTo>
                  <a:lnTo>
                    <a:pt x="5071" y="309"/>
                  </a:lnTo>
                  <a:lnTo>
                    <a:pt x="5057" y="303"/>
                  </a:lnTo>
                  <a:lnTo>
                    <a:pt x="5045" y="294"/>
                  </a:lnTo>
                  <a:lnTo>
                    <a:pt x="5039" y="289"/>
                  </a:lnTo>
                  <a:lnTo>
                    <a:pt x="5034" y="283"/>
                  </a:lnTo>
                  <a:lnTo>
                    <a:pt x="5030" y="277"/>
                  </a:lnTo>
                  <a:lnTo>
                    <a:pt x="5026" y="269"/>
                  </a:lnTo>
                  <a:lnTo>
                    <a:pt x="5024" y="260"/>
                  </a:lnTo>
                  <a:lnTo>
                    <a:pt x="5021" y="251"/>
                  </a:lnTo>
                  <a:lnTo>
                    <a:pt x="5019" y="242"/>
                  </a:lnTo>
                  <a:lnTo>
                    <a:pt x="5019" y="232"/>
                  </a:lnTo>
                  <a:lnTo>
                    <a:pt x="5218" y="232"/>
                  </a:lnTo>
                  <a:close/>
                  <a:moveTo>
                    <a:pt x="4779" y="90"/>
                  </a:moveTo>
                  <a:lnTo>
                    <a:pt x="4730" y="90"/>
                  </a:lnTo>
                  <a:lnTo>
                    <a:pt x="4827" y="346"/>
                  </a:lnTo>
                  <a:lnTo>
                    <a:pt x="4866" y="346"/>
                  </a:lnTo>
                  <a:lnTo>
                    <a:pt x="4964" y="90"/>
                  </a:lnTo>
                  <a:lnTo>
                    <a:pt x="4918" y="90"/>
                  </a:lnTo>
                  <a:lnTo>
                    <a:pt x="4849" y="287"/>
                  </a:lnTo>
                  <a:lnTo>
                    <a:pt x="4779" y="90"/>
                  </a:lnTo>
                  <a:close/>
                  <a:moveTo>
                    <a:pt x="4657" y="52"/>
                  </a:moveTo>
                  <a:lnTo>
                    <a:pt x="4700" y="52"/>
                  </a:lnTo>
                  <a:lnTo>
                    <a:pt x="4700" y="0"/>
                  </a:lnTo>
                  <a:lnTo>
                    <a:pt x="4657" y="0"/>
                  </a:lnTo>
                  <a:lnTo>
                    <a:pt x="4657" y="52"/>
                  </a:lnTo>
                  <a:close/>
                  <a:moveTo>
                    <a:pt x="4657" y="346"/>
                  </a:moveTo>
                  <a:lnTo>
                    <a:pt x="4700" y="346"/>
                  </a:lnTo>
                  <a:lnTo>
                    <a:pt x="4700" y="90"/>
                  </a:lnTo>
                  <a:lnTo>
                    <a:pt x="4657" y="90"/>
                  </a:lnTo>
                  <a:lnTo>
                    <a:pt x="4657" y="346"/>
                  </a:lnTo>
                  <a:close/>
                  <a:moveTo>
                    <a:pt x="4592" y="0"/>
                  </a:moveTo>
                  <a:lnTo>
                    <a:pt x="4548" y="0"/>
                  </a:lnTo>
                  <a:lnTo>
                    <a:pt x="4548" y="346"/>
                  </a:lnTo>
                  <a:lnTo>
                    <a:pt x="4592" y="346"/>
                  </a:lnTo>
                  <a:lnTo>
                    <a:pt x="4592" y="0"/>
                  </a:lnTo>
                  <a:close/>
                  <a:moveTo>
                    <a:pt x="4381" y="122"/>
                  </a:moveTo>
                  <a:lnTo>
                    <a:pt x="4381" y="122"/>
                  </a:lnTo>
                  <a:lnTo>
                    <a:pt x="4389" y="123"/>
                  </a:lnTo>
                  <a:lnTo>
                    <a:pt x="4398" y="124"/>
                  </a:lnTo>
                  <a:lnTo>
                    <a:pt x="4405" y="126"/>
                  </a:lnTo>
                  <a:lnTo>
                    <a:pt x="4412" y="128"/>
                  </a:lnTo>
                  <a:lnTo>
                    <a:pt x="4418" y="132"/>
                  </a:lnTo>
                  <a:lnTo>
                    <a:pt x="4424" y="136"/>
                  </a:lnTo>
                  <a:lnTo>
                    <a:pt x="4435" y="145"/>
                  </a:lnTo>
                  <a:lnTo>
                    <a:pt x="4443" y="156"/>
                  </a:lnTo>
                  <a:lnTo>
                    <a:pt x="4450" y="169"/>
                  </a:lnTo>
                  <a:lnTo>
                    <a:pt x="4454" y="181"/>
                  </a:lnTo>
                  <a:lnTo>
                    <a:pt x="4455" y="195"/>
                  </a:lnTo>
                  <a:lnTo>
                    <a:pt x="4302" y="195"/>
                  </a:lnTo>
                  <a:lnTo>
                    <a:pt x="4302" y="195"/>
                  </a:lnTo>
                  <a:lnTo>
                    <a:pt x="4304" y="185"/>
                  </a:lnTo>
                  <a:lnTo>
                    <a:pt x="4305" y="178"/>
                  </a:lnTo>
                  <a:lnTo>
                    <a:pt x="4308" y="169"/>
                  </a:lnTo>
                  <a:lnTo>
                    <a:pt x="4311" y="162"/>
                  </a:lnTo>
                  <a:lnTo>
                    <a:pt x="4315" y="155"/>
                  </a:lnTo>
                  <a:lnTo>
                    <a:pt x="4319" y="150"/>
                  </a:lnTo>
                  <a:lnTo>
                    <a:pt x="4324" y="145"/>
                  </a:lnTo>
                  <a:lnTo>
                    <a:pt x="4329" y="140"/>
                  </a:lnTo>
                  <a:lnTo>
                    <a:pt x="4341" y="132"/>
                  </a:lnTo>
                  <a:lnTo>
                    <a:pt x="4353" y="127"/>
                  </a:lnTo>
                  <a:lnTo>
                    <a:pt x="4366" y="123"/>
                  </a:lnTo>
                  <a:lnTo>
                    <a:pt x="4381" y="122"/>
                  </a:lnTo>
                  <a:close/>
                  <a:moveTo>
                    <a:pt x="4502" y="232"/>
                  </a:moveTo>
                  <a:lnTo>
                    <a:pt x="4502" y="232"/>
                  </a:lnTo>
                  <a:lnTo>
                    <a:pt x="4502" y="217"/>
                  </a:lnTo>
                  <a:lnTo>
                    <a:pt x="4501" y="203"/>
                  </a:lnTo>
                  <a:lnTo>
                    <a:pt x="4499" y="188"/>
                  </a:lnTo>
                  <a:lnTo>
                    <a:pt x="4496" y="175"/>
                  </a:lnTo>
                  <a:lnTo>
                    <a:pt x="4492" y="162"/>
                  </a:lnTo>
                  <a:lnTo>
                    <a:pt x="4487" y="150"/>
                  </a:lnTo>
                  <a:lnTo>
                    <a:pt x="4480" y="138"/>
                  </a:lnTo>
                  <a:lnTo>
                    <a:pt x="4473" y="128"/>
                  </a:lnTo>
                  <a:lnTo>
                    <a:pt x="4465" y="119"/>
                  </a:lnTo>
                  <a:lnTo>
                    <a:pt x="4455" y="110"/>
                  </a:lnTo>
                  <a:lnTo>
                    <a:pt x="4445" y="103"/>
                  </a:lnTo>
                  <a:lnTo>
                    <a:pt x="4435" y="96"/>
                  </a:lnTo>
                  <a:lnTo>
                    <a:pt x="4422" y="91"/>
                  </a:lnTo>
                  <a:lnTo>
                    <a:pt x="4409" y="88"/>
                  </a:lnTo>
                  <a:lnTo>
                    <a:pt x="4395" y="86"/>
                  </a:lnTo>
                  <a:lnTo>
                    <a:pt x="4381" y="85"/>
                  </a:lnTo>
                  <a:lnTo>
                    <a:pt x="4381" y="85"/>
                  </a:lnTo>
                  <a:lnTo>
                    <a:pt x="4367" y="86"/>
                  </a:lnTo>
                  <a:lnTo>
                    <a:pt x="4355" y="88"/>
                  </a:lnTo>
                  <a:lnTo>
                    <a:pt x="4343" y="90"/>
                  </a:lnTo>
                  <a:lnTo>
                    <a:pt x="4332" y="95"/>
                  </a:lnTo>
                  <a:lnTo>
                    <a:pt x="4320" y="100"/>
                  </a:lnTo>
                  <a:lnTo>
                    <a:pt x="4310" y="105"/>
                  </a:lnTo>
                  <a:lnTo>
                    <a:pt x="4300" y="113"/>
                  </a:lnTo>
                  <a:lnTo>
                    <a:pt x="4291" y="122"/>
                  </a:lnTo>
                  <a:lnTo>
                    <a:pt x="4283" y="131"/>
                  </a:lnTo>
                  <a:lnTo>
                    <a:pt x="4276" y="141"/>
                  </a:lnTo>
                  <a:lnTo>
                    <a:pt x="4269" y="151"/>
                  </a:lnTo>
                  <a:lnTo>
                    <a:pt x="4264" y="164"/>
                  </a:lnTo>
                  <a:lnTo>
                    <a:pt x="4261" y="176"/>
                  </a:lnTo>
                  <a:lnTo>
                    <a:pt x="4258" y="189"/>
                  </a:lnTo>
                  <a:lnTo>
                    <a:pt x="4256" y="203"/>
                  </a:lnTo>
                  <a:lnTo>
                    <a:pt x="4256" y="218"/>
                  </a:lnTo>
                  <a:lnTo>
                    <a:pt x="4256" y="218"/>
                  </a:lnTo>
                  <a:lnTo>
                    <a:pt x="4256" y="232"/>
                  </a:lnTo>
                  <a:lnTo>
                    <a:pt x="4257" y="246"/>
                  </a:lnTo>
                  <a:lnTo>
                    <a:pt x="4259" y="259"/>
                  </a:lnTo>
                  <a:lnTo>
                    <a:pt x="4263" y="271"/>
                  </a:lnTo>
                  <a:lnTo>
                    <a:pt x="4268" y="283"/>
                  </a:lnTo>
                  <a:lnTo>
                    <a:pt x="4273" y="294"/>
                  </a:lnTo>
                  <a:lnTo>
                    <a:pt x="4281" y="304"/>
                  </a:lnTo>
                  <a:lnTo>
                    <a:pt x="4289" y="315"/>
                  </a:lnTo>
                  <a:lnTo>
                    <a:pt x="4296" y="322"/>
                  </a:lnTo>
                  <a:lnTo>
                    <a:pt x="4306" y="330"/>
                  </a:lnTo>
                  <a:lnTo>
                    <a:pt x="4316" y="337"/>
                  </a:lnTo>
                  <a:lnTo>
                    <a:pt x="4328" y="342"/>
                  </a:lnTo>
                  <a:lnTo>
                    <a:pt x="4341" y="346"/>
                  </a:lnTo>
                  <a:lnTo>
                    <a:pt x="4353" y="350"/>
                  </a:lnTo>
                  <a:lnTo>
                    <a:pt x="4367" y="351"/>
                  </a:lnTo>
                  <a:lnTo>
                    <a:pt x="4383" y="353"/>
                  </a:lnTo>
                  <a:lnTo>
                    <a:pt x="4383" y="353"/>
                  </a:lnTo>
                  <a:lnTo>
                    <a:pt x="4394" y="353"/>
                  </a:lnTo>
                  <a:lnTo>
                    <a:pt x="4405" y="351"/>
                  </a:lnTo>
                  <a:lnTo>
                    <a:pt x="4416" y="349"/>
                  </a:lnTo>
                  <a:lnTo>
                    <a:pt x="4426" y="346"/>
                  </a:lnTo>
                  <a:lnTo>
                    <a:pt x="4435" y="342"/>
                  </a:lnTo>
                  <a:lnTo>
                    <a:pt x="4443" y="339"/>
                  </a:lnTo>
                  <a:lnTo>
                    <a:pt x="4452" y="334"/>
                  </a:lnTo>
                  <a:lnTo>
                    <a:pt x="4460" y="329"/>
                  </a:lnTo>
                  <a:lnTo>
                    <a:pt x="4466" y="323"/>
                  </a:lnTo>
                  <a:lnTo>
                    <a:pt x="4473" y="317"/>
                  </a:lnTo>
                  <a:lnTo>
                    <a:pt x="4484" y="303"/>
                  </a:lnTo>
                  <a:lnTo>
                    <a:pt x="4493" y="288"/>
                  </a:lnTo>
                  <a:lnTo>
                    <a:pt x="4498" y="271"/>
                  </a:lnTo>
                  <a:lnTo>
                    <a:pt x="4454" y="271"/>
                  </a:lnTo>
                  <a:lnTo>
                    <a:pt x="4454" y="271"/>
                  </a:lnTo>
                  <a:lnTo>
                    <a:pt x="4449" y="282"/>
                  </a:lnTo>
                  <a:lnTo>
                    <a:pt x="4442" y="289"/>
                  </a:lnTo>
                  <a:lnTo>
                    <a:pt x="4436" y="297"/>
                  </a:lnTo>
                  <a:lnTo>
                    <a:pt x="4428" y="303"/>
                  </a:lnTo>
                  <a:lnTo>
                    <a:pt x="4418" y="308"/>
                  </a:lnTo>
                  <a:lnTo>
                    <a:pt x="4408" y="311"/>
                  </a:lnTo>
                  <a:lnTo>
                    <a:pt x="4396" y="313"/>
                  </a:lnTo>
                  <a:lnTo>
                    <a:pt x="4383" y="315"/>
                  </a:lnTo>
                  <a:lnTo>
                    <a:pt x="4383" y="315"/>
                  </a:lnTo>
                  <a:lnTo>
                    <a:pt x="4369" y="313"/>
                  </a:lnTo>
                  <a:lnTo>
                    <a:pt x="4353" y="309"/>
                  </a:lnTo>
                  <a:lnTo>
                    <a:pt x="4341" y="303"/>
                  </a:lnTo>
                  <a:lnTo>
                    <a:pt x="4329" y="294"/>
                  </a:lnTo>
                  <a:lnTo>
                    <a:pt x="4323" y="289"/>
                  </a:lnTo>
                  <a:lnTo>
                    <a:pt x="4318" y="283"/>
                  </a:lnTo>
                  <a:lnTo>
                    <a:pt x="4314" y="277"/>
                  </a:lnTo>
                  <a:lnTo>
                    <a:pt x="4310" y="269"/>
                  </a:lnTo>
                  <a:lnTo>
                    <a:pt x="4308" y="260"/>
                  </a:lnTo>
                  <a:lnTo>
                    <a:pt x="4305" y="251"/>
                  </a:lnTo>
                  <a:lnTo>
                    <a:pt x="4302" y="242"/>
                  </a:lnTo>
                  <a:lnTo>
                    <a:pt x="4302" y="232"/>
                  </a:lnTo>
                  <a:lnTo>
                    <a:pt x="4502" y="232"/>
                  </a:lnTo>
                  <a:close/>
                  <a:moveTo>
                    <a:pt x="3933" y="0"/>
                  </a:moveTo>
                  <a:lnTo>
                    <a:pt x="3933" y="346"/>
                  </a:lnTo>
                  <a:lnTo>
                    <a:pt x="4028" y="346"/>
                  </a:lnTo>
                  <a:lnTo>
                    <a:pt x="4028" y="346"/>
                  </a:lnTo>
                  <a:lnTo>
                    <a:pt x="4049" y="346"/>
                  </a:lnTo>
                  <a:lnTo>
                    <a:pt x="4069" y="344"/>
                  </a:lnTo>
                  <a:lnTo>
                    <a:pt x="4087" y="341"/>
                  </a:lnTo>
                  <a:lnTo>
                    <a:pt x="4104" y="337"/>
                  </a:lnTo>
                  <a:lnTo>
                    <a:pt x="4121" y="332"/>
                  </a:lnTo>
                  <a:lnTo>
                    <a:pt x="4137" y="326"/>
                  </a:lnTo>
                  <a:lnTo>
                    <a:pt x="4151" y="318"/>
                  </a:lnTo>
                  <a:lnTo>
                    <a:pt x="4165" y="309"/>
                  </a:lnTo>
                  <a:lnTo>
                    <a:pt x="4177" y="298"/>
                  </a:lnTo>
                  <a:lnTo>
                    <a:pt x="4187" y="285"/>
                  </a:lnTo>
                  <a:lnTo>
                    <a:pt x="4197" y="271"/>
                  </a:lnTo>
                  <a:lnTo>
                    <a:pt x="4205" y="256"/>
                  </a:lnTo>
                  <a:lnTo>
                    <a:pt x="4211" y="238"/>
                  </a:lnTo>
                  <a:lnTo>
                    <a:pt x="4215" y="218"/>
                  </a:lnTo>
                  <a:lnTo>
                    <a:pt x="4217" y="197"/>
                  </a:lnTo>
                  <a:lnTo>
                    <a:pt x="4219" y="173"/>
                  </a:lnTo>
                  <a:lnTo>
                    <a:pt x="4219" y="173"/>
                  </a:lnTo>
                  <a:lnTo>
                    <a:pt x="4217" y="150"/>
                  </a:lnTo>
                  <a:lnTo>
                    <a:pt x="4215" y="128"/>
                  </a:lnTo>
                  <a:lnTo>
                    <a:pt x="4211" y="108"/>
                  </a:lnTo>
                  <a:lnTo>
                    <a:pt x="4205" y="90"/>
                  </a:lnTo>
                  <a:lnTo>
                    <a:pt x="4197" y="75"/>
                  </a:lnTo>
                  <a:lnTo>
                    <a:pt x="4187" y="61"/>
                  </a:lnTo>
                  <a:lnTo>
                    <a:pt x="4177" y="48"/>
                  </a:lnTo>
                  <a:lnTo>
                    <a:pt x="4165" y="37"/>
                  </a:lnTo>
                  <a:lnTo>
                    <a:pt x="4151" y="28"/>
                  </a:lnTo>
                  <a:lnTo>
                    <a:pt x="4137" y="20"/>
                  </a:lnTo>
                  <a:lnTo>
                    <a:pt x="4121" y="14"/>
                  </a:lnTo>
                  <a:lnTo>
                    <a:pt x="4104" y="9"/>
                  </a:lnTo>
                  <a:lnTo>
                    <a:pt x="4087" y="5"/>
                  </a:lnTo>
                  <a:lnTo>
                    <a:pt x="4069" y="3"/>
                  </a:lnTo>
                  <a:lnTo>
                    <a:pt x="4049" y="1"/>
                  </a:lnTo>
                  <a:lnTo>
                    <a:pt x="4028" y="0"/>
                  </a:lnTo>
                  <a:lnTo>
                    <a:pt x="3933" y="0"/>
                  </a:lnTo>
                  <a:close/>
                  <a:moveTo>
                    <a:pt x="4169" y="173"/>
                  </a:moveTo>
                  <a:lnTo>
                    <a:pt x="4169" y="173"/>
                  </a:lnTo>
                  <a:lnTo>
                    <a:pt x="4168" y="194"/>
                  </a:lnTo>
                  <a:lnTo>
                    <a:pt x="4165" y="213"/>
                  </a:lnTo>
                  <a:lnTo>
                    <a:pt x="4162" y="230"/>
                  </a:lnTo>
                  <a:lnTo>
                    <a:pt x="4156" y="244"/>
                  </a:lnTo>
                  <a:lnTo>
                    <a:pt x="4150" y="256"/>
                  </a:lnTo>
                  <a:lnTo>
                    <a:pt x="4142" y="266"/>
                  </a:lnTo>
                  <a:lnTo>
                    <a:pt x="4134" y="275"/>
                  </a:lnTo>
                  <a:lnTo>
                    <a:pt x="4125" y="283"/>
                  </a:lnTo>
                  <a:lnTo>
                    <a:pt x="4115" y="289"/>
                  </a:lnTo>
                  <a:lnTo>
                    <a:pt x="4103" y="294"/>
                  </a:lnTo>
                  <a:lnTo>
                    <a:pt x="4092" y="298"/>
                  </a:lnTo>
                  <a:lnTo>
                    <a:pt x="4079" y="302"/>
                  </a:lnTo>
                  <a:lnTo>
                    <a:pt x="4066" y="303"/>
                  </a:lnTo>
                  <a:lnTo>
                    <a:pt x="4054" y="304"/>
                  </a:lnTo>
                  <a:lnTo>
                    <a:pt x="4027" y="306"/>
                  </a:lnTo>
                  <a:lnTo>
                    <a:pt x="3982" y="306"/>
                  </a:lnTo>
                  <a:lnTo>
                    <a:pt x="3982" y="41"/>
                  </a:lnTo>
                  <a:lnTo>
                    <a:pt x="4027" y="41"/>
                  </a:lnTo>
                  <a:lnTo>
                    <a:pt x="4027" y="41"/>
                  </a:lnTo>
                  <a:lnTo>
                    <a:pt x="4054" y="42"/>
                  </a:lnTo>
                  <a:lnTo>
                    <a:pt x="4066" y="43"/>
                  </a:lnTo>
                  <a:lnTo>
                    <a:pt x="4079" y="46"/>
                  </a:lnTo>
                  <a:lnTo>
                    <a:pt x="4092" y="48"/>
                  </a:lnTo>
                  <a:lnTo>
                    <a:pt x="4103" y="52"/>
                  </a:lnTo>
                  <a:lnTo>
                    <a:pt x="4115" y="57"/>
                  </a:lnTo>
                  <a:lnTo>
                    <a:pt x="4125" y="63"/>
                  </a:lnTo>
                  <a:lnTo>
                    <a:pt x="4134" y="71"/>
                  </a:lnTo>
                  <a:lnTo>
                    <a:pt x="4142" y="80"/>
                  </a:lnTo>
                  <a:lnTo>
                    <a:pt x="4150" y="90"/>
                  </a:lnTo>
                  <a:lnTo>
                    <a:pt x="4156" y="103"/>
                  </a:lnTo>
                  <a:lnTo>
                    <a:pt x="4162" y="117"/>
                  </a:lnTo>
                  <a:lnTo>
                    <a:pt x="4165" y="133"/>
                  </a:lnTo>
                  <a:lnTo>
                    <a:pt x="4168" y="152"/>
                  </a:lnTo>
                  <a:lnTo>
                    <a:pt x="4169" y="173"/>
                  </a:lnTo>
                  <a:close/>
                  <a:moveTo>
                    <a:pt x="3756" y="292"/>
                  </a:moveTo>
                  <a:lnTo>
                    <a:pt x="3701" y="292"/>
                  </a:lnTo>
                  <a:lnTo>
                    <a:pt x="3701" y="346"/>
                  </a:lnTo>
                  <a:lnTo>
                    <a:pt x="3756" y="346"/>
                  </a:lnTo>
                  <a:lnTo>
                    <a:pt x="3756" y="292"/>
                  </a:lnTo>
                  <a:close/>
                  <a:moveTo>
                    <a:pt x="3715" y="89"/>
                  </a:moveTo>
                  <a:lnTo>
                    <a:pt x="3715" y="89"/>
                  </a:lnTo>
                  <a:lnTo>
                    <a:pt x="3702" y="88"/>
                  </a:lnTo>
                  <a:lnTo>
                    <a:pt x="3702" y="88"/>
                  </a:lnTo>
                  <a:lnTo>
                    <a:pt x="3689" y="89"/>
                  </a:lnTo>
                  <a:lnTo>
                    <a:pt x="3678" y="91"/>
                  </a:lnTo>
                  <a:lnTo>
                    <a:pt x="3668" y="95"/>
                  </a:lnTo>
                  <a:lnTo>
                    <a:pt x="3657" y="100"/>
                  </a:lnTo>
                  <a:lnTo>
                    <a:pt x="3648" y="108"/>
                  </a:lnTo>
                  <a:lnTo>
                    <a:pt x="3641" y="115"/>
                  </a:lnTo>
                  <a:lnTo>
                    <a:pt x="3635" y="124"/>
                  </a:lnTo>
                  <a:lnTo>
                    <a:pt x="3628" y="134"/>
                  </a:lnTo>
                  <a:lnTo>
                    <a:pt x="3628" y="90"/>
                  </a:lnTo>
                  <a:lnTo>
                    <a:pt x="3586" y="90"/>
                  </a:lnTo>
                  <a:lnTo>
                    <a:pt x="3586" y="346"/>
                  </a:lnTo>
                  <a:lnTo>
                    <a:pt x="3629" y="346"/>
                  </a:lnTo>
                  <a:lnTo>
                    <a:pt x="3629" y="212"/>
                  </a:lnTo>
                  <a:lnTo>
                    <a:pt x="3629" y="212"/>
                  </a:lnTo>
                  <a:lnTo>
                    <a:pt x="3631" y="192"/>
                  </a:lnTo>
                  <a:lnTo>
                    <a:pt x="3633" y="175"/>
                  </a:lnTo>
                  <a:lnTo>
                    <a:pt x="3638" y="161"/>
                  </a:lnTo>
                  <a:lnTo>
                    <a:pt x="3641" y="156"/>
                  </a:lnTo>
                  <a:lnTo>
                    <a:pt x="3645" y="151"/>
                  </a:lnTo>
                  <a:lnTo>
                    <a:pt x="3648" y="146"/>
                  </a:lnTo>
                  <a:lnTo>
                    <a:pt x="3654" y="143"/>
                  </a:lnTo>
                  <a:lnTo>
                    <a:pt x="3659" y="140"/>
                  </a:lnTo>
                  <a:lnTo>
                    <a:pt x="3664" y="137"/>
                  </a:lnTo>
                  <a:lnTo>
                    <a:pt x="3676" y="134"/>
                  </a:lnTo>
                  <a:lnTo>
                    <a:pt x="3690" y="133"/>
                  </a:lnTo>
                  <a:lnTo>
                    <a:pt x="3690" y="133"/>
                  </a:lnTo>
                  <a:lnTo>
                    <a:pt x="3702" y="133"/>
                  </a:lnTo>
                  <a:lnTo>
                    <a:pt x="3715" y="134"/>
                  </a:lnTo>
                  <a:lnTo>
                    <a:pt x="3715" y="89"/>
                  </a:lnTo>
                  <a:close/>
                  <a:moveTo>
                    <a:pt x="3419" y="122"/>
                  </a:moveTo>
                  <a:lnTo>
                    <a:pt x="3419" y="122"/>
                  </a:lnTo>
                  <a:lnTo>
                    <a:pt x="3428" y="123"/>
                  </a:lnTo>
                  <a:lnTo>
                    <a:pt x="3435" y="124"/>
                  </a:lnTo>
                  <a:lnTo>
                    <a:pt x="3443" y="126"/>
                  </a:lnTo>
                  <a:lnTo>
                    <a:pt x="3450" y="128"/>
                  </a:lnTo>
                  <a:lnTo>
                    <a:pt x="3457" y="132"/>
                  </a:lnTo>
                  <a:lnTo>
                    <a:pt x="3463" y="136"/>
                  </a:lnTo>
                  <a:lnTo>
                    <a:pt x="3473" y="145"/>
                  </a:lnTo>
                  <a:lnTo>
                    <a:pt x="3482" y="156"/>
                  </a:lnTo>
                  <a:lnTo>
                    <a:pt x="3488" y="169"/>
                  </a:lnTo>
                  <a:lnTo>
                    <a:pt x="3492" y="181"/>
                  </a:lnTo>
                  <a:lnTo>
                    <a:pt x="3494" y="195"/>
                  </a:lnTo>
                  <a:lnTo>
                    <a:pt x="3341" y="195"/>
                  </a:lnTo>
                  <a:lnTo>
                    <a:pt x="3341" y="195"/>
                  </a:lnTo>
                  <a:lnTo>
                    <a:pt x="3342" y="185"/>
                  </a:lnTo>
                  <a:lnTo>
                    <a:pt x="3344" y="178"/>
                  </a:lnTo>
                  <a:lnTo>
                    <a:pt x="3346" y="169"/>
                  </a:lnTo>
                  <a:lnTo>
                    <a:pt x="3349" y="162"/>
                  </a:lnTo>
                  <a:lnTo>
                    <a:pt x="3353" y="155"/>
                  </a:lnTo>
                  <a:lnTo>
                    <a:pt x="3358" y="150"/>
                  </a:lnTo>
                  <a:lnTo>
                    <a:pt x="3361" y="145"/>
                  </a:lnTo>
                  <a:lnTo>
                    <a:pt x="3367" y="140"/>
                  </a:lnTo>
                  <a:lnTo>
                    <a:pt x="3378" y="132"/>
                  </a:lnTo>
                  <a:lnTo>
                    <a:pt x="3391" y="127"/>
                  </a:lnTo>
                  <a:lnTo>
                    <a:pt x="3405" y="123"/>
                  </a:lnTo>
                  <a:lnTo>
                    <a:pt x="3419" y="122"/>
                  </a:lnTo>
                  <a:close/>
                  <a:moveTo>
                    <a:pt x="3539" y="232"/>
                  </a:moveTo>
                  <a:lnTo>
                    <a:pt x="3539" y="232"/>
                  </a:lnTo>
                  <a:lnTo>
                    <a:pt x="3541" y="217"/>
                  </a:lnTo>
                  <a:lnTo>
                    <a:pt x="3539" y="203"/>
                  </a:lnTo>
                  <a:lnTo>
                    <a:pt x="3538" y="188"/>
                  </a:lnTo>
                  <a:lnTo>
                    <a:pt x="3534" y="175"/>
                  </a:lnTo>
                  <a:lnTo>
                    <a:pt x="3530" y="162"/>
                  </a:lnTo>
                  <a:lnTo>
                    <a:pt x="3525" y="150"/>
                  </a:lnTo>
                  <a:lnTo>
                    <a:pt x="3519" y="138"/>
                  </a:lnTo>
                  <a:lnTo>
                    <a:pt x="3511" y="128"/>
                  </a:lnTo>
                  <a:lnTo>
                    <a:pt x="3502" y="119"/>
                  </a:lnTo>
                  <a:lnTo>
                    <a:pt x="3494" y="110"/>
                  </a:lnTo>
                  <a:lnTo>
                    <a:pt x="3483" y="103"/>
                  </a:lnTo>
                  <a:lnTo>
                    <a:pt x="3472" y="96"/>
                  </a:lnTo>
                  <a:lnTo>
                    <a:pt x="3461" y="91"/>
                  </a:lnTo>
                  <a:lnTo>
                    <a:pt x="3447" y="88"/>
                  </a:lnTo>
                  <a:lnTo>
                    <a:pt x="3434" y="86"/>
                  </a:lnTo>
                  <a:lnTo>
                    <a:pt x="3419" y="85"/>
                  </a:lnTo>
                  <a:lnTo>
                    <a:pt x="3419" y="85"/>
                  </a:lnTo>
                  <a:lnTo>
                    <a:pt x="3406" y="86"/>
                  </a:lnTo>
                  <a:lnTo>
                    <a:pt x="3393" y="88"/>
                  </a:lnTo>
                  <a:lnTo>
                    <a:pt x="3381" y="90"/>
                  </a:lnTo>
                  <a:lnTo>
                    <a:pt x="3369" y="95"/>
                  </a:lnTo>
                  <a:lnTo>
                    <a:pt x="3359" y="100"/>
                  </a:lnTo>
                  <a:lnTo>
                    <a:pt x="3348" y="105"/>
                  </a:lnTo>
                  <a:lnTo>
                    <a:pt x="3339" y="113"/>
                  </a:lnTo>
                  <a:lnTo>
                    <a:pt x="3330" y="122"/>
                  </a:lnTo>
                  <a:lnTo>
                    <a:pt x="3322" y="131"/>
                  </a:lnTo>
                  <a:lnTo>
                    <a:pt x="3314" y="141"/>
                  </a:lnTo>
                  <a:lnTo>
                    <a:pt x="3308" y="151"/>
                  </a:lnTo>
                  <a:lnTo>
                    <a:pt x="3303" y="164"/>
                  </a:lnTo>
                  <a:lnTo>
                    <a:pt x="3299" y="176"/>
                  </a:lnTo>
                  <a:lnTo>
                    <a:pt x="3295" y="189"/>
                  </a:lnTo>
                  <a:lnTo>
                    <a:pt x="3294" y="203"/>
                  </a:lnTo>
                  <a:lnTo>
                    <a:pt x="3293" y="218"/>
                  </a:lnTo>
                  <a:lnTo>
                    <a:pt x="3293" y="218"/>
                  </a:lnTo>
                  <a:lnTo>
                    <a:pt x="3294" y="232"/>
                  </a:lnTo>
                  <a:lnTo>
                    <a:pt x="3295" y="246"/>
                  </a:lnTo>
                  <a:lnTo>
                    <a:pt x="3298" y="259"/>
                  </a:lnTo>
                  <a:lnTo>
                    <a:pt x="3302" y="271"/>
                  </a:lnTo>
                  <a:lnTo>
                    <a:pt x="3307" y="283"/>
                  </a:lnTo>
                  <a:lnTo>
                    <a:pt x="3312" y="294"/>
                  </a:lnTo>
                  <a:lnTo>
                    <a:pt x="3318" y="304"/>
                  </a:lnTo>
                  <a:lnTo>
                    <a:pt x="3326" y="315"/>
                  </a:lnTo>
                  <a:lnTo>
                    <a:pt x="3335" y="322"/>
                  </a:lnTo>
                  <a:lnTo>
                    <a:pt x="3344" y="330"/>
                  </a:lnTo>
                  <a:lnTo>
                    <a:pt x="3355" y="337"/>
                  </a:lnTo>
                  <a:lnTo>
                    <a:pt x="3367" y="342"/>
                  </a:lnTo>
                  <a:lnTo>
                    <a:pt x="3378" y="346"/>
                  </a:lnTo>
                  <a:lnTo>
                    <a:pt x="3392" y="350"/>
                  </a:lnTo>
                  <a:lnTo>
                    <a:pt x="3406" y="351"/>
                  </a:lnTo>
                  <a:lnTo>
                    <a:pt x="3420" y="353"/>
                  </a:lnTo>
                  <a:lnTo>
                    <a:pt x="3420" y="353"/>
                  </a:lnTo>
                  <a:lnTo>
                    <a:pt x="3431" y="353"/>
                  </a:lnTo>
                  <a:lnTo>
                    <a:pt x="3443" y="351"/>
                  </a:lnTo>
                  <a:lnTo>
                    <a:pt x="3453" y="349"/>
                  </a:lnTo>
                  <a:lnTo>
                    <a:pt x="3463" y="346"/>
                  </a:lnTo>
                  <a:lnTo>
                    <a:pt x="3473" y="342"/>
                  </a:lnTo>
                  <a:lnTo>
                    <a:pt x="3482" y="339"/>
                  </a:lnTo>
                  <a:lnTo>
                    <a:pt x="3490" y="334"/>
                  </a:lnTo>
                  <a:lnTo>
                    <a:pt x="3497" y="329"/>
                  </a:lnTo>
                  <a:lnTo>
                    <a:pt x="3505" y="323"/>
                  </a:lnTo>
                  <a:lnTo>
                    <a:pt x="3511" y="317"/>
                  </a:lnTo>
                  <a:lnTo>
                    <a:pt x="3523" y="303"/>
                  </a:lnTo>
                  <a:lnTo>
                    <a:pt x="3530" y="288"/>
                  </a:lnTo>
                  <a:lnTo>
                    <a:pt x="3537" y="271"/>
                  </a:lnTo>
                  <a:lnTo>
                    <a:pt x="3491" y="271"/>
                  </a:lnTo>
                  <a:lnTo>
                    <a:pt x="3491" y="271"/>
                  </a:lnTo>
                  <a:lnTo>
                    <a:pt x="3486" y="282"/>
                  </a:lnTo>
                  <a:lnTo>
                    <a:pt x="3481" y="289"/>
                  </a:lnTo>
                  <a:lnTo>
                    <a:pt x="3475" y="297"/>
                  </a:lnTo>
                  <a:lnTo>
                    <a:pt x="3466" y="303"/>
                  </a:lnTo>
                  <a:lnTo>
                    <a:pt x="3457" y="308"/>
                  </a:lnTo>
                  <a:lnTo>
                    <a:pt x="3447" y="311"/>
                  </a:lnTo>
                  <a:lnTo>
                    <a:pt x="3434" y="313"/>
                  </a:lnTo>
                  <a:lnTo>
                    <a:pt x="3420" y="315"/>
                  </a:lnTo>
                  <a:lnTo>
                    <a:pt x="3420" y="315"/>
                  </a:lnTo>
                  <a:lnTo>
                    <a:pt x="3406" y="313"/>
                  </a:lnTo>
                  <a:lnTo>
                    <a:pt x="3392" y="309"/>
                  </a:lnTo>
                  <a:lnTo>
                    <a:pt x="3379" y="303"/>
                  </a:lnTo>
                  <a:lnTo>
                    <a:pt x="3367" y="294"/>
                  </a:lnTo>
                  <a:lnTo>
                    <a:pt x="3361" y="289"/>
                  </a:lnTo>
                  <a:lnTo>
                    <a:pt x="3356" y="283"/>
                  </a:lnTo>
                  <a:lnTo>
                    <a:pt x="3351" y="277"/>
                  </a:lnTo>
                  <a:lnTo>
                    <a:pt x="3349" y="269"/>
                  </a:lnTo>
                  <a:lnTo>
                    <a:pt x="3345" y="260"/>
                  </a:lnTo>
                  <a:lnTo>
                    <a:pt x="3342" y="251"/>
                  </a:lnTo>
                  <a:lnTo>
                    <a:pt x="3341" y="242"/>
                  </a:lnTo>
                  <a:lnTo>
                    <a:pt x="3340" y="232"/>
                  </a:lnTo>
                  <a:lnTo>
                    <a:pt x="3539" y="232"/>
                  </a:lnTo>
                  <a:close/>
                  <a:moveTo>
                    <a:pt x="3036" y="279"/>
                  </a:moveTo>
                  <a:lnTo>
                    <a:pt x="2987" y="90"/>
                  </a:lnTo>
                  <a:lnTo>
                    <a:pt x="2940" y="90"/>
                  </a:lnTo>
                  <a:lnTo>
                    <a:pt x="3014" y="346"/>
                  </a:lnTo>
                  <a:lnTo>
                    <a:pt x="3054" y="346"/>
                  </a:lnTo>
                  <a:lnTo>
                    <a:pt x="3109" y="140"/>
                  </a:lnTo>
                  <a:lnTo>
                    <a:pt x="3167" y="346"/>
                  </a:lnTo>
                  <a:lnTo>
                    <a:pt x="3207" y="346"/>
                  </a:lnTo>
                  <a:lnTo>
                    <a:pt x="3281" y="90"/>
                  </a:lnTo>
                  <a:lnTo>
                    <a:pt x="3234" y="90"/>
                  </a:lnTo>
                  <a:lnTo>
                    <a:pt x="3185" y="279"/>
                  </a:lnTo>
                  <a:lnTo>
                    <a:pt x="3133" y="90"/>
                  </a:lnTo>
                  <a:lnTo>
                    <a:pt x="3087" y="90"/>
                  </a:lnTo>
                  <a:lnTo>
                    <a:pt x="3036" y="279"/>
                  </a:lnTo>
                  <a:close/>
                  <a:moveTo>
                    <a:pt x="2803" y="85"/>
                  </a:moveTo>
                  <a:lnTo>
                    <a:pt x="2803" y="85"/>
                  </a:lnTo>
                  <a:lnTo>
                    <a:pt x="2791" y="86"/>
                  </a:lnTo>
                  <a:lnTo>
                    <a:pt x="2780" y="88"/>
                  </a:lnTo>
                  <a:lnTo>
                    <a:pt x="2768" y="90"/>
                  </a:lnTo>
                  <a:lnTo>
                    <a:pt x="2757" y="93"/>
                  </a:lnTo>
                  <a:lnTo>
                    <a:pt x="2747" y="98"/>
                  </a:lnTo>
                  <a:lnTo>
                    <a:pt x="2737" y="103"/>
                  </a:lnTo>
                  <a:lnTo>
                    <a:pt x="2727" y="109"/>
                  </a:lnTo>
                  <a:lnTo>
                    <a:pt x="2718" y="117"/>
                  </a:lnTo>
                  <a:lnTo>
                    <a:pt x="2709" y="126"/>
                  </a:lnTo>
                  <a:lnTo>
                    <a:pt x="2701" y="136"/>
                  </a:lnTo>
                  <a:lnTo>
                    <a:pt x="2695" y="147"/>
                  </a:lnTo>
                  <a:lnTo>
                    <a:pt x="2688" y="159"/>
                  </a:lnTo>
                  <a:lnTo>
                    <a:pt x="2685" y="173"/>
                  </a:lnTo>
                  <a:lnTo>
                    <a:pt x="2681" y="186"/>
                  </a:lnTo>
                  <a:lnTo>
                    <a:pt x="2678" y="202"/>
                  </a:lnTo>
                  <a:lnTo>
                    <a:pt x="2678" y="219"/>
                  </a:lnTo>
                  <a:lnTo>
                    <a:pt x="2678" y="219"/>
                  </a:lnTo>
                  <a:lnTo>
                    <a:pt x="2678" y="236"/>
                  </a:lnTo>
                  <a:lnTo>
                    <a:pt x="2681" y="251"/>
                  </a:lnTo>
                  <a:lnTo>
                    <a:pt x="2685" y="266"/>
                  </a:lnTo>
                  <a:lnTo>
                    <a:pt x="2688" y="279"/>
                  </a:lnTo>
                  <a:lnTo>
                    <a:pt x="2695" y="292"/>
                  </a:lnTo>
                  <a:lnTo>
                    <a:pt x="2701" y="302"/>
                  </a:lnTo>
                  <a:lnTo>
                    <a:pt x="2709" y="312"/>
                  </a:lnTo>
                  <a:lnTo>
                    <a:pt x="2718" y="321"/>
                  </a:lnTo>
                  <a:lnTo>
                    <a:pt x="2727" y="329"/>
                  </a:lnTo>
                  <a:lnTo>
                    <a:pt x="2737" y="335"/>
                  </a:lnTo>
                  <a:lnTo>
                    <a:pt x="2747" y="340"/>
                  </a:lnTo>
                  <a:lnTo>
                    <a:pt x="2757" y="345"/>
                  </a:lnTo>
                  <a:lnTo>
                    <a:pt x="2768" y="349"/>
                  </a:lnTo>
                  <a:lnTo>
                    <a:pt x="2780" y="350"/>
                  </a:lnTo>
                  <a:lnTo>
                    <a:pt x="2791" y="353"/>
                  </a:lnTo>
                  <a:lnTo>
                    <a:pt x="2803" y="353"/>
                  </a:lnTo>
                  <a:lnTo>
                    <a:pt x="2803" y="353"/>
                  </a:lnTo>
                  <a:lnTo>
                    <a:pt x="2814" y="353"/>
                  </a:lnTo>
                  <a:lnTo>
                    <a:pt x="2824" y="350"/>
                  </a:lnTo>
                  <a:lnTo>
                    <a:pt x="2836" y="349"/>
                  </a:lnTo>
                  <a:lnTo>
                    <a:pt x="2847" y="345"/>
                  </a:lnTo>
                  <a:lnTo>
                    <a:pt x="2857" y="340"/>
                  </a:lnTo>
                  <a:lnTo>
                    <a:pt x="2867" y="335"/>
                  </a:lnTo>
                  <a:lnTo>
                    <a:pt x="2878" y="329"/>
                  </a:lnTo>
                  <a:lnTo>
                    <a:pt x="2887" y="321"/>
                  </a:lnTo>
                  <a:lnTo>
                    <a:pt x="2895" y="312"/>
                  </a:lnTo>
                  <a:lnTo>
                    <a:pt x="2903" y="302"/>
                  </a:lnTo>
                  <a:lnTo>
                    <a:pt x="2909" y="292"/>
                  </a:lnTo>
                  <a:lnTo>
                    <a:pt x="2916" y="279"/>
                  </a:lnTo>
                  <a:lnTo>
                    <a:pt x="2920" y="266"/>
                  </a:lnTo>
                  <a:lnTo>
                    <a:pt x="2923" y="251"/>
                  </a:lnTo>
                  <a:lnTo>
                    <a:pt x="2926" y="236"/>
                  </a:lnTo>
                  <a:lnTo>
                    <a:pt x="2926" y="219"/>
                  </a:lnTo>
                  <a:lnTo>
                    <a:pt x="2926" y="219"/>
                  </a:lnTo>
                  <a:lnTo>
                    <a:pt x="2926" y="202"/>
                  </a:lnTo>
                  <a:lnTo>
                    <a:pt x="2923" y="186"/>
                  </a:lnTo>
                  <a:lnTo>
                    <a:pt x="2920" y="173"/>
                  </a:lnTo>
                  <a:lnTo>
                    <a:pt x="2916" y="159"/>
                  </a:lnTo>
                  <a:lnTo>
                    <a:pt x="2909" y="147"/>
                  </a:lnTo>
                  <a:lnTo>
                    <a:pt x="2903" y="136"/>
                  </a:lnTo>
                  <a:lnTo>
                    <a:pt x="2895" y="126"/>
                  </a:lnTo>
                  <a:lnTo>
                    <a:pt x="2887" y="117"/>
                  </a:lnTo>
                  <a:lnTo>
                    <a:pt x="2878" y="109"/>
                  </a:lnTo>
                  <a:lnTo>
                    <a:pt x="2867" y="103"/>
                  </a:lnTo>
                  <a:lnTo>
                    <a:pt x="2857" y="98"/>
                  </a:lnTo>
                  <a:lnTo>
                    <a:pt x="2847" y="93"/>
                  </a:lnTo>
                  <a:lnTo>
                    <a:pt x="2836" y="90"/>
                  </a:lnTo>
                  <a:lnTo>
                    <a:pt x="2824" y="88"/>
                  </a:lnTo>
                  <a:lnTo>
                    <a:pt x="2814" y="86"/>
                  </a:lnTo>
                  <a:lnTo>
                    <a:pt x="2803" y="85"/>
                  </a:lnTo>
                  <a:close/>
                  <a:moveTo>
                    <a:pt x="2725" y="219"/>
                  </a:moveTo>
                  <a:lnTo>
                    <a:pt x="2725" y="219"/>
                  </a:lnTo>
                  <a:lnTo>
                    <a:pt x="2725" y="207"/>
                  </a:lnTo>
                  <a:lnTo>
                    <a:pt x="2727" y="194"/>
                  </a:lnTo>
                  <a:lnTo>
                    <a:pt x="2728" y="184"/>
                  </a:lnTo>
                  <a:lnTo>
                    <a:pt x="2732" y="174"/>
                  </a:lnTo>
                  <a:lnTo>
                    <a:pt x="2734" y="166"/>
                  </a:lnTo>
                  <a:lnTo>
                    <a:pt x="2739" y="157"/>
                  </a:lnTo>
                  <a:lnTo>
                    <a:pt x="2743" y="151"/>
                  </a:lnTo>
                  <a:lnTo>
                    <a:pt x="2748" y="145"/>
                  </a:lnTo>
                  <a:lnTo>
                    <a:pt x="2754" y="140"/>
                  </a:lnTo>
                  <a:lnTo>
                    <a:pt x="2760" y="134"/>
                  </a:lnTo>
                  <a:lnTo>
                    <a:pt x="2766" y="132"/>
                  </a:lnTo>
                  <a:lnTo>
                    <a:pt x="2774" y="128"/>
                  </a:lnTo>
                  <a:lnTo>
                    <a:pt x="2787" y="124"/>
                  </a:lnTo>
                  <a:lnTo>
                    <a:pt x="2803" y="123"/>
                  </a:lnTo>
                  <a:lnTo>
                    <a:pt x="2803" y="123"/>
                  </a:lnTo>
                  <a:lnTo>
                    <a:pt x="2817" y="124"/>
                  </a:lnTo>
                  <a:lnTo>
                    <a:pt x="2831" y="128"/>
                  </a:lnTo>
                  <a:lnTo>
                    <a:pt x="2838" y="132"/>
                  </a:lnTo>
                  <a:lnTo>
                    <a:pt x="2845" y="136"/>
                  </a:lnTo>
                  <a:lnTo>
                    <a:pt x="2851" y="140"/>
                  </a:lnTo>
                  <a:lnTo>
                    <a:pt x="2856" y="146"/>
                  </a:lnTo>
                  <a:lnTo>
                    <a:pt x="2861" y="151"/>
                  </a:lnTo>
                  <a:lnTo>
                    <a:pt x="2866" y="159"/>
                  </a:lnTo>
                  <a:lnTo>
                    <a:pt x="2870" y="166"/>
                  </a:lnTo>
                  <a:lnTo>
                    <a:pt x="2874" y="175"/>
                  </a:lnTo>
                  <a:lnTo>
                    <a:pt x="2876" y="184"/>
                  </a:lnTo>
                  <a:lnTo>
                    <a:pt x="2878" y="195"/>
                  </a:lnTo>
                  <a:lnTo>
                    <a:pt x="2879" y="207"/>
                  </a:lnTo>
                  <a:lnTo>
                    <a:pt x="2880" y="219"/>
                  </a:lnTo>
                  <a:lnTo>
                    <a:pt x="2880" y="219"/>
                  </a:lnTo>
                  <a:lnTo>
                    <a:pt x="2879" y="231"/>
                  </a:lnTo>
                  <a:lnTo>
                    <a:pt x="2878" y="242"/>
                  </a:lnTo>
                  <a:lnTo>
                    <a:pt x="2876" y="252"/>
                  </a:lnTo>
                  <a:lnTo>
                    <a:pt x="2874" y="261"/>
                  </a:lnTo>
                  <a:lnTo>
                    <a:pt x="2870" y="270"/>
                  </a:lnTo>
                  <a:lnTo>
                    <a:pt x="2866" y="278"/>
                  </a:lnTo>
                  <a:lnTo>
                    <a:pt x="2861" y="285"/>
                  </a:lnTo>
                  <a:lnTo>
                    <a:pt x="2856" y="292"/>
                  </a:lnTo>
                  <a:lnTo>
                    <a:pt x="2851" y="297"/>
                  </a:lnTo>
                  <a:lnTo>
                    <a:pt x="2845" y="302"/>
                  </a:lnTo>
                  <a:lnTo>
                    <a:pt x="2838" y="306"/>
                  </a:lnTo>
                  <a:lnTo>
                    <a:pt x="2831" y="308"/>
                  </a:lnTo>
                  <a:lnTo>
                    <a:pt x="2824" y="311"/>
                  </a:lnTo>
                  <a:lnTo>
                    <a:pt x="2817" y="313"/>
                  </a:lnTo>
                  <a:lnTo>
                    <a:pt x="2803" y="315"/>
                  </a:lnTo>
                  <a:lnTo>
                    <a:pt x="2803" y="315"/>
                  </a:lnTo>
                  <a:lnTo>
                    <a:pt x="2787" y="313"/>
                  </a:lnTo>
                  <a:lnTo>
                    <a:pt x="2774" y="309"/>
                  </a:lnTo>
                  <a:lnTo>
                    <a:pt x="2766" y="306"/>
                  </a:lnTo>
                  <a:lnTo>
                    <a:pt x="2760" y="302"/>
                  </a:lnTo>
                  <a:lnTo>
                    <a:pt x="2754" y="298"/>
                  </a:lnTo>
                  <a:lnTo>
                    <a:pt x="2748" y="293"/>
                  </a:lnTo>
                  <a:lnTo>
                    <a:pt x="2743" y="287"/>
                  </a:lnTo>
                  <a:lnTo>
                    <a:pt x="2739" y="279"/>
                  </a:lnTo>
                  <a:lnTo>
                    <a:pt x="2734" y="271"/>
                  </a:lnTo>
                  <a:lnTo>
                    <a:pt x="2732" y="263"/>
                  </a:lnTo>
                  <a:lnTo>
                    <a:pt x="2728" y="254"/>
                  </a:lnTo>
                  <a:lnTo>
                    <a:pt x="2727" y="242"/>
                  </a:lnTo>
                  <a:lnTo>
                    <a:pt x="2725" y="231"/>
                  </a:lnTo>
                  <a:lnTo>
                    <a:pt x="2725" y="219"/>
                  </a:lnTo>
                  <a:close/>
                  <a:moveTo>
                    <a:pt x="2447" y="219"/>
                  </a:moveTo>
                  <a:lnTo>
                    <a:pt x="2447" y="219"/>
                  </a:lnTo>
                  <a:lnTo>
                    <a:pt x="2447" y="207"/>
                  </a:lnTo>
                  <a:lnTo>
                    <a:pt x="2448" y="195"/>
                  </a:lnTo>
                  <a:lnTo>
                    <a:pt x="2451" y="185"/>
                  </a:lnTo>
                  <a:lnTo>
                    <a:pt x="2453" y="175"/>
                  </a:lnTo>
                  <a:lnTo>
                    <a:pt x="2456" y="166"/>
                  </a:lnTo>
                  <a:lnTo>
                    <a:pt x="2461" y="159"/>
                  </a:lnTo>
                  <a:lnTo>
                    <a:pt x="2465" y="151"/>
                  </a:lnTo>
                  <a:lnTo>
                    <a:pt x="2470" y="145"/>
                  </a:lnTo>
                  <a:lnTo>
                    <a:pt x="2475" y="140"/>
                  </a:lnTo>
                  <a:lnTo>
                    <a:pt x="2481" y="134"/>
                  </a:lnTo>
                  <a:lnTo>
                    <a:pt x="2488" y="131"/>
                  </a:lnTo>
                  <a:lnTo>
                    <a:pt x="2494" y="128"/>
                  </a:lnTo>
                  <a:lnTo>
                    <a:pt x="2508" y="124"/>
                  </a:lnTo>
                  <a:lnTo>
                    <a:pt x="2522" y="122"/>
                  </a:lnTo>
                  <a:lnTo>
                    <a:pt x="2522" y="122"/>
                  </a:lnTo>
                  <a:lnTo>
                    <a:pt x="2531" y="123"/>
                  </a:lnTo>
                  <a:lnTo>
                    <a:pt x="2539" y="124"/>
                  </a:lnTo>
                  <a:lnTo>
                    <a:pt x="2546" y="126"/>
                  </a:lnTo>
                  <a:lnTo>
                    <a:pt x="2553" y="128"/>
                  </a:lnTo>
                  <a:lnTo>
                    <a:pt x="2560" y="132"/>
                  </a:lnTo>
                  <a:lnTo>
                    <a:pt x="2565" y="137"/>
                  </a:lnTo>
                  <a:lnTo>
                    <a:pt x="2572" y="141"/>
                  </a:lnTo>
                  <a:lnTo>
                    <a:pt x="2577" y="147"/>
                  </a:lnTo>
                  <a:lnTo>
                    <a:pt x="2580" y="153"/>
                  </a:lnTo>
                  <a:lnTo>
                    <a:pt x="2586" y="161"/>
                  </a:lnTo>
                  <a:lnTo>
                    <a:pt x="2588" y="169"/>
                  </a:lnTo>
                  <a:lnTo>
                    <a:pt x="2592" y="178"/>
                  </a:lnTo>
                  <a:lnTo>
                    <a:pt x="2596" y="197"/>
                  </a:lnTo>
                  <a:lnTo>
                    <a:pt x="2597" y="219"/>
                  </a:lnTo>
                  <a:lnTo>
                    <a:pt x="2597" y="219"/>
                  </a:lnTo>
                  <a:lnTo>
                    <a:pt x="2596" y="241"/>
                  </a:lnTo>
                  <a:lnTo>
                    <a:pt x="2592" y="260"/>
                  </a:lnTo>
                  <a:lnTo>
                    <a:pt x="2588" y="269"/>
                  </a:lnTo>
                  <a:lnTo>
                    <a:pt x="2586" y="277"/>
                  </a:lnTo>
                  <a:lnTo>
                    <a:pt x="2580" y="284"/>
                  </a:lnTo>
                  <a:lnTo>
                    <a:pt x="2577" y="290"/>
                  </a:lnTo>
                  <a:lnTo>
                    <a:pt x="2572" y="297"/>
                  </a:lnTo>
                  <a:lnTo>
                    <a:pt x="2565" y="302"/>
                  </a:lnTo>
                  <a:lnTo>
                    <a:pt x="2560" y="306"/>
                  </a:lnTo>
                  <a:lnTo>
                    <a:pt x="2553" y="309"/>
                  </a:lnTo>
                  <a:lnTo>
                    <a:pt x="2546" y="312"/>
                  </a:lnTo>
                  <a:lnTo>
                    <a:pt x="2539" y="313"/>
                  </a:lnTo>
                  <a:lnTo>
                    <a:pt x="2531" y="315"/>
                  </a:lnTo>
                  <a:lnTo>
                    <a:pt x="2522" y="316"/>
                  </a:lnTo>
                  <a:lnTo>
                    <a:pt x="2522" y="316"/>
                  </a:lnTo>
                  <a:lnTo>
                    <a:pt x="2508" y="315"/>
                  </a:lnTo>
                  <a:lnTo>
                    <a:pt x="2494" y="309"/>
                  </a:lnTo>
                  <a:lnTo>
                    <a:pt x="2488" y="307"/>
                  </a:lnTo>
                  <a:lnTo>
                    <a:pt x="2481" y="303"/>
                  </a:lnTo>
                  <a:lnTo>
                    <a:pt x="2475" y="298"/>
                  </a:lnTo>
                  <a:lnTo>
                    <a:pt x="2470" y="293"/>
                  </a:lnTo>
                  <a:lnTo>
                    <a:pt x="2465" y="287"/>
                  </a:lnTo>
                  <a:lnTo>
                    <a:pt x="2461" y="279"/>
                  </a:lnTo>
                  <a:lnTo>
                    <a:pt x="2456" y="271"/>
                  </a:lnTo>
                  <a:lnTo>
                    <a:pt x="2453" y="263"/>
                  </a:lnTo>
                  <a:lnTo>
                    <a:pt x="2451" y="252"/>
                  </a:lnTo>
                  <a:lnTo>
                    <a:pt x="2448" y="242"/>
                  </a:lnTo>
                  <a:lnTo>
                    <a:pt x="2447" y="231"/>
                  </a:lnTo>
                  <a:lnTo>
                    <a:pt x="2447" y="219"/>
                  </a:lnTo>
                  <a:close/>
                  <a:moveTo>
                    <a:pt x="2405" y="90"/>
                  </a:moveTo>
                  <a:lnTo>
                    <a:pt x="2405" y="430"/>
                  </a:lnTo>
                  <a:lnTo>
                    <a:pt x="2448" y="430"/>
                  </a:lnTo>
                  <a:lnTo>
                    <a:pt x="2448" y="308"/>
                  </a:lnTo>
                  <a:lnTo>
                    <a:pt x="2448" y="308"/>
                  </a:lnTo>
                  <a:lnTo>
                    <a:pt x="2455" y="317"/>
                  </a:lnTo>
                  <a:lnTo>
                    <a:pt x="2462" y="326"/>
                  </a:lnTo>
                  <a:lnTo>
                    <a:pt x="2471" y="334"/>
                  </a:lnTo>
                  <a:lnTo>
                    <a:pt x="2481" y="340"/>
                  </a:lnTo>
                  <a:lnTo>
                    <a:pt x="2493" y="345"/>
                  </a:lnTo>
                  <a:lnTo>
                    <a:pt x="2504" y="349"/>
                  </a:lnTo>
                  <a:lnTo>
                    <a:pt x="2518" y="351"/>
                  </a:lnTo>
                  <a:lnTo>
                    <a:pt x="2533" y="353"/>
                  </a:lnTo>
                  <a:lnTo>
                    <a:pt x="2533" y="353"/>
                  </a:lnTo>
                  <a:lnTo>
                    <a:pt x="2545" y="353"/>
                  </a:lnTo>
                  <a:lnTo>
                    <a:pt x="2555" y="350"/>
                  </a:lnTo>
                  <a:lnTo>
                    <a:pt x="2567" y="348"/>
                  </a:lnTo>
                  <a:lnTo>
                    <a:pt x="2577" y="344"/>
                  </a:lnTo>
                  <a:lnTo>
                    <a:pt x="2586" y="339"/>
                  </a:lnTo>
                  <a:lnTo>
                    <a:pt x="2594" y="332"/>
                  </a:lnTo>
                  <a:lnTo>
                    <a:pt x="2603" y="326"/>
                  </a:lnTo>
                  <a:lnTo>
                    <a:pt x="2611" y="318"/>
                  </a:lnTo>
                  <a:lnTo>
                    <a:pt x="2619" y="308"/>
                  </a:lnTo>
                  <a:lnTo>
                    <a:pt x="2625" y="299"/>
                  </a:lnTo>
                  <a:lnTo>
                    <a:pt x="2631" y="288"/>
                  </a:lnTo>
                  <a:lnTo>
                    <a:pt x="2635" y="277"/>
                  </a:lnTo>
                  <a:lnTo>
                    <a:pt x="2639" y="263"/>
                  </a:lnTo>
                  <a:lnTo>
                    <a:pt x="2641" y="249"/>
                  </a:lnTo>
                  <a:lnTo>
                    <a:pt x="2644" y="235"/>
                  </a:lnTo>
                  <a:lnTo>
                    <a:pt x="2644" y="219"/>
                  </a:lnTo>
                  <a:lnTo>
                    <a:pt x="2644" y="219"/>
                  </a:lnTo>
                  <a:lnTo>
                    <a:pt x="2644" y="203"/>
                  </a:lnTo>
                  <a:lnTo>
                    <a:pt x="2641" y="189"/>
                  </a:lnTo>
                  <a:lnTo>
                    <a:pt x="2639" y="175"/>
                  </a:lnTo>
                  <a:lnTo>
                    <a:pt x="2635" y="162"/>
                  </a:lnTo>
                  <a:lnTo>
                    <a:pt x="2631" y="151"/>
                  </a:lnTo>
                  <a:lnTo>
                    <a:pt x="2625" y="140"/>
                  </a:lnTo>
                  <a:lnTo>
                    <a:pt x="2619" y="129"/>
                  </a:lnTo>
                  <a:lnTo>
                    <a:pt x="2611" y="121"/>
                  </a:lnTo>
                  <a:lnTo>
                    <a:pt x="2603" y="113"/>
                  </a:lnTo>
                  <a:lnTo>
                    <a:pt x="2594" y="105"/>
                  </a:lnTo>
                  <a:lnTo>
                    <a:pt x="2586" y="99"/>
                  </a:lnTo>
                  <a:lnTo>
                    <a:pt x="2577" y="94"/>
                  </a:lnTo>
                  <a:lnTo>
                    <a:pt x="2567" y="90"/>
                  </a:lnTo>
                  <a:lnTo>
                    <a:pt x="2555" y="88"/>
                  </a:lnTo>
                  <a:lnTo>
                    <a:pt x="2545" y="86"/>
                  </a:lnTo>
                  <a:lnTo>
                    <a:pt x="2533" y="85"/>
                  </a:lnTo>
                  <a:lnTo>
                    <a:pt x="2533" y="85"/>
                  </a:lnTo>
                  <a:lnTo>
                    <a:pt x="2518" y="86"/>
                  </a:lnTo>
                  <a:lnTo>
                    <a:pt x="2504" y="89"/>
                  </a:lnTo>
                  <a:lnTo>
                    <a:pt x="2493" y="93"/>
                  </a:lnTo>
                  <a:lnTo>
                    <a:pt x="2481" y="98"/>
                  </a:lnTo>
                  <a:lnTo>
                    <a:pt x="2471" y="104"/>
                  </a:lnTo>
                  <a:lnTo>
                    <a:pt x="2462" y="112"/>
                  </a:lnTo>
                  <a:lnTo>
                    <a:pt x="2455" y="121"/>
                  </a:lnTo>
                  <a:lnTo>
                    <a:pt x="2448" y="131"/>
                  </a:lnTo>
                  <a:lnTo>
                    <a:pt x="2448" y="90"/>
                  </a:lnTo>
                  <a:lnTo>
                    <a:pt x="2405" y="90"/>
                  </a:lnTo>
                  <a:close/>
                  <a:moveTo>
                    <a:pt x="2020" y="207"/>
                  </a:moveTo>
                  <a:lnTo>
                    <a:pt x="2020" y="207"/>
                  </a:lnTo>
                  <a:lnTo>
                    <a:pt x="2022" y="188"/>
                  </a:lnTo>
                  <a:lnTo>
                    <a:pt x="2026" y="170"/>
                  </a:lnTo>
                  <a:lnTo>
                    <a:pt x="2031" y="156"/>
                  </a:lnTo>
                  <a:lnTo>
                    <a:pt x="2038" y="143"/>
                  </a:lnTo>
                  <a:lnTo>
                    <a:pt x="2042" y="140"/>
                  </a:lnTo>
                  <a:lnTo>
                    <a:pt x="2047" y="134"/>
                  </a:lnTo>
                  <a:lnTo>
                    <a:pt x="2052" y="131"/>
                  </a:lnTo>
                  <a:lnTo>
                    <a:pt x="2057" y="128"/>
                  </a:lnTo>
                  <a:lnTo>
                    <a:pt x="2070" y="124"/>
                  </a:lnTo>
                  <a:lnTo>
                    <a:pt x="2084" y="123"/>
                  </a:lnTo>
                  <a:lnTo>
                    <a:pt x="2084" y="123"/>
                  </a:lnTo>
                  <a:lnTo>
                    <a:pt x="2092" y="123"/>
                  </a:lnTo>
                  <a:lnTo>
                    <a:pt x="2099" y="124"/>
                  </a:lnTo>
                  <a:lnTo>
                    <a:pt x="2107" y="127"/>
                  </a:lnTo>
                  <a:lnTo>
                    <a:pt x="2112" y="129"/>
                  </a:lnTo>
                  <a:lnTo>
                    <a:pt x="2117" y="132"/>
                  </a:lnTo>
                  <a:lnTo>
                    <a:pt x="2122" y="136"/>
                  </a:lnTo>
                  <a:lnTo>
                    <a:pt x="2126" y="140"/>
                  </a:lnTo>
                  <a:lnTo>
                    <a:pt x="2130" y="145"/>
                  </a:lnTo>
                  <a:lnTo>
                    <a:pt x="2133" y="156"/>
                  </a:lnTo>
                  <a:lnTo>
                    <a:pt x="2137" y="169"/>
                  </a:lnTo>
                  <a:lnTo>
                    <a:pt x="2139" y="183"/>
                  </a:lnTo>
                  <a:lnTo>
                    <a:pt x="2139" y="197"/>
                  </a:lnTo>
                  <a:lnTo>
                    <a:pt x="2139" y="346"/>
                  </a:lnTo>
                  <a:lnTo>
                    <a:pt x="2183" y="346"/>
                  </a:lnTo>
                  <a:lnTo>
                    <a:pt x="2183" y="207"/>
                  </a:lnTo>
                  <a:lnTo>
                    <a:pt x="2183" y="207"/>
                  </a:lnTo>
                  <a:lnTo>
                    <a:pt x="2184" y="188"/>
                  </a:lnTo>
                  <a:lnTo>
                    <a:pt x="2187" y="170"/>
                  </a:lnTo>
                  <a:lnTo>
                    <a:pt x="2192" y="156"/>
                  </a:lnTo>
                  <a:lnTo>
                    <a:pt x="2200" y="143"/>
                  </a:lnTo>
                  <a:lnTo>
                    <a:pt x="2205" y="140"/>
                  </a:lnTo>
                  <a:lnTo>
                    <a:pt x="2208" y="134"/>
                  </a:lnTo>
                  <a:lnTo>
                    <a:pt x="2213" y="131"/>
                  </a:lnTo>
                  <a:lnTo>
                    <a:pt x="2220" y="128"/>
                  </a:lnTo>
                  <a:lnTo>
                    <a:pt x="2231" y="124"/>
                  </a:lnTo>
                  <a:lnTo>
                    <a:pt x="2245" y="123"/>
                  </a:lnTo>
                  <a:lnTo>
                    <a:pt x="2245" y="123"/>
                  </a:lnTo>
                  <a:lnTo>
                    <a:pt x="2254" y="123"/>
                  </a:lnTo>
                  <a:lnTo>
                    <a:pt x="2262" y="124"/>
                  </a:lnTo>
                  <a:lnTo>
                    <a:pt x="2268" y="127"/>
                  </a:lnTo>
                  <a:lnTo>
                    <a:pt x="2274" y="129"/>
                  </a:lnTo>
                  <a:lnTo>
                    <a:pt x="2280" y="132"/>
                  </a:lnTo>
                  <a:lnTo>
                    <a:pt x="2283" y="136"/>
                  </a:lnTo>
                  <a:lnTo>
                    <a:pt x="2287" y="140"/>
                  </a:lnTo>
                  <a:lnTo>
                    <a:pt x="2291" y="145"/>
                  </a:lnTo>
                  <a:lnTo>
                    <a:pt x="2296" y="156"/>
                  </a:lnTo>
                  <a:lnTo>
                    <a:pt x="2299" y="169"/>
                  </a:lnTo>
                  <a:lnTo>
                    <a:pt x="2300" y="183"/>
                  </a:lnTo>
                  <a:lnTo>
                    <a:pt x="2301" y="197"/>
                  </a:lnTo>
                  <a:lnTo>
                    <a:pt x="2301" y="346"/>
                  </a:lnTo>
                  <a:lnTo>
                    <a:pt x="2344" y="346"/>
                  </a:lnTo>
                  <a:lnTo>
                    <a:pt x="2344" y="184"/>
                  </a:lnTo>
                  <a:lnTo>
                    <a:pt x="2344" y="184"/>
                  </a:lnTo>
                  <a:lnTo>
                    <a:pt x="2343" y="162"/>
                  </a:lnTo>
                  <a:lnTo>
                    <a:pt x="2339" y="143"/>
                  </a:lnTo>
                  <a:lnTo>
                    <a:pt x="2337" y="134"/>
                  </a:lnTo>
                  <a:lnTo>
                    <a:pt x="2334" y="127"/>
                  </a:lnTo>
                  <a:lnTo>
                    <a:pt x="2330" y="119"/>
                  </a:lnTo>
                  <a:lnTo>
                    <a:pt x="2325" y="113"/>
                  </a:lnTo>
                  <a:lnTo>
                    <a:pt x="2320" y="107"/>
                  </a:lnTo>
                  <a:lnTo>
                    <a:pt x="2314" y="101"/>
                  </a:lnTo>
                  <a:lnTo>
                    <a:pt x="2306" y="96"/>
                  </a:lnTo>
                  <a:lnTo>
                    <a:pt x="2299" y="93"/>
                  </a:lnTo>
                  <a:lnTo>
                    <a:pt x="2291" y="89"/>
                  </a:lnTo>
                  <a:lnTo>
                    <a:pt x="2282" y="88"/>
                  </a:lnTo>
                  <a:lnTo>
                    <a:pt x="2272" y="86"/>
                  </a:lnTo>
                  <a:lnTo>
                    <a:pt x="2260" y="85"/>
                  </a:lnTo>
                  <a:lnTo>
                    <a:pt x="2260" y="85"/>
                  </a:lnTo>
                  <a:lnTo>
                    <a:pt x="2248" y="86"/>
                  </a:lnTo>
                  <a:lnTo>
                    <a:pt x="2235" y="88"/>
                  </a:lnTo>
                  <a:lnTo>
                    <a:pt x="2222" y="91"/>
                  </a:lnTo>
                  <a:lnTo>
                    <a:pt x="2211" y="96"/>
                  </a:lnTo>
                  <a:lnTo>
                    <a:pt x="2201" y="103"/>
                  </a:lnTo>
                  <a:lnTo>
                    <a:pt x="2191" y="110"/>
                  </a:lnTo>
                  <a:lnTo>
                    <a:pt x="2182" y="119"/>
                  </a:lnTo>
                  <a:lnTo>
                    <a:pt x="2174" y="131"/>
                  </a:lnTo>
                  <a:lnTo>
                    <a:pt x="2174" y="131"/>
                  </a:lnTo>
                  <a:lnTo>
                    <a:pt x="2169" y="121"/>
                  </a:lnTo>
                  <a:lnTo>
                    <a:pt x="2163" y="112"/>
                  </a:lnTo>
                  <a:lnTo>
                    <a:pt x="2155" y="104"/>
                  </a:lnTo>
                  <a:lnTo>
                    <a:pt x="2147" y="98"/>
                  </a:lnTo>
                  <a:lnTo>
                    <a:pt x="2137" y="93"/>
                  </a:lnTo>
                  <a:lnTo>
                    <a:pt x="2126" y="89"/>
                  </a:lnTo>
                  <a:lnTo>
                    <a:pt x="2113" y="86"/>
                  </a:lnTo>
                  <a:lnTo>
                    <a:pt x="2099" y="85"/>
                  </a:lnTo>
                  <a:lnTo>
                    <a:pt x="2099" y="85"/>
                  </a:lnTo>
                  <a:lnTo>
                    <a:pt x="2085" y="86"/>
                  </a:lnTo>
                  <a:lnTo>
                    <a:pt x="2073" y="89"/>
                  </a:lnTo>
                  <a:lnTo>
                    <a:pt x="2061" y="93"/>
                  </a:lnTo>
                  <a:lnTo>
                    <a:pt x="2051" y="98"/>
                  </a:lnTo>
                  <a:lnTo>
                    <a:pt x="2042" y="104"/>
                  </a:lnTo>
                  <a:lnTo>
                    <a:pt x="2034" y="112"/>
                  </a:lnTo>
                  <a:lnTo>
                    <a:pt x="2027" y="119"/>
                  </a:lnTo>
                  <a:lnTo>
                    <a:pt x="2020" y="128"/>
                  </a:lnTo>
                  <a:lnTo>
                    <a:pt x="2020" y="90"/>
                  </a:lnTo>
                  <a:lnTo>
                    <a:pt x="1977" y="90"/>
                  </a:lnTo>
                  <a:lnTo>
                    <a:pt x="1977" y="346"/>
                  </a:lnTo>
                  <a:lnTo>
                    <a:pt x="2020" y="346"/>
                  </a:lnTo>
                  <a:lnTo>
                    <a:pt x="2020" y="207"/>
                  </a:lnTo>
                  <a:close/>
                  <a:moveTo>
                    <a:pt x="1694" y="346"/>
                  </a:moveTo>
                  <a:lnTo>
                    <a:pt x="1930" y="346"/>
                  </a:lnTo>
                  <a:lnTo>
                    <a:pt x="1930" y="304"/>
                  </a:lnTo>
                  <a:lnTo>
                    <a:pt x="1742" y="304"/>
                  </a:lnTo>
                  <a:lnTo>
                    <a:pt x="1742" y="189"/>
                  </a:lnTo>
                  <a:lnTo>
                    <a:pt x="1919" y="189"/>
                  </a:lnTo>
                  <a:lnTo>
                    <a:pt x="1919" y="147"/>
                  </a:lnTo>
                  <a:lnTo>
                    <a:pt x="1742" y="147"/>
                  </a:lnTo>
                  <a:lnTo>
                    <a:pt x="1742" y="42"/>
                  </a:lnTo>
                  <a:lnTo>
                    <a:pt x="1930" y="42"/>
                  </a:lnTo>
                  <a:lnTo>
                    <a:pt x="1930" y="0"/>
                  </a:lnTo>
                  <a:lnTo>
                    <a:pt x="1694" y="0"/>
                  </a:lnTo>
                  <a:lnTo>
                    <a:pt x="1694" y="346"/>
                  </a:lnTo>
                  <a:close/>
                  <a:moveTo>
                    <a:pt x="1516" y="292"/>
                  </a:moveTo>
                  <a:lnTo>
                    <a:pt x="1460" y="292"/>
                  </a:lnTo>
                  <a:lnTo>
                    <a:pt x="1460" y="346"/>
                  </a:lnTo>
                  <a:lnTo>
                    <a:pt x="1516" y="346"/>
                  </a:lnTo>
                  <a:lnTo>
                    <a:pt x="1516" y="292"/>
                  </a:lnTo>
                  <a:close/>
                  <a:moveTo>
                    <a:pt x="1304" y="122"/>
                  </a:moveTo>
                  <a:lnTo>
                    <a:pt x="1304" y="122"/>
                  </a:lnTo>
                  <a:lnTo>
                    <a:pt x="1313" y="123"/>
                  </a:lnTo>
                  <a:lnTo>
                    <a:pt x="1321" y="124"/>
                  </a:lnTo>
                  <a:lnTo>
                    <a:pt x="1328" y="126"/>
                  </a:lnTo>
                  <a:lnTo>
                    <a:pt x="1336" y="128"/>
                  </a:lnTo>
                  <a:lnTo>
                    <a:pt x="1342" y="132"/>
                  </a:lnTo>
                  <a:lnTo>
                    <a:pt x="1349" y="136"/>
                  </a:lnTo>
                  <a:lnTo>
                    <a:pt x="1359" y="145"/>
                  </a:lnTo>
                  <a:lnTo>
                    <a:pt x="1368" y="156"/>
                  </a:lnTo>
                  <a:lnTo>
                    <a:pt x="1374" y="169"/>
                  </a:lnTo>
                  <a:lnTo>
                    <a:pt x="1378" y="181"/>
                  </a:lnTo>
                  <a:lnTo>
                    <a:pt x="1379" y="195"/>
                  </a:lnTo>
                  <a:lnTo>
                    <a:pt x="1227" y="195"/>
                  </a:lnTo>
                  <a:lnTo>
                    <a:pt x="1227" y="195"/>
                  </a:lnTo>
                  <a:lnTo>
                    <a:pt x="1228" y="185"/>
                  </a:lnTo>
                  <a:lnTo>
                    <a:pt x="1229" y="178"/>
                  </a:lnTo>
                  <a:lnTo>
                    <a:pt x="1232" y="169"/>
                  </a:lnTo>
                  <a:lnTo>
                    <a:pt x="1234" y="162"/>
                  </a:lnTo>
                  <a:lnTo>
                    <a:pt x="1238" y="155"/>
                  </a:lnTo>
                  <a:lnTo>
                    <a:pt x="1243" y="150"/>
                  </a:lnTo>
                  <a:lnTo>
                    <a:pt x="1247" y="145"/>
                  </a:lnTo>
                  <a:lnTo>
                    <a:pt x="1252" y="140"/>
                  </a:lnTo>
                  <a:lnTo>
                    <a:pt x="1264" y="132"/>
                  </a:lnTo>
                  <a:lnTo>
                    <a:pt x="1276" y="127"/>
                  </a:lnTo>
                  <a:lnTo>
                    <a:pt x="1290" y="123"/>
                  </a:lnTo>
                  <a:lnTo>
                    <a:pt x="1304" y="122"/>
                  </a:lnTo>
                  <a:close/>
                  <a:moveTo>
                    <a:pt x="1425" y="232"/>
                  </a:moveTo>
                  <a:lnTo>
                    <a:pt x="1425" y="232"/>
                  </a:lnTo>
                  <a:lnTo>
                    <a:pt x="1426" y="217"/>
                  </a:lnTo>
                  <a:lnTo>
                    <a:pt x="1425" y="203"/>
                  </a:lnTo>
                  <a:lnTo>
                    <a:pt x="1424" y="188"/>
                  </a:lnTo>
                  <a:lnTo>
                    <a:pt x="1420" y="175"/>
                  </a:lnTo>
                  <a:lnTo>
                    <a:pt x="1416" y="162"/>
                  </a:lnTo>
                  <a:lnTo>
                    <a:pt x="1411" y="150"/>
                  </a:lnTo>
                  <a:lnTo>
                    <a:pt x="1405" y="138"/>
                  </a:lnTo>
                  <a:lnTo>
                    <a:pt x="1397" y="128"/>
                  </a:lnTo>
                  <a:lnTo>
                    <a:pt x="1388" y="119"/>
                  </a:lnTo>
                  <a:lnTo>
                    <a:pt x="1379" y="110"/>
                  </a:lnTo>
                  <a:lnTo>
                    <a:pt x="1369" y="103"/>
                  </a:lnTo>
                  <a:lnTo>
                    <a:pt x="1358" y="96"/>
                  </a:lnTo>
                  <a:lnTo>
                    <a:pt x="1346" y="91"/>
                  </a:lnTo>
                  <a:lnTo>
                    <a:pt x="1332" y="88"/>
                  </a:lnTo>
                  <a:lnTo>
                    <a:pt x="1319" y="86"/>
                  </a:lnTo>
                  <a:lnTo>
                    <a:pt x="1304" y="85"/>
                  </a:lnTo>
                  <a:lnTo>
                    <a:pt x="1304" y="85"/>
                  </a:lnTo>
                  <a:lnTo>
                    <a:pt x="1292" y="86"/>
                  </a:lnTo>
                  <a:lnTo>
                    <a:pt x="1279" y="88"/>
                  </a:lnTo>
                  <a:lnTo>
                    <a:pt x="1266" y="90"/>
                  </a:lnTo>
                  <a:lnTo>
                    <a:pt x="1255" y="95"/>
                  </a:lnTo>
                  <a:lnTo>
                    <a:pt x="1245" y="100"/>
                  </a:lnTo>
                  <a:lnTo>
                    <a:pt x="1233" y="105"/>
                  </a:lnTo>
                  <a:lnTo>
                    <a:pt x="1224" y="113"/>
                  </a:lnTo>
                  <a:lnTo>
                    <a:pt x="1215" y="122"/>
                  </a:lnTo>
                  <a:lnTo>
                    <a:pt x="1208" y="131"/>
                  </a:lnTo>
                  <a:lnTo>
                    <a:pt x="1200" y="141"/>
                  </a:lnTo>
                  <a:lnTo>
                    <a:pt x="1194" y="151"/>
                  </a:lnTo>
                  <a:lnTo>
                    <a:pt x="1189" y="164"/>
                  </a:lnTo>
                  <a:lnTo>
                    <a:pt x="1185" y="176"/>
                  </a:lnTo>
                  <a:lnTo>
                    <a:pt x="1181" y="189"/>
                  </a:lnTo>
                  <a:lnTo>
                    <a:pt x="1180" y="203"/>
                  </a:lnTo>
                  <a:lnTo>
                    <a:pt x="1178" y="218"/>
                  </a:lnTo>
                  <a:lnTo>
                    <a:pt x="1178" y="218"/>
                  </a:lnTo>
                  <a:lnTo>
                    <a:pt x="1180" y="232"/>
                  </a:lnTo>
                  <a:lnTo>
                    <a:pt x="1181" y="246"/>
                  </a:lnTo>
                  <a:lnTo>
                    <a:pt x="1184" y="259"/>
                  </a:lnTo>
                  <a:lnTo>
                    <a:pt x="1187" y="271"/>
                  </a:lnTo>
                  <a:lnTo>
                    <a:pt x="1192" y="283"/>
                  </a:lnTo>
                  <a:lnTo>
                    <a:pt x="1198" y="294"/>
                  </a:lnTo>
                  <a:lnTo>
                    <a:pt x="1204" y="304"/>
                  </a:lnTo>
                  <a:lnTo>
                    <a:pt x="1212" y="315"/>
                  </a:lnTo>
                  <a:lnTo>
                    <a:pt x="1220" y="322"/>
                  </a:lnTo>
                  <a:lnTo>
                    <a:pt x="1229" y="330"/>
                  </a:lnTo>
                  <a:lnTo>
                    <a:pt x="1241" y="337"/>
                  </a:lnTo>
                  <a:lnTo>
                    <a:pt x="1252" y="342"/>
                  </a:lnTo>
                  <a:lnTo>
                    <a:pt x="1264" y="346"/>
                  </a:lnTo>
                  <a:lnTo>
                    <a:pt x="1278" y="350"/>
                  </a:lnTo>
                  <a:lnTo>
                    <a:pt x="1292" y="351"/>
                  </a:lnTo>
                  <a:lnTo>
                    <a:pt x="1305" y="353"/>
                  </a:lnTo>
                  <a:lnTo>
                    <a:pt x="1305" y="353"/>
                  </a:lnTo>
                  <a:lnTo>
                    <a:pt x="1318" y="353"/>
                  </a:lnTo>
                  <a:lnTo>
                    <a:pt x="1328" y="351"/>
                  </a:lnTo>
                  <a:lnTo>
                    <a:pt x="1338" y="349"/>
                  </a:lnTo>
                  <a:lnTo>
                    <a:pt x="1349" y="346"/>
                  </a:lnTo>
                  <a:lnTo>
                    <a:pt x="1359" y="342"/>
                  </a:lnTo>
                  <a:lnTo>
                    <a:pt x="1368" y="339"/>
                  </a:lnTo>
                  <a:lnTo>
                    <a:pt x="1375" y="334"/>
                  </a:lnTo>
                  <a:lnTo>
                    <a:pt x="1383" y="329"/>
                  </a:lnTo>
                  <a:lnTo>
                    <a:pt x="1391" y="323"/>
                  </a:lnTo>
                  <a:lnTo>
                    <a:pt x="1397" y="317"/>
                  </a:lnTo>
                  <a:lnTo>
                    <a:pt x="1408" y="303"/>
                  </a:lnTo>
                  <a:lnTo>
                    <a:pt x="1416" y="288"/>
                  </a:lnTo>
                  <a:lnTo>
                    <a:pt x="1422" y="271"/>
                  </a:lnTo>
                  <a:lnTo>
                    <a:pt x="1377" y="271"/>
                  </a:lnTo>
                  <a:lnTo>
                    <a:pt x="1377" y="271"/>
                  </a:lnTo>
                  <a:lnTo>
                    <a:pt x="1372" y="282"/>
                  </a:lnTo>
                  <a:lnTo>
                    <a:pt x="1366" y="289"/>
                  </a:lnTo>
                  <a:lnTo>
                    <a:pt x="1360" y="297"/>
                  </a:lnTo>
                  <a:lnTo>
                    <a:pt x="1351" y="303"/>
                  </a:lnTo>
                  <a:lnTo>
                    <a:pt x="1342" y="308"/>
                  </a:lnTo>
                  <a:lnTo>
                    <a:pt x="1332" y="311"/>
                  </a:lnTo>
                  <a:lnTo>
                    <a:pt x="1319" y="313"/>
                  </a:lnTo>
                  <a:lnTo>
                    <a:pt x="1305" y="315"/>
                  </a:lnTo>
                  <a:lnTo>
                    <a:pt x="1305" y="315"/>
                  </a:lnTo>
                  <a:lnTo>
                    <a:pt x="1292" y="313"/>
                  </a:lnTo>
                  <a:lnTo>
                    <a:pt x="1278" y="309"/>
                  </a:lnTo>
                  <a:lnTo>
                    <a:pt x="1265" y="303"/>
                  </a:lnTo>
                  <a:lnTo>
                    <a:pt x="1252" y="294"/>
                  </a:lnTo>
                  <a:lnTo>
                    <a:pt x="1247" y="289"/>
                  </a:lnTo>
                  <a:lnTo>
                    <a:pt x="1242" y="283"/>
                  </a:lnTo>
                  <a:lnTo>
                    <a:pt x="1238" y="277"/>
                  </a:lnTo>
                  <a:lnTo>
                    <a:pt x="1234" y="269"/>
                  </a:lnTo>
                  <a:lnTo>
                    <a:pt x="1231" y="260"/>
                  </a:lnTo>
                  <a:lnTo>
                    <a:pt x="1228" y="251"/>
                  </a:lnTo>
                  <a:lnTo>
                    <a:pt x="1227" y="242"/>
                  </a:lnTo>
                  <a:lnTo>
                    <a:pt x="1225" y="232"/>
                  </a:lnTo>
                  <a:lnTo>
                    <a:pt x="1425" y="232"/>
                  </a:lnTo>
                  <a:close/>
                  <a:moveTo>
                    <a:pt x="1165" y="89"/>
                  </a:moveTo>
                  <a:lnTo>
                    <a:pt x="1165" y="89"/>
                  </a:lnTo>
                  <a:lnTo>
                    <a:pt x="1152" y="88"/>
                  </a:lnTo>
                  <a:lnTo>
                    <a:pt x="1152" y="88"/>
                  </a:lnTo>
                  <a:lnTo>
                    <a:pt x="1139" y="89"/>
                  </a:lnTo>
                  <a:lnTo>
                    <a:pt x="1128" y="91"/>
                  </a:lnTo>
                  <a:lnTo>
                    <a:pt x="1116" y="95"/>
                  </a:lnTo>
                  <a:lnTo>
                    <a:pt x="1107" y="100"/>
                  </a:lnTo>
                  <a:lnTo>
                    <a:pt x="1098" y="108"/>
                  </a:lnTo>
                  <a:lnTo>
                    <a:pt x="1091" y="115"/>
                  </a:lnTo>
                  <a:lnTo>
                    <a:pt x="1083" y="124"/>
                  </a:lnTo>
                  <a:lnTo>
                    <a:pt x="1078" y="134"/>
                  </a:lnTo>
                  <a:lnTo>
                    <a:pt x="1078" y="90"/>
                  </a:lnTo>
                  <a:lnTo>
                    <a:pt x="1035" y="90"/>
                  </a:lnTo>
                  <a:lnTo>
                    <a:pt x="1035" y="346"/>
                  </a:lnTo>
                  <a:lnTo>
                    <a:pt x="1079" y="346"/>
                  </a:lnTo>
                  <a:lnTo>
                    <a:pt x="1079" y="212"/>
                  </a:lnTo>
                  <a:lnTo>
                    <a:pt x="1079" y="212"/>
                  </a:lnTo>
                  <a:lnTo>
                    <a:pt x="1081" y="192"/>
                  </a:lnTo>
                  <a:lnTo>
                    <a:pt x="1083" y="175"/>
                  </a:lnTo>
                  <a:lnTo>
                    <a:pt x="1088" y="161"/>
                  </a:lnTo>
                  <a:lnTo>
                    <a:pt x="1091" y="156"/>
                  </a:lnTo>
                  <a:lnTo>
                    <a:pt x="1095" y="151"/>
                  </a:lnTo>
                  <a:lnTo>
                    <a:pt x="1098" y="146"/>
                  </a:lnTo>
                  <a:lnTo>
                    <a:pt x="1102" y="143"/>
                  </a:lnTo>
                  <a:lnTo>
                    <a:pt x="1107" y="140"/>
                  </a:lnTo>
                  <a:lnTo>
                    <a:pt x="1114" y="137"/>
                  </a:lnTo>
                  <a:lnTo>
                    <a:pt x="1125" y="134"/>
                  </a:lnTo>
                  <a:lnTo>
                    <a:pt x="1140" y="133"/>
                  </a:lnTo>
                  <a:lnTo>
                    <a:pt x="1140" y="133"/>
                  </a:lnTo>
                  <a:lnTo>
                    <a:pt x="1152" y="133"/>
                  </a:lnTo>
                  <a:lnTo>
                    <a:pt x="1165" y="134"/>
                  </a:lnTo>
                  <a:lnTo>
                    <a:pt x="1165" y="89"/>
                  </a:lnTo>
                  <a:close/>
                  <a:moveTo>
                    <a:pt x="927" y="52"/>
                  </a:moveTo>
                  <a:lnTo>
                    <a:pt x="971" y="52"/>
                  </a:lnTo>
                  <a:lnTo>
                    <a:pt x="971" y="0"/>
                  </a:lnTo>
                  <a:lnTo>
                    <a:pt x="927" y="0"/>
                  </a:lnTo>
                  <a:lnTo>
                    <a:pt x="927" y="52"/>
                  </a:lnTo>
                  <a:close/>
                  <a:moveTo>
                    <a:pt x="927" y="346"/>
                  </a:moveTo>
                  <a:lnTo>
                    <a:pt x="971" y="346"/>
                  </a:lnTo>
                  <a:lnTo>
                    <a:pt x="971" y="90"/>
                  </a:lnTo>
                  <a:lnTo>
                    <a:pt x="927" y="90"/>
                  </a:lnTo>
                  <a:lnTo>
                    <a:pt x="927" y="346"/>
                  </a:lnTo>
                  <a:close/>
                  <a:moveTo>
                    <a:pt x="683" y="219"/>
                  </a:moveTo>
                  <a:lnTo>
                    <a:pt x="683" y="219"/>
                  </a:lnTo>
                  <a:lnTo>
                    <a:pt x="683" y="207"/>
                  </a:lnTo>
                  <a:lnTo>
                    <a:pt x="684" y="195"/>
                  </a:lnTo>
                  <a:lnTo>
                    <a:pt x="687" y="185"/>
                  </a:lnTo>
                  <a:lnTo>
                    <a:pt x="690" y="175"/>
                  </a:lnTo>
                  <a:lnTo>
                    <a:pt x="692" y="166"/>
                  </a:lnTo>
                  <a:lnTo>
                    <a:pt x="697" y="159"/>
                  </a:lnTo>
                  <a:lnTo>
                    <a:pt x="701" y="151"/>
                  </a:lnTo>
                  <a:lnTo>
                    <a:pt x="706" y="145"/>
                  </a:lnTo>
                  <a:lnTo>
                    <a:pt x="711" y="140"/>
                  </a:lnTo>
                  <a:lnTo>
                    <a:pt x="718" y="134"/>
                  </a:lnTo>
                  <a:lnTo>
                    <a:pt x="724" y="131"/>
                  </a:lnTo>
                  <a:lnTo>
                    <a:pt x="730" y="128"/>
                  </a:lnTo>
                  <a:lnTo>
                    <a:pt x="744" y="124"/>
                  </a:lnTo>
                  <a:lnTo>
                    <a:pt x="758" y="122"/>
                  </a:lnTo>
                  <a:lnTo>
                    <a:pt x="758" y="122"/>
                  </a:lnTo>
                  <a:lnTo>
                    <a:pt x="767" y="123"/>
                  </a:lnTo>
                  <a:lnTo>
                    <a:pt x="775" y="124"/>
                  </a:lnTo>
                  <a:lnTo>
                    <a:pt x="782" y="126"/>
                  </a:lnTo>
                  <a:lnTo>
                    <a:pt x="789" y="128"/>
                  </a:lnTo>
                  <a:lnTo>
                    <a:pt x="796" y="132"/>
                  </a:lnTo>
                  <a:lnTo>
                    <a:pt x="801" y="137"/>
                  </a:lnTo>
                  <a:lnTo>
                    <a:pt x="808" y="141"/>
                  </a:lnTo>
                  <a:lnTo>
                    <a:pt x="813" y="147"/>
                  </a:lnTo>
                  <a:lnTo>
                    <a:pt x="817" y="153"/>
                  </a:lnTo>
                  <a:lnTo>
                    <a:pt x="822" y="161"/>
                  </a:lnTo>
                  <a:lnTo>
                    <a:pt x="824" y="169"/>
                  </a:lnTo>
                  <a:lnTo>
                    <a:pt x="828" y="178"/>
                  </a:lnTo>
                  <a:lnTo>
                    <a:pt x="832" y="197"/>
                  </a:lnTo>
                  <a:lnTo>
                    <a:pt x="833" y="219"/>
                  </a:lnTo>
                  <a:lnTo>
                    <a:pt x="833" y="219"/>
                  </a:lnTo>
                  <a:lnTo>
                    <a:pt x="832" y="241"/>
                  </a:lnTo>
                  <a:lnTo>
                    <a:pt x="828" y="260"/>
                  </a:lnTo>
                  <a:lnTo>
                    <a:pt x="824" y="269"/>
                  </a:lnTo>
                  <a:lnTo>
                    <a:pt x="822" y="277"/>
                  </a:lnTo>
                  <a:lnTo>
                    <a:pt x="817" y="284"/>
                  </a:lnTo>
                  <a:lnTo>
                    <a:pt x="813" y="290"/>
                  </a:lnTo>
                  <a:lnTo>
                    <a:pt x="808" y="297"/>
                  </a:lnTo>
                  <a:lnTo>
                    <a:pt x="801" y="302"/>
                  </a:lnTo>
                  <a:lnTo>
                    <a:pt x="796" y="306"/>
                  </a:lnTo>
                  <a:lnTo>
                    <a:pt x="789" y="309"/>
                  </a:lnTo>
                  <a:lnTo>
                    <a:pt x="782" y="312"/>
                  </a:lnTo>
                  <a:lnTo>
                    <a:pt x="775" y="313"/>
                  </a:lnTo>
                  <a:lnTo>
                    <a:pt x="767" y="315"/>
                  </a:lnTo>
                  <a:lnTo>
                    <a:pt x="758" y="316"/>
                  </a:lnTo>
                  <a:lnTo>
                    <a:pt x="758" y="316"/>
                  </a:lnTo>
                  <a:lnTo>
                    <a:pt x="744" y="315"/>
                  </a:lnTo>
                  <a:lnTo>
                    <a:pt x="730" y="309"/>
                  </a:lnTo>
                  <a:lnTo>
                    <a:pt x="724" y="307"/>
                  </a:lnTo>
                  <a:lnTo>
                    <a:pt x="718" y="303"/>
                  </a:lnTo>
                  <a:lnTo>
                    <a:pt x="711" y="298"/>
                  </a:lnTo>
                  <a:lnTo>
                    <a:pt x="706" y="293"/>
                  </a:lnTo>
                  <a:lnTo>
                    <a:pt x="701" y="287"/>
                  </a:lnTo>
                  <a:lnTo>
                    <a:pt x="697" y="279"/>
                  </a:lnTo>
                  <a:lnTo>
                    <a:pt x="692" y="271"/>
                  </a:lnTo>
                  <a:lnTo>
                    <a:pt x="690" y="263"/>
                  </a:lnTo>
                  <a:lnTo>
                    <a:pt x="687" y="252"/>
                  </a:lnTo>
                  <a:lnTo>
                    <a:pt x="684" y="242"/>
                  </a:lnTo>
                  <a:lnTo>
                    <a:pt x="683" y="231"/>
                  </a:lnTo>
                  <a:lnTo>
                    <a:pt x="683" y="219"/>
                  </a:lnTo>
                  <a:close/>
                  <a:moveTo>
                    <a:pt x="641" y="90"/>
                  </a:moveTo>
                  <a:lnTo>
                    <a:pt x="641" y="430"/>
                  </a:lnTo>
                  <a:lnTo>
                    <a:pt x="684" y="430"/>
                  </a:lnTo>
                  <a:lnTo>
                    <a:pt x="684" y="308"/>
                  </a:lnTo>
                  <a:lnTo>
                    <a:pt x="684" y="308"/>
                  </a:lnTo>
                  <a:lnTo>
                    <a:pt x="691" y="317"/>
                  </a:lnTo>
                  <a:lnTo>
                    <a:pt x="698" y="326"/>
                  </a:lnTo>
                  <a:lnTo>
                    <a:pt x="707" y="334"/>
                  </a:lnTo>
                  <a:lnTo>
                    <a:pt x="718" y="340"/>
                  </a:lnTo>
                  <a:lnTo>
                    <a:pt x="729" y="345"/>
                  </a:lnTo>
                  <a:lnTo>
                    <a:pt x="742" y="349"/>
                  </a:lnTo>
                  <a:lnTo>
                    <a:pt x="754" y="351"/>
                  </a:lnTo>
                  <a:lnTo>
                    <a:pt x="770" y="353"/>
                  </a:lnTo>
                  <a:lnTo>
                    <a:pt x="770" y="353"/>
                  </a:lnTo>
                  <a:lnTo>
                    <a:pt x="781" y="353"/>
                  </a:lnTo>
                  <a:lnTo>
                    <a:pt x="791" y="350"/>
                  </a:lnTo>
                  <a:lnTo>
                    <a:pt x="803" y="348"/>
                  </a:lnTo>
                  <a:lnTo>
                    <a:pt x="813" y="344"/>
                  </a:lnTo>
                  <a:lnTo>
                    <a:pt x="822" y="339"/>
                  </a:lnTo>
                  <a:lnTo>
                    <a:pt x="831" y="332"/>
                  </a:lnTo>
                  <a:lnTo>
                    <a:pt x="839" y="326"/>
                  </a:lnTo>
                  <a:lnTo>
                    <a:pt x="847" y="318"/>
                  </a:lnTo>
                  <a:lnTo>
                    <a:pt x="855" y="308"/>
                  </a:lnTo>
                  <a:lnTo>
                    <a:pt x="861" y="299"/>
                  </a:lnTo>
                  <a:lnTo>
                    <a:pt x="867" y="288"/>
                  </a:lnTo>
                  <a:lnTo>
                    <a:pt x="871" y="277"/>
                  </a:lnTo>
                  <a:lnTo>
                    <a:pt x="875" y="263"/>
                  </a:lnTo>
                  <a:lnTo>
                    <a:pt x="878" y="249"/>
                  </a:lnTo>
                  <a:lnTo>
                    <a:pt x="880" y="235"/>
                  </a:lnTo>
                  <a:lnTo>
                    <a:pt x="880" y="219"/>
                  </a:lnTo>
                  <a:lnTo>
                    <a:pt x="880" y="219"/>
                  </a:lnTo>
                  <a:lnTo>
                    <a:pt x="880" y="203"/>
                  </a:lnTo>
                  <a:lnTo>
                    <a:pt x="878" y="189"/>
                  </a:lnTo>
                  <a:lnTo>
                    <a:pt x="875" y="175"/>
                  </a:lnTo>
                  <a:lnTo>
                    <a:pt x="871" y="162"/>
                  </a:lnTo>
                  <a:lnTo>
                    <a:pt x="867" y="151"/>
                  </a:lnTo>
                  <a:lnTo>
                    <a:pt x="861" y="140"/>
                  </a:lnTo>
                  <a:lnTo>
                    <a:pt x="855" y="129"/>
                  </a:lnTo>
                  <a:lnTo>
                    <a:pt x="847" y="121"/>
                  </a:lnTo>
                  <a:lnTo>
                    <a:pt x="839" y="113"/>
                  </a:lnTo>
                  <a:lnTo>
                    <a:pt x="831" y="105"/>
                  </a:lnTo>
                  <a:lnTo>
                    <a:pt x="822" y="99"/>
                  </a:lnTo>
                  <a:lnTo>
                    <a:pt x="813" y="94"/>
                  </a:lnTo>
                  <a:lnTo>
                    <a:pt x="803" y="90"/>
                  </a:lnTo>
                  <a:lnTo>
                    <a:pt x="791" y="88"/>
                  </a:lnTo>
                  <a:lnTo>
                    <a:pt x="781" y="86"/>
                  </a:lnTo>
                  <a:lnTo>
                    <a:pt x="770" y="85"/>
                  </a:lnTo>
                  <a:lnTo>
                    <a:pt x="770" y="85"/>
                  </a:lnTo>
                  <a:lnTo>
                    <a:pt x="754" y="86"/>
                  </a:lnTo>
                  <a:lnTo>
                    <a:pt x="742" y="89"/>
                  </a:lnTo>
                  <a:lnTo>
                    <a:pt x="729" y="93"/>
                  </a:lnTo>
                  <a:lnTo>
                    <a:pt x="718" y="98"/>
                  </a:lnTo>
                  <a:lnTo>
                    <a:pt x="707" y="104"/>
                  </a:lnTo>
                  <a:lnTo>
                    <a:pt x="698" y="112"/>
                  </a:lnTo>
                  <a:lnTo>
                    <a:pt x="691" y="121"/>
                  </a:lnTo>
                  <a:lnTo>
                    <a:pt x="684" y="131"/>
                  </a:lnTo>
                  <a:lnTo>
                    <a:pt x="684" y="90"/>
                  </a:lnTo>
                  <a:lnTo>
                    <a:pt x="641" y="90"/>
                  </a:lnTo>
                  <a:close/>
                  <a:moveTo>
                    <a:pt x="587" y="165"/>
                  </a:moveTo>
                  <a:lnTo>
                    <a:pt x="587" y="165"/>
                  </a:lnTo>
                  <a:lnTo>
                    <a:pt x="583" y="147"/>
                  </a:lnTo>
                  <a:lnTo>
                    <a:pt x="579" y="138"/>
                  </a:lnTo>
                  <a:lnTo>
                    <a:pt x="575" y="131"/>
                  </a:lnTo>
                  <a:lnTo>
                    <a:pt x="571" y="124"/>
                  </a:lnTo>
                  <a:lnTo>
                    <a:pt x="566" y="118"/>
                  </a:lnTo>
                  <a:lnTo>
                    <a:pt x="561" y="112"/>
                  </a:lnTo>
                  <a:lnTo>
                    <a:pt x="555" y="107"/>
                  </a:lnTo>
                  <a:lnTo>
                    <a:pt x="547" y="101"/>
                  </a:lnTo>
                  <a:lnTo>
                    <a:pt x="541" y="96"/>
                  </a:lnTo>
                  <a:lnTo>
                    <a:pt x="532" y="94"/>
                  </a:lnTo>
                  <a:lnTo>
                    <a:pt x="524" y="90"/>
                  </a:lnTo>
                  <a:lnTo>
                    <a:pt x="516" y="88"/>
                  </a:lnTo>
                  <a:lnTo>
                    <a:pt x="505" y="86"/>
                  </a:lnTo>
                  <a:lnTo>
                    <a:pt x="485" y="85"/>
                  </a:lnTo>
                  <a:lnTo>
                    <a:pt x="485" y="85"/>
                  </a:lnTo>
                  <a:lnTo>
                    <a:pt x="465" y="86"/>
                  </a:lnTo>
                  <a:lnTo>
                    <a:pt x="444" y="90"/>
                  </a:lnTo>
                  <a:lnTo>
                    <a:pt x="427" y="95"/>
                  </a:lnTo>
                  <a:lnTo>
                    <a:pt x="419" y="99"/>
                  </a:lnTo>
                  <a:lnTo>
                    <a:pt x="411" y="104"/>
                  </a:lnTo>
                  <a:lnTo>
                    <a:pt x="405" y="108"/>
                  </a:lnTo>
                  <a:lnTo>
                    <a:pt x="399" y="114"/>
                  </a:lnTo>
                  <a:lnTo>
                    <a:pt x="394" y="119"/>
                  </a:lnTo>
                  <a:lnTo>
                    <a:pt x="390" y="126"/>
                  </a:lnTo>
                  <a:lnTo>
                    <a:pt x="386" y="133"/>
                  </a:lnTo>
                  <a:lnTo>
                    <a:pt x="384" y="141"/>
                  </a:lnTo>
                  <a:lnTo>
                    <a:pt x="382" y="148"/>
                  </a:lnTo>
                  <a:lnTo>
                    <a:pt x="382" y="156"/>
                  </a:lnTo>
                  <a:lnTo>
                    <a:pt x="382" y="156"/>
                  </a:lnTo>
                  <a:lnTo>
                    <a:pt x="382" y="165"/>
                  </a:lnTo>
                  <a:lnTo>
                    <a:pt x="384" y="173"/>
                  </a:lnTo>
                  <a:lnTo>
                    <a:pt x="386" y="180"/>
                  </a:lnTo>
                  <a:lnTo>
                    <a:pt x="389" y="186"/>
                  </a:lnTo>
                  <a:lnTo>
                    <a:pt x="391" y="193"/>
                  </a:lnTo>
                  <a:lnTo>
                    <a:pt x="396" y="198"/>
                  </a:lnTo>
                  <a:lnTo>
                    <a:pt x="405" y="207"/>
                  </a:lnTo>
                  <a:lnTo>
                    <a:pt x="417" y="214"/>
                  </a:lnTo>
                  <a:lnTo>
                    <a:pt x="429" y="219"/>
                  </a:lnTo>
                  <a:lnTo>
                    <a:pt x="442" y="225"/>
                  </a:lnTo>
                  <a:lnTo>
                    <a:pt x="456" y="227"/>
                  </a:lnTo>
                  <a:lnTo>
                    <a:pt x="494" y="235"/>
                  </a:lnTo>
                  <a:lnTo>
                    <a:pt x="494" y="235"/>
                  </a:lnTo>
                  <a:lnTo>
                    <a:pt x="514" y="241"/>
                  </a:lnTo>
                  <a:lnTo>
                    <a:pt x="523" y="245"/>
                  </a:lnTo>
                  <a:lnTo>
                    <a:pt x="531" y="249"/>
                  </a:lnTo>
                  <a:lnTo>
                    <a:pt x="537" y="254"/>
                  </a:lnTo>
                  <a:lnTo>
                    <a:pt x="542" y="260"/>
                  </a:lnTo>
                  <a:lnTo>
                    <a:pt x="545" y="269"/>
                  </a:lnTo>
                  <a:lnTo>
                    <a:pt x="546" y="278"/>
                  </a:lnTo>
                  <a:lnTo>
                    <a:pt x="546" y="278"/>
                  </a:lnTo>
                  <a:lnTo>
                    <a:pt x="545" y="287"/>
                  </a:lnTo>
                  <a:lnTo>
                    <a:pt x="541" y="294"/>
                  </a:lnTo>
                  <a:lnTo>
                    <a:pt x="536" y="301"/>
                  </a:lnTo>
                  <a:lnTo>
                    <a:pt x="528" y="306"/>
                  </a:lnTo>
                  <a:lnTo>
                    <a:pt x="519" y="311"/>
                  </a:lnTo>
                  <a:lnTo>
                    <a:pt x="509" y="313"/>
                  </a:lnTo>
                  <a:lnTo>
                    <a:pt x="498" y="316"/>
                  </a:lnTo>
                  <a:lnTo>
                    <a:pt x="486" y="316"/>
                  </a:lnTo>
                  <a:lnTo>
                    <a:pt x="486" y="316"/>
                  </a:lnTo>
                  <a:lnTo>
                    <a:pt x="472" y="315"/>
                  </a:lnTo>
                  <a:lnTo>
                    <a:pt x="461" y="312"/>
                  </a:lnTo>
                  <a:lnTo>
                    <a:pt x="451" y="308"/>
                  </a:lnTo>
                  <a:lnTo>
                    <a:pt x="442" y="302"/>
                  </a:lnTo>
                  <a:lnTo>
                    <a:pt x="434" y="294"/>
                  </a:lnTo>
                  <a:lnTo>
                    <a:pt x="428" y="285"/>
                  </a:lnTo>
                  <a:lnTo>
                    <a:pt x="423" y="275"/>
                  </a:lnTo>
                  <a:lnTo>
                    <a:pt x="420" y="264"/>
                  </a:lnTo>
                  <a:lnTo>
                    <a:pt x="375" y="264"/>
                  </a:lnTo>
                  <a:lnTo>
                    <a:pt x="375" y="264"/>
                  </a:lnTo>
                  <a:lnTo>
                    <a:pt x="376" y="271"/>
                  </a:lnTo>
                  <a:lnTo>
                    <a:pt x="377" y="280"/>
                  </a:lnTo>
                  <a:lnTo>
                    <a:pt x="381" y="288"/>
                  </a:lnTo>
                  <a:lnTo>
                    <a:pt x="384" y="297"/>
                  </a:lnTo>
                  <a:lnTo>
                    <a:pt x="389" y="304"/>
                  </a:lnTo>
                  <a:lnTo>
                    <a:pt x="394" y="311"/>
                  </a:lnTo>
                  <a:lnTo>
                    <a:pt x="400" y="318"/>
                  </a:lnTo>
                  <a:lnTo>
                    <a:pt x="406" y="325"/>
                  </a:lnTo>
                  <a:lnTo>
                    <a:pt x="414" y="331"/>
                  </a:lnTo>
                  <a:lnTo>
                    <a:pt x="422" y="336"/>
                  </a:lnTo>
                  <a:lnTo>
                    <a:pt x="431" y="341"/>
                  </a:lnTo>
                  <a:lnTo>
                    <a:pt x="441" y="345"/>
                  </a:lnTo>
                  <a:lnTo>
                    <a:pt x="451" y="349"/>
                  </a:lnTo>
                  <a:lnTo>
                    <a:pt x="461" y="350"/>
                  </a:lnTo>
                  <a:lnTo>
                    <a:pt x="472" y="353"/>
                  </a:lnTo>
                  <a:lnTo>
                    <a:pt x="485" y="353"/>
                  </a:lnTo>
                  <a:lnTo>
                    <a:pt x="485" y="353"/>
                  </a:lnTo>
                  <a:lnTo>
                    <a:pt x="507" y="351"/>
                  </a:lnTo>
                  <a:lnTo>
                    <a:pt x="527" y="348"/>
                  </a:lnTo>
                  <a:lnTo>
                    <a:pt x="536" y="345"/>
                  </a:lnTo>
                  <a:lnTo>
                    <a:pt x="545" y="341"/>
                  </a:lnTo>
                  <a:lnTo>
                    <a:pt x="552" y="336"/>
                  </a:lnTo>
                  <a:lnTo>
                    <a:pt x="560" y="332"/>
                  </a:lnTo>
                  <a:lnTo>
                    <a:pt x="566" y="326"/>
                  </a:lnTo>
                  <a:lnTo>
                    <a:pt x="573" y="321"/>
                  </a:lnTo>
                  <a:lnTo>
                    <a:pt x="578" y="315"/>
                  </a:lnTo>
                  <a:lnTo>
                    <a:pt x="583" y="307"/>
                  </a:lnTo>
                  <a:lnTo>
                    <a:pt x="585" y="299"/>
                  </a:lnTo>
                  <a:lnTo>
                    <a:pt x="588" y="290"/>
                  </a:lnTo>
                  <a:lnTo>
                    <a:pt x="591" y="282"/>
                  </a:lnTo>
                  <a:lnTo>
                    <a:pt x="591" y="273"/>
                  </a:lnTo>
                  <a:lnTo>
                    <a:pt x="591" y="273"/>
                  </a:lnTo>
                  <a:lnTo>
                    <a:pt x="591" y="264"/>
                  </a:lnTo>
                  <a:lnTo>
                    <a:pt x="589" y="256"/>
                  </a:lnTo>
                  <a:lnTo>
                    <a:pt x="587" y="249"/>
                  </a:lnTo>
                  <a:lnTo>
                    <a:pt x="583" y="241"/>
                  </a:lnTo>
                  <a:lnTo>
                    <a:pt x="579" y="235"/>
                  </a:lnTo>
                  <a:lnTo>
                    <a:pt x="575" y="230"/>
                  </a:lnTo>
                  <a:lnTo>
                    <a:pt x="570" y="225"/>
                  </a:lnTo>
                  <a:lnTo>
                    <a:pt x="564" y="219"/>
                  </a:lnTo>
                  <a:lnTo>
                    <a:pt x="551" y="212"/>
                  </a:lnTo>
                  <a:lnTo>
                    <a:pt x="536" y="205"/>
                  </a:lnTo>
                  <a:lnTo>
                    <a:pt x="519" y="200"/>
                  </a:lnTo>
                  <a:lnTo>
                    <a:pt x="502" y="197"/>
                  </a:lnTo>
                  <a:lnTo>
                    <a:pt x="465" y="189"/>
                  </a:lnTo>
                  <a:lnTo>
                    <a:pt x="465" y="189"/>
                  </a:lnTo>
                  <a:lnTo>
                    <a:pt x="448" y="184"/>
                  </a:lnTo>
                  <a:lnTo>
                    <a:pt x="442" y="181"/>
                  </a:lnTo>
                  <a:lnTo>
                    <a:pt x="437" y="178"/>
                  </a:lnTo>
                  <a:lnTo>
                    <a:pt x="432" y="173"/>
                  </a:lnTo>
                  <a:lnTo>
                    <a:pt x="428" y="167"/>
                  </a:lnTo>
                  <a:lnTo>
                    <a:pt x="427" y="161"/>
                  </a:lnTo>
                  <a:lnTo>
                    <a:pt x="425" y="155"/>
                  </a:lnTo>
                  <a:lnTo>
                    <a:pt x="425" y="155"/>
                  </a:lnTo>
                  <a:lnTo>
                    <a:pt x="427" y="146"/>
                  </a:lnTo>
                  <a:lnTo>
                    <a:pt x="431" y="140"/>
                  </a:lnTo>
                  <a:lnTo>
                    <a:pt x="437" y="134"/>
                  </a:lnTo>
                  <a:lnTo>
                    <a:pt x="443" y="129"/>
                  </a:lnTo>
                  <a:lnTo>
                    <a:pt x="452" y="126"/>
                  </a:lnTo>
                  <a:lnTo>
                    <a:pt x="461" y="124"/>
                  </a:lnTo>
                  <a:lnTo>
                    <a:pt x="471" y="122"/>
                  </a:lnTo>
                  <a:lnTo>
                    <a:pt x="480" y="122"/>
                  </a:lnTo>
                  <a:lnTo>
                    <a:pt x="480" y="122"/>
                  </a:lnTo>
                  <a:lnTo>
                    <a:pt x="491" y="123"/>
                  </a:lnTo>
                  <a:lnTo>
                    <a:pt x="502" y="124"/>
                  </a:lnTo>
                  <a:lnTo>
                    <a:pt x="512" y="127"/>
                  </a:lnTo>
                  <a:lnTo>
                    <a:pt x="519" y="132"/>
                  </a:lnTo>
                  <a:lnTo>
                    <a:pt x="527" y="137"/>
                  </a:lnTo>
                  <a:lnTo>
                    <a:pt x="533" y="145"/>
                  </a:lnTo>
                  <a:lnTo>
                    <a:pt x="538" y="153"/>
                  </a:lnTo>
                  <a:lnTo>
                    <a:pt x="541" y="165"/>
                  </a:lnTo>
                  <a:lnTo>
                    <a:pt x="587" y="165"/>
                  </a:lnTo>
                  <a:close/>
                  <a:moveTo>
                    <a:pt x="164" y="90"/>
                  </a:moveTo>
                  <a:lnTo>
                    <a:pt x="119" y="90"/>
                  </a:lnTo>
                  <a:lnTo>
                    <a:pt x="119" y="346"/>
                  </a:lnTo>
                  <a:lnTo>
                    <a:pt x="164" y="346"/>
                  </a:lnTo>
                  <a:lnTo>
                    <a:pt x="164" y="207"/>
                  </a:lnTo>
                  <a:lnTo>
                    <a:pt x="164" y="207"/>
                  </a:lnTo>
                  <a:lnTo>
                    <a:pt x="165" y="188"/>
                  </a:lnTo>
                  <a:lnTo>
                    <a:pt x="169" y="170"/>
                  </a:lnTo>
                  <a:lnTo>
                    <a:pt x="174" y="156"/>
                  </a:lnTo>
                  <a:lnTo>
                    <a:pt x="178" y="150"/>
                  </a:lnTo>
                  <a:lnTo>
                    <a:pt x="182" y="143"/>
                  </a:lnTo>
                  <a:lnTo>
                    <a:pt x="187" y="140"/>
                  </a:lnTo>
                  <a:lnTo>
                    <a:pt x="192" y="134"/>
                  </a:lnTo>
                  <a:lnTo>
                    <a:pt x="197" y="131"/>
                  </a:lnTo>
                  <a:lnTo>
                    <a:pt x="203" y="128"/>
                  </a:lnTo>
                  <a:lnTo>
                    <a:pt x="217" y="124"/>
                  </a:lnTo>
                  <a:lnTo>
                    <a:pt x="232" y="123"/>
                  </a:lnTo>
                  <a:lnTo>
                    <a:pt x="232" y="123"/>
                  </a:lnTo>
                  <a:lnTo>
                    <a:pt x="241" y="123"/>
                  </a:lnTo>
                  <a:lnTo>
                    <a:pt x="249" y="124"/>
                  </a:lnTo>
                  <a:lnTo>
                    <a:pt x="255" y="127"/>
                  </a:lnTo>
                  <a:lnTo>
                    <a:pt x="262" y="129"/>
                  </a:lnTo>
                  <a:lnTo>
                    <a:pt x="268" y="132"/>
                  </a:lnTo>
                  <a:lnTo>
                    <a:pt x="272" y="136"/>
                  </a:lnTo>
                  <a:lnTo>
                    <a:pt x="276" y="140"/>
                  </a:lnTo>
                  <a:lnTo>
                    <a:pt x="279" y="145"/>
                  </a:lnTo>
                  <a:lnTo>
                    <a:pt x="284" y="156"/>
                  </a:lnTo>
                  <a:lnTo>
                    <a:pt x="287" y="169"/>
                  </a:lnTo>
                  <a:lnTo>
                    <a:pt x="288" y="183"/>
                  </a:lnTo>
                  <a:lnTo>
                    <a:pt x="288" y="197"/>
                  </a:lnTo>
                  <a:lnTo>
                    <a:pt x="288" y="346"/>
                  </a:lnTo>
                  <a:lnTo>
                    <a:pt x="333" y="346"/>
                  </a:lnTo>
                  <a:lnTo>
                    <a:pt x="333" y="184"/>
                  </a:lnTo>
                  <a:lnTo>
                    <a:pt x="333" y="184"/>
                  </a:lnTo>
                  <a:lnTo>
                    <a:pt x="331" y="162"/>
                  </a:lnTo>
                  <a:lnTo>
                    <a:pt x="328" y="143"/>
                  </a:lnTo>
                  <a:lnTo>
                    <a:pt x="325" y="134"/>
                  </a:lnTo>
                  <a:lnTo>
                    <a:pt x="323" y="127"/>
                  </a:lnTo>
                  <a:lnTo>
                    <a:pt x="317" y="119"/>
                  </a:lnTo>
                  <a:lnTo>
                    <a:pt x="314" y="113"/>
                  </a:lnTo>
                  <a:lnTo>
                    <a:pt x="309" y="107"/>
                  </a:lnTo>
                  <a:lnTo>
                    <a:pt x="302" y="101"/>
                  </a:lnTo>
                  <a:lnTo>
                    <a:pt x="295" y="96"/>
                  </a:lnTo>
                  <a:lnTo>
                    <a:pt x="287" y="93"/>
                  </a:lnTo>
                  <a:lnTo>
                    <a:pt x="278" y="89"/>
                  </a:lnTo>
                  <a:lnTo>
                    <a:pt x="269" y="88"/>
                  </a:lnTo>
                  <a:lnTo>
                    <a:pt x="259" y="86"/>
                  </a:lnTo>
                  <a:lnTo>
                    <a:pt x="248" y="85"/>
                  </a:lnTo>
                  <a:lnTo>
                    <a:pt x="248" y="85"/>
                  </a:lnTo>
                  <a:lnTo>
                    <a:pt x="232" y="86"/>
                  </a:lnTo>
                  <a:lnTo>
                    <a:pt x="218" y="89"/>
                  </a:lnTo>
                  <a:lnTo>
                    <a:pt x="206" y="93"/>
                  </a:lnTo>
                  <a:lnTo>
                    <a:pt x="194" y="98"/>
                  </a:lnTo>
                  <a:lnTo>
                    <a:pt x="185" y="104"/>
                  </a:lnTo>
                  <a:lnTo>
                    <a:pt x="177" y="112"/>
                  </a:lnTo>
                  <a:lnTo>
                    <a:pt x="170" y="119"/>
                  </a:lnTo>
                  <a:lnTo>
                    <a:pt x="164" y="128"/>
                  </a:lnTo>
                  <a:lnTo>
                    <a:pt x="164" y="90"/>
                  </a:lnTo>
                  <a:close/>
                  <a:moveTo>
                    <a:pt x="48" y="0"/>
                  </a:moveTo>
                  <a:lnTo>
                    <a:pt x="0" y="0"/>
                  </a:lnTo>
                  <a:lnTo>
                    <a:pt x="0" y="346"/>
                  </a:lnTo>
                  <a:lnTo>
                    <a:pt x="48" y="346"/>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3535" y="2209"/>
              <a:ext cx="27"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3477" y="2107"/>
              <a:ext cx="65" cy="129"/>
            </a:xfrm>
            <a:custGeom>
              <a:avLst/>
              <a:gdLst>
                <a:gd name="T0" fmla="*/ 129 w 129"/>
                <a:gd name="T1" fmla="*/ 1 h 258"/>
                <a:gd name="T2" fmla="*/ 129 w 129"/>
                <a:gd name="T3" fmla="*/ 1 h 258"/>
                <a:gd name="T4" fmla="*/ 117 w 129"/>
                <a:gd name="T5" fmla="*/ 0 h 258"/>
                <a:gd name="T6" fmla="*/ 117 w 129"/>
                <a:gd name="T7" fmla="*/ 0 h 258"/>
                <a:gd name="T8" fmla="*/ 104 w 129"/>
                <a:gd name="T9" fmla="*/ 1 h 258"/>
                <a:gd name="T10" fmla="*/ 93 w 129"/>
                <a:gd name="T11" fmla="*/ 3 h 258"/>
                <a:gd name="T12" fmla="*/ 81 w 129"/>
                <a:gd name="T13" fmla="*/ 7 h 258"/>
                <a:gd name="T14" fmla="*/ 72 w 129"/>
                <a:gd name="T15" fmla="*/ 12 h 258"/>
                <a:gd name="T16" fmla="*/ 63 w 129"/>
                <a:gd name="T17" fmla="*/ 20 h 258"/>
                <a:gd name="T18" fmla="*/ 56 w 129"/>
                <a:gd name="T19" fmla="*/ 27 h 258"/>
                <a:gd name="T20" fmla="*/ 48 w 129"/>
                <a:gd name="T21" fmla="*/ 36 h 258"/>
                <a:gd name="T22" fmla="*/ 43 w 129"/>
                <a:gd name="T23" fmla="*/ 46 h 258"/>
                <a:gd name="T24" fmla="*/ 43 w 129"/>
                <a:gd name="T25" fmla="*/ 2 h 258"/>
                <a:gd name="T26" fmla="*/ 0 w 129"/>
                <a:gd name="T27" fmla="*/ 2 h 258"/>
                <a:gd name="T28" fmla="*/ 0 w 129"/>
                <a:gd name="T29" fmla="*/ 258 h 258"/>
                <a:gd name="T30" fmla="*/ 44 w 129"/>
                <a:gd name="T31" fmla="*/ 258 h 258"/>
                <a:gd name="T32" fmla="*/ 44 w 129"/>
                <a:gd name="T33" fmla="*/ 124 h 258"/>
                <a:gd name="T34" fmla="*/ 44 w 129"/>
                <a:gd name="T35" fmla="*/ 124 h 258"/>
                <a:gd name="T36" fmla="*/ 46 w 129"/>
                <a:gd name="T37" fmla="*/ 104 h 258"/>
                <a:gd name="T38" fmla="*/ 48 w 129"/>
                <a:gd name="T39" fmla="*/ 87 h 258"/>
                <a:gd name="T40" fmla="*/ 52 w 129"/>
                <a:gd name="T41" fmla="*/ 73 h 258"/>
                <a:gd name="T42" fmla="*/ 56 w 129"/>
                <a:gd name="T43" fmla="*/ 68 h 258"/>
                <a:gd name="T44" fmla="*/ 60 w 129"/>
                <a:gd name="T45" fmla="*/ 63 h 258"/>
                <a:gd name="T46" fmla="*/ 63 w 129"/>
                <a:gd name="T47" fmla="*/ 58 h 258"/>
                <a:gd name="T48" fmla="*/ 67 w 129"/>
                <a:gd name="T49" fmla="*/ 55 h 258"/>
                <a:gd name="T50" fmla="*/ 72 w 129"/>
                <a:gd name="T51" fmla="*/ 52 h 258"/>
                <a:gd name="T52" fmla="*/ 79 w 129"/>
                <a:gd name="T53" fmla="*/ 49 h 258"/>
                <a:gd name="T54" fmla="*/ 90 w 129"/>
                <a:gd name="T55" fmla="*/ 46 h 258"/>
                <a:gd name="T56" fmla="*/ 105 w 129"/>
                <a:gd name="T57" fmla="*/ 45 h 258"/>
                <a:gd name="T58" fmla="*/ 105 w 129"/>
                <a:gd name="T59" fmla="*/ 45 h 258"/>
                <a:gd name="T60" fmla="*/ 117 w 129"/>
                <a:gd name="T61" fmla="*/ 45 h 258"/>
                <a:gd name="T62" fmla="*/ 129 w 129"/>
                <a:gd name="T63" fmla="*/ 46 h 258"/>
                <a:gd name="T64" fmla="*/ 129 w 129"/>
                <a:gd name="T65" fmla="*/ 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58">
                  <a:moveTo>
                    <a:pt x="129" y="1"/>
                  </a:moveTo>
                  <a:lnTo>
                    <a:pt x="129" y="1"/>
                  </a:lnTo>
                  <a:lnTo>
                    <a:pt x="117" y="0"/>
                  </a:lnTo>
                  <a:lnTo>
                    <a:pt x="117" y="0"/>
                  </a:lnTo>
                  <a:lnTo>
                    <a:pt x="104" y="1"/>
                  </a:lnTo>
                  <a:lnTo>
                    <a:pt x="93" y="3"/>
                  </a:lnTo>
                  <a:lnTo>
                    <a:pt x="81" y="7"/>
                  </a:lnTo>
                  <a:lnTo>
                    <a:pt x="72" y="12"/>
                  </a:lnTo>
                  <a:lnTo>
                    <a:pt x="63" y="20"/>
                  </a:lnTo>
                  <a:lnTo>
                    <a:pt x="56" y="27"/>
                  </a:lnTo>
                  <a:lnTo>
                    <a:pt x="48" y="36"/>
                  </a:lnTo>
                  <a:lnTo>
                    <a:pt x="43" y="46"/>
                  </a:lnTo>
                  <a:lnTo>
                    <a:pt x="43" y="2"/>
                  </a:lnTo>
                  <a:lnTo>
                    <a:pt x="0" y="2"/>
                  </a:lnTo>
                  <a:lnTo>
                    <a:pt x="0" y="258"/>
                  </a:lnTo>
                  <a:lnTo>
                    <a:pt x="44" y="258"/>
                  </a:lnTo>
                  <a:lnTo>
                    <a:pt x="44" y="124"/>
                  </a:lnTo>
                  <a:lnTo>
                    <a:pt x="44" y="124"/>
                  </a:lnTo>
                  <a:lnTo>
                    <a:pt x="46" y="104"/>
                  </a:lnTo>
                  <a:lnTo>
                    <a:pt x="48" y="87"/>
                  </a:lnTo>
                  <a:lnTo>
                    <a:pt x="52" y="73"/>
                  </a:lnTo>
                  <a:lnTo>
                    <a:pt x="56" y="68"/>
                  </a:lnTo>
                  <a:lnTo>
                    <a:pt x="60" y="63"/>
                  </a:lnTo>
                  <a:lnTo>
                    <a:pt x="63" y="58"/>
                  </a:lnTo>
                  <a:lnTo>
                    <a:pt x="67" y="55"/>
                  </a:lnTo>
                  <a:lnTo>
                    <a:pt x="72" y="52"/>
                  </a:lnTo>
                  <a:lnTo>
                    <a:pt x="79" y="49"/>
                  </a:lnTo>
                  <a:lnTo>
                    <a:pt x="90" y="46"/>
                  </a:lnTo>
                  <a:lnTo>
                    <a:pt x="105" y="45"/>
                  </a:lnTo>
                  <a:lnTo>
                    <a:pt x="105" y="45"/>
                  </a:lnTo>
                  <a:lnTo>
                    <a:pt x="117" y="45"/>
                  </a:lnTo>
                  <a:lnTo>
                    <a:pt x="129" y="46"/>
                  </a:lnTo>
                  <a:lnTo>
                    <a:pt x="129"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3354" y="2124"/>
              <a:ext cx="77" cy="37"/>
            </a:xfrm>
            <a:custGeom>
              <a:avLst/>
              <a:gdLst>
                <a:gd name="T0" fmla="*/ 78 w 153"/>
                <a:gd name="T1" fmla="*/ 0 h 73"/>
                <a:gd name="T2" fmla="*/ 78 w 153"/>
                <a:gd name="T3" fmla="*/ 0 h 73"/>
                <a:gd name="T4" fmla="*/ 86 w 153"/>
                <a:gd name="T5" fmla="*/ 1 h 73"/>
                <a:gd name="T6" fmla="*/ 95 w 153"/>
                <a:gd name="T7" fmla="*/ 2 h 73"/>
                <a:gd name="T8" fmla="*/ 103 w 153"/>
                <a:gd name="T9" fmla="*/ 4 h 73"/>
                <a:gd name="T10" fmla="*/ 109 w 153"/>
                <a:gd name="T11" fmla="*/ 6 h 73"/>
                <a:gd name="T12" fmla="*/ 115 w 153"/>
                <a:gd name="T13" fmla="*/ 10 h 73"/>
                <a:gd name="T14" fmla="*/ 122 w 153"/>
                <a:gd name="T15" fmla="*/ 14 h 73"/>
                <a:gd name="T16" fmla="*/ 133 w 153"/>
                <a:gd name="T17" fmla="*/ 23 h 73"/>
                <a:gd name="T18" fmla="*/ 141 w 153"/>
                <a:gd name="T19" fmla="*/ 34 h 73"/>
                <a:gd name="T20" fmla="*/ 147 w 153"/>
                <a:gd name="T21" fmla="*/ 47 h 73"/>
                <a:gd name="T22" fmla="*/ 151 w 153"/>
                <a:gd name="T23" fmla="*/ 59 h 73"/>
                <a:gd name="T24" fmla="*/ 153 w 153"/>
                <a:gd name="T25" fmla="*/ 73 h 73"/>
                <a:gd name="T26" fmla="*/ 0 w 153"/>
                <a:gd name="T27" fmla="*/ 73 h 73"/>
                <a:gd name="T28" fmla="*/ 0 w 153"/>
                <a:gd name="T29" fmla="*/ 73 h 73"/>
                <a:gd name="T30" fmla="*/ 1 w 153"/>
                <a:gd name="T31" fmla="*/ 63 h 73"/>
                <a:gd name="T32" fmla="*/ 4 w 153"/>
                <a:gd name="T33" fmla="*/ 56 h 73"/>
                <a:gd name="T34" fmla="*/ 6 w 153"/>
                <a:gd name="T35" fmla="*/ 47 h 73"/>
                <a:gd name="T36" fmla="*/ 9 w 153"/>
                <a:gd name="T37" fmla="*/ 40 h 73"/>
                <a:gd name="T38" fmla="*/ 12 w 153"/>
                <a:gd name="T39" fmla="*/ 33 h 73"/>
                <a:gd name="T40" fmla="*/ 16 w 153"/>
                <a:gd name="T41" fmla="*/ 28 h 73"/>
                <a:gd name="T42" fmla="*/ 21 w 153"/>
                <a:gd name="T43" fmla="*/ 23 h 73"/>
                <a:gd name="T44" fmla="*/ 26 w 153"/>
                <a:gd name="T45" fmla="*/ 18 h 73"/>
                <a:gd name="T46" fmla="*/ 38 w 153"/>
                <a:gd name="T47" fmla="*/ 10 h 73"/>
                <a:gd name="T48" fmla="*/ 51 w 153"/>
                <a:gd name="T49" fmla="*/ 5 h 73"/>
                <a:gd name="T50" fmla="*/ 65 w 153"/>
                <a:gd name="T51" fmla="*/ 1 h 73"/>
                <a:gd name="T52" fmla="*/ 78 w 153"/>
                <a:gd name="T5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73">
                  <a:moveTo>
                    <a:pt x="78" y="0"/>
                  </a:moveTo>
                  <a:lnTo>
                    <a:pt x="78" y="0"/>
                  </a:lnTo>
                  <a:lnTo>
                    <a:pt x="86" y="1"/>
                  </a:lnTo>
                  <a:lnTo>
                    <a:pt x="95" y="2"/>
                  </a:lnTo>
                  <a:lnTo>
                    <a:pt x="103" y="4"/>
                  </a:lnTo>
                  <a:lnTo>
                    <a:pt x="109" y="6"/>
                  </a:lnTo>
                  <a:lnTo>
                    <a:pt x="115" y="10"/>
                  </a:lnTo>
                  <a:lnTo>
                    <a:pt x="122" y="14"/>
                  </a:lnTo>
                  <a:lnTo>
                    <a:pt x="133" y="23"/>
                  </a:lnTo>
                  <a:lnTo>
                    <a:pt x="141" y="34"/>
                  </a:lnTo>
                  <a:lnTo>
                    <a:pt x="147" y="47"/>
                  </a:lnTo>
                  <a:lnTo>
                    <a:pt x="151" y="59"/>
                  </a:lnTo>
                  <a:lnTo>
                    <a:pt x="153" y="73"/>
                  </a:lnTo>
                  <a:lnTo>
                    <a:pt x="0" y="73"/>
                  </a:lnTo>
                  <a:lnTo>
                    <a:pt x="0" y="73"/>
                  </a:lnTo>
                  <a:lnTo>
                    <a:pt x="1" y="63"/>
                  </a:lnTo>
                  <a:lnTo>
                    <a:pt x="4" y="56"/>
                  </a:lnTo>
                  <a:lnTo>
                    <a:pt x="6" y="47"/>
                  </a:lnTo>
                  <a:lnTo>
                    <a:pt x="9" y="40"/>
                  </a:lnTo>
                  <a:lnTo>
                    <a:pt x="12" y="33"/>
                  </a:lnTo>
                  <a:lnTo>
                    <a:pt x="16" y="28"/>
                  </a:lnTo>
                  <a:lnTo>
                    <a:pt x="21" y="23"/>
                  </a:lnTo>
                  <a:lnTo>
                    <a:pt x="26" y="18"/>
                  </a:lnTo>
                  <a:lnTo>
                    <a:pt x="38" y="10"/>
                  </a:lnTo>
                  <a:lnTo>
                    <a:pt x="51" y="5"/>
                  </a:lnTo>
                  <a:lnTo>
                    <a:pt x="65" y="1"/>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3331" y="2105"/>
              <a:ext cx="123" cy="134"/>
            </a:xfrm>
            <a:custGeom>
              <a:avLst/>
              <a:gdLst>
                <a:gd name="T0" fmla="*/ 246 w 246"/>
                <a:gd name="T1" fmla="*/ 147 h 268"/>
                <a:gd name="T2" fmla="*/ 246 w 246"/>
                <a:gd name="T3" fmla="*/ 118 h 268"/>
                <a:gd name="T4" fmla="*/ 241 w 246"/>
                <a:gd name="T5" fmla="*/ 90 h 268"/>
                <a:gd name="T6" fmla="*/ 231 w 246"/>
                <a:gd name="T7" fmla="*/ 65 h 268"/>
                <a:gd name="T8" fmla="*/ 217 w 246"/>
                <a:gd name="T9" fmla="*/ 43 h 268"/>
                <a:gd name="T10" fmla="*/ 199 w 246"/>
                <a:gd name="T11" fmla="*/ 25 h 268"/>
                <a:gd name="T12" fmla="*/ 179 w 246"/>
                <a:gd name="T13" fmla="*/ 11 h 268"/>
                <a:gd name="T14" fmla="*/ 153 w 246"/>
                <a:gd name="T15" fmla="*/ 3 h 268"/>
                <a:gd name="T16" fmla="*/ 125 w 246"/>
                <a:gd name="T17" fmla="*/ 0 h 268"/>
                <a:gd name="T18" fmla="*/ 112 w 246"/>
                <a:gd name="T19" fmla="*/ 1 h 268"/>
                <a:gd name="T20" fmla="*/ 87 w 246"/>
                <a:gd name="T21" fmla="*/ 5 h 268"/>
                <a:gd name="T22" fmla="*/ 65 w 246"/>
                <a:gd name="T23" fmla="*/ 15 h 268"/>
                <a:gd name="T24" fmla="*/ 44 w 246"/>
                <a:gd name="T25" fmla="*/ 28 h 268"/>
                <a:gd name="T26" fmla="*/ 28 w 246"/>
                <a:gd name="T27" fmla="*/ 46 h 268"/>
                <a:gd name="T28" fmla="*/ 15 w 246"/>
                <a:gd name="T29" fmla="*/ 66 h 268"/>
                <a:gd name="T30" fmla="*/ 5 w 246"/>
                <a:gd name="T31" fmla="*/ 91 h 268"/>
                <a:gd name="T32" fmla="*/ 0 w 246"/>
                <a:gd name="T33" fmla="*/ 118 h 268"/>
                <a:gd name="T34" fmla="*/ 0 w 246"/>
                <a:gd name="T35" fmla="*/ 133 h 268"/>
                <a:gd name="T36" fmla="*/ 1 w 246"/>
                <a:gd name="T37" fmla="*/ 161 h 268"/>
                <a:gd name="T38" fmla="*/ 7 w 246"/>
                <a:gd name="T39" fmla="*/ 186 h 268"/>
                <a:gd name="T40" fmla="*/ 18 w 246"/>
                <a:gd name="T41" fmla="*/ 209 h 268"/>
                <a:gd name="T42" fmla="*/ 33 w 246"/>
                <a:gd name="T43" fmla="*/ 230 h 268"/>
                <a:gd name="T44" fmla="*/ 51 w 246"/>
                <a:gd name="T45" fmla="*/ 245 h 268"/>
                <a:gd name="T46" fmla="*/ 72 w 246"/>
                <a:gd name="T47" fmla="*/ 257 h 268"/>
                <a:gd name="T48" fmla="*/ 98 w 246"/>
                <a:gd name="T49" fmla="*/ 265 h 268"/>
                <a:gd name="T50" fmla="*/ 127 w 246"/>
                <a:gd name="T51" fmla="*/ 268 h 268"/>
                <a:gd name="T52" fmla="*/ 138 w 246"/>
                <a:gd name="T53" fmla="*/ 268 h 268"/>
                <a:gd name="T54" fmla="*/ 160 w 246"/>
                <a:gd name="T55" fmla="*/ 264 h 268"/>
                <a:gd name="T56" fmla="*/ 179 w 246"/>
                <a:gd name="T57" fmla="*/ 257 h 268"/>
                <a:gd name="T58" fmla="*/ 197 w 246"/>
                <a:gd name="T59" fmla="*/ 249 h 268"/>
                <a:gd name="T60" fmla="*/ 211 w 246"/>
                <a:gd name="T61" fmla="*/ 238 h 268"/>
                <a:gd name="T62" fmla="*/ 228 w 246"/>
                <a:gd name="T63" fmla="*/ 218 h 268"/>
                <a:gd name="T64" fmla="*/ 242 w 246"/>
                <a:gd name="T65" fmla="*/ 186 h 268"/>
                <a:gd name="T66" fmla="*/ 198 w 246"/>
                <a:gd name="T67" fmla="*/ 186 h 268"/>
                <a:gd name="T68" fmla="*/ 188 w 246"/>
                <a:gd name="T69" fmla="*/ 204 h 268"/>
                <a:gd name="T70" fmla="*/ 172 w 246"/>
                <a:gd name="T71" fmla="*/ 218 h 268"/>
                <a:gd name="T72" fmla="*/ 152 w 246"/>
                <a:gd name="T73" fmla="*/ 226 h 268"/>
                <a:gd name="T74" fmla="*/ 127 w 246"/>
                <a:gd name="T75" fmla="*/ 230 h 268"/>
                <a:gd name="T76" fmla="*/ 113 w 246"/>
                <a:gd name="T77" fmla="*/ 228 h 268"/>
                <a:gd name="T78" fmla="*/ 85 w 246"/>
                <a:gd name="T79" fmla="*/ 218 h 268"/>
                <a:gd name="T80" fmla="*/ 67 w 246"/>
                <a:gd name="T81" fmla="*/ 204 h 268"/>
                <a:gd name="T82" fmla="*/ 58 w 246"/>
                <a:gd name="T83" fmla="*/ 192 h 268"/>
                <a:gd name="T84" fmla="*/ 52 w 246"/>
                <a:gd name="T85" fmla="*/ 175 h 268"/>
                <a:gd name="T86" fmla="*/ 47 w 246"/>
                <a:gd name="T87" fmla="*/ 157 h 268"/>
                <a:gd name="T88" fmla="*/ 246 w 246"/>
                <a:gd name="T89" fmla="*/ 14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268">
                  <a:moveTo>
                    <a:pt x="246" y="147"/>
                  </a:moveTo>
                  <a:lnTo>
                    <a:pt x="246" y="147"/>
                  </a:lnTo>
                  <a:lnTo>
                    <a:pt x="246" y="132"/>
                  </a:lnTo>
                  <a:lnTo>
                    <a:pt x="246" y="118"/>
                  </a:lnTo>
                  <a:lnTo>
                    <a:pt x="244" y="103"/>
                  </a:lnTo>
                  <a:lnTo>
                    <a:pt x="241" y="90"/>
                  </a:lnTo>
                  <a:lnTo>
                    <a:pt x="236" y="77"/>
                  </a:lnTo>
                  <a:lnTo>
                    <a:pt x="231" y="65"/>
                  </a:lnTo>
                  <a:lnTo>
                    <a:pt x="225" y="53"/>
                  </a:lnTo>
                  <a:lnTo>
                    <a:pt x="217" y="43"/>
                  </a:lnTo>
                  <a:lnTo>
                    <a:pt x="209" y="34"/>
                  </a:lnTo>
                  <a:lnTo>
                    <a:pt x="199" y="25"/>
                  </a:lnTo>
                  <a:lnTo>
                    <a:pt x="189" y="18"/>
                  </a:lnTo>
                  <a:lnTo>
                    <a:pt x="179" y="11"/>
                  </a:lnTo>
                  <a:lnTo>
                    <a:pt x="166" y="6"/>
                  </a:lnTo>
                  <a:lnTo>
                    <a:pt x="153" y="3"/>
                  </a:lnTo>
                  <a:lnTo>
                    <a:pt x="139" y="1"/>
                  </a:lnTo>
                  <a:lnTo>
                    <a:pt x="125" y="0"/>
                  </a:lnTo>
                  <a:lnTo>
                    <a:pt x="125" y="0"/>
                  </a:lnTo>
                  <a:lnTo>
                    <a:pt x="112" y="1"/>
                  </a:lnTo>
                  <a:lnTo>
                    <a:pt x="99" y="3"/>
                  </a:lnTo>
                  <a:lnTo>
                    <a:pt x="87" y="5"/>
                  </a:lnTo>
                  <a:lnTo>
                    <a:pt x="76" y="10"/>
                  </a:lnTo>
                  <a:lnTo>
                    <a:pt x="65" y="15"/>
                  </a:lnTo>
                  <a:lnTo>
                    <a:pt x="54" y="20"/>
                  </a:lnTo>
                  <a:lnTo>
                    <a:pt x="44" y="28"/>
                  </a:lnTo>
                  <a:lnTo>
                    <a:pt x="35" y="37"/>
                  </a:lnTo>
                  <a:lnTo>
                    <a:pt x="28" y="46"/>
                  </a:lnTo>
                  <a:lnTo>
                    <a:pt x="20" y="56"/>
                  </a:lnTo>
                  <a:lnTo>
                    <a:pt x="15" y="66"/>
                  </a:lnTo>
                  <a:lnTo>
                    <a:pt x="9" y="79"/>
                  </a:lnTo>
                  <a:lnTo>
                    <a:pt x="5" y="91"/>
                  </a:lnTo>
                  <a:lnTo>
                    <a:pt x="2" y="104"/>
                  </a:lnTo>
                  <a:lnTo>
                    <a:pt x="0" y="118"/>
                  </a:lnTo>
                  <a:lnTo>
                    <a:pt x="0" y="133"/>
                  </a:lnTo>
                  <a:lnTo>
                    <a:pt x="0" y="133"/>
                  </a:lnTo>
                  <a:lnTo>
                    <a:pt x="0" y="147"/>
                  </a:lnTo>
                  <a:lnTo>
                    <a:pt x="1" y="161"/>
                  </a:lnTo>
                  <a:lnTo>
                    <a:pt x="5" y="174"/>
                  </a:lnTo>
                  <a:lnTo>
                    <a:pt x="7" y="186"/>
                  </a:lnTo>
                  <a:lnTo>
                    <a:pt x="12" y="198"/>
                  </a:lnTo>
                  <a:lnTo>
                    <a:pt x="18" y="209"/>
                  </a:lnTo>
                  <a:lnTo>
                    <a:pt x="25" y="219"/>
                  </a:lnTo>
                  <a:lnTo>
                    <a:pt x="33" y="230"/>
                  </a:lnTo>
                  <a:lnTo>
                    <a:pt x="40" y="237"/>
                  </a:lnTo>
                  <a:lnTo>
                    <a:pt x="51" y="245"/>
                  </a:lnTo>
                  <a:lnTo>
                    <a:pt x="61" y="252"/>
                  </a:lnTo>
                  <a:lnTo>
                    <a:pt x="72" y="257"/>
                  </a:lnTo>
                  <a:lnTo>
                    <a:pt x="85" y="261"/>
                  </a:lnTo>
                  <a:lnTo>
                    <a:pt x="98" y="265"/>
                  </a:lnTo>
                  <a:lnTo>
                    <a:pt x="112" y="266"/>
                  </a:lnTo>
                  <a:lnTo>
                    <a:pt x="127" y="268"/>
                  </a:lnTo>
                  <a:lnTo>
                    <a:pt x="127" y="268"/>
                  </a:lnTo>
                  <a:lnTo>
                    <a:pt x="138" y="268"/>
                  </a:lnTo>
                  <a:lnTo>
                    <a:pt x="150" y="266"/>
                  </a:lnTo>
                  <a:lnTo>
                    <a:pt x="160" y="264"/>
                  </a:lnTo>
                  <a:lnTo>
                    <a:pt x="170" y="261"/>
                  </a:lnTo>
                  <a:lnTo>
                    <a:pt x="179" y="257"/>
                  </a:lnTo>
                  <a:lnTo>
                    <a:pt x="188" y="254"/>
                  </a:lnTo>
                  <a:lnTo>
                    <a:pt x="197" y="249"/>
                  </a:lnTo>
                  <a:lnTo>
                    <a:pt x="204" y="244"/>
                  </a:lnTo>
                  <a:lnTo>
                    <a:pt x="211" y="238"/>
                  </a:lnTo>
                  <a:lnTo>
                    <a:pt x="217" y="232"/>
                  </a:lnTo>
                  <a:lnTo>
                    <a:pt x="228" y="218"/>
                  </a:lnTo>
                  <a:lnTo>
                    <a:pt x="237" y="203"/>
                  </a:lnTo>
                  <a:lnTo>
                    <a:pt x="242" y="186"/>
                  </a:lnTo>
                  <a:lnTo>
                    <a:pt x="198" y="186"/>
                  </a:lnTo>
                  <a:lnTo>
                    <a:pt x="198" y="186"/>
                  </a:lnTo>
                  <a:lnTo>
                    <a:pt x="193" y="197"/>
                  </a:lnTo>
                  <a:lnTo>
                    <a:pt x="188" y="204"/>
                  </a:lnTo>
                  <a:lnTo>
                    <a:pt x="180" y="212"/>
                  </a:lnTo>
                  <a:lnTo>
                    <a:pt x="172" y="218"/>
                  </a:lnTo>
                  <a:lnTo>
                    <a:pt x="164" y="223"/>
                  </a:lnTo>
                  <a:lnTo>
                    <a:pt x="152" y="226"/>
                  </a:lnTo>
                  <a:lnTo>
                    <a:pt x="141" y="228"/>
                  </a:lnTo>
                  <a:lnTo>
                    <a:pt x="127" y="230"/>
                  </a:lnTo>
                  <a:lnTo>
                    <a:pt x="127" y="230"/>
                  </a:lnTo>
                  <a:lnTo>
                    <a:pt x="113" y="228"/>
                  </a:lnTo>
                  <a:lnTo>
                    <a:pt x="99" y="224"/>
                  </a:lnTo>
                  <a:lnTo>
                    <a:pt x="85" y="218"/>
                  </a:lnTo>
                  <a:lnTo>
                    <a:pt x="73" y="209"/>
                  </a:lnTo>
                  <a:lnTo>
                    <a:pt x="67" y="204"/>
                  </a:lnTo>
                  <a:lnTo>
                    <a:pt x="62" y="198"/>
                  </a:lnTo>
                  <a:lnTo>
                    <a:pt x="58" y="192"/>
                  </a:lnTo>
                  <a:lnTo>
                    <a:pt x="54" y="184"/>
                  </a:lnTo>
                  <a:lnTo>
                    <a:pt x="52" y="175"/>
                  </a:lnTo>
                  <a:lnTo>
                    <a:pt x="49" y="166"/>
                  </a:lnTo>
                  <a:lnTo>
                    <a:pt x="47" y="157"/>
                  </a:lnTo>
                  <a:lnTo>
                    <a:pt x="47" y="147"/>
                  </a:lnTo>
                  <a:lnTo>
                    <a:pt x="246" y="1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3210" y="2108"/>
              <a:ext cx="117" cy="128"/>
            </a:xfrm>
            <a:custGeom>
              <a:avLst/>
              <a:gdLst>
                <a:gd name="T0" fmla="*/ 49 w 234"/>
                <a:gd name="T1" fmla="*/ 0 h 256"/>
                <a:gd name="T2" fmla="*/ 0 w 234"/>
                <a:gd name="T3" fmla="*/ 0 h 256"/>
                <a:gd name="T4" fmla="*/ 97 w 234"/>
                <a:gd name="T5" fmla="*/ 256 h 256"/>
                <a:gd name="T6" fmla="*/ 136 w 234"/>
                <a:gd name="T7" fmla="*/ 256 h 256"/>
                <a:gd name="T8" fmla="*/ 234 w 234"/>
                <a:gd name="T9" fmla="*/ 0 h 256"/>
                <a:gd name="T10" fmla="*/ 188 w 234"/>
                <a:gd name="T11" fmla="*/ 0 h 256"/>
                <a:gd name="T12" fmla="*/ 119 w 234"/>
                <a:gd name="T13" fmla="*/ 197 h 256"/>
                <a:gd name="T14" fmla="*/ 49 w 234"/>
                <a:gd name="T15" fmla="*/ 0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56">
                  <a:moveTo>
                    <a:pt x="49" y="0"/>
                  </a:moveTo>
                  <a:lnTo>
                    <a:pt x="0" y="0"/>
                  </a:lnTo>
                  <a:lnTo>
                    <a:pt x="97" y="256"/>
                  </a:lnTo>
                  <a:lnTo>
                    <a:pt x="136" y="256"/>
                  </a:lnTo>
                  <a:lnTo>
                    <a:pt x="234" y="0"/>
                  </a:lnTo>
                  <a:lnTo>
                    <a:pt x="188" y="0"/>
                  </a:lnTo>
                  <a:lnTo>
                    <a:pt x="119" y="197"/>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3173" y="2063"/>
              <a:ext cx="22"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3173" y="2108"/>
              <a:ext cx="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3119" y="2063"/>
              <a:ext cx="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2996" y="2124"/>
              <a:ext cx="76" cy="37"/>
            </a:xfrm>
            <a:custGeom>
              <a:avLst/>
              <a:gdLst>
                <a:gd name="T0" fmla="*/ 79 w 153"/>
                <a:gd name="T1" fmla="*/ 0 h 73"/>
                <a:gd name="T2" fmla="*/ 79 w 153"/>
                <a:gd name="T3" fmla="*/ 0 h 73"/>
                <a:gd name="T4" fmla="*/ 87 w 153"/>
                <a:gd name="T5" fmla="*/ 1 h 73"/>
                <a:gd name="T6" fmla="*/ 96 w 153"/>
                <a:gd name="T7" fmla="*/ 2 h 73"/>
                <a:gd name="T8" fmla="*/ 103 w 153"/>
                <a:gd name="T9" fmla="*/ 4 h 73"/>
                <a:gd name="T10" fmla="*/ 110 w 153"/>
                <a:gd name="T11" fmla="*/ 6 h 73"/>
                <a:gd name="T12" fmla="*/ 116 w 153"/>
                <a:gd name="T13" fmla="*/ 10 h 73"/>
                <a:gd name="T14" fmla="*/ 122 w 153"/>
                <a:gd name="T15" fmla="*/ 14 h 73"/>
                <a:gd name="T16" fmla="*/ 133 w 153"/>
                <a:gd name="T17" fmla="*/ 23 h 73"/>
                <a:gd name="T18" fmla="*/ 141 w 153"/>
                <a:gd name="T19" fmla="*/ 34 h 73"/>
                <a:gd name="T20" fmla="*/ 148 w 153"/>
                <a:gd name="T21" fmla="*/ 47 h 73"/>
                <a:gd name="T22" fmla="*/ 152 w 153"/>
                <a:gd name="T23" fmla="*/ 59 h 73"/>
                <a:gd name="T24" fmla="*/ 153 w 153"/>
                <a:gd name="T25" fmla="*/ 73 h 73"/>
                <a:gd name="T26" fmla="*/ 0 w 153"/>
                <a:gd name="T27" fmla="*/ 73 h 73"/>
                <a:gd name="T28" fmla="*/ 0 w 153"/>
                <a:gd name="T29" fmla="*/ 73 h 73"/>
                <a:gd name="T30" fmla="*/ 2 w 153"/>
                <a:gd name="T31" fmla="*/ 63 h 73"/>
                <a:gd name="T32" fmla="*/ 3 w 153"/>
                <a:gd name="T33" fmla="*/ 56 h 73"/>
                <a:gd name="T34" fmla="*/ 6 w 153"/>
                <a:gd name="T35" fmla="*/ 47 h 73"/>
                <a:gd name="T36" fmla="*/ 9 w 153"/>
                <a:gd name="T37" fmla="*/ 40 h 73"/>
                <a:gd name="T38" fmla="*/ 13 w 153"/>
                <a:gd name="T39" fmla="*/ 33 h 73"/>
                <a:gd name="T40" fmla="*/ 17 w 153"/>
                <a:gd name="T41" fmla="*/ 28 h 73"/>
                <a:gd name="T42" fmla="*/ 22 w 153"/>
                <a:gd name="T43" fmla="*/ 23 h 73"/>
                <a:gd name="T44" fmla="*/ 27 w 153"/>
                <a:gd name="T45" fmla="*/ 18 h 73"/>
                <a:gd name="T46" fmla="*/ 39 w 153"/>
                <a:gd name="T47" fmla="*/ 10 h 73"/>
                <a:gd name="T48" fmla="*/ 51 w 153"/>
                <a:gd name="T49" fmla="*/ 5 h 73"/>
                <a:gd name="T50" fmla="*/ 64 w 153"/>
                <a:gd name="T51" fmla="*/ 1 h 73"/>
                <a:gd name="T52" fmla="*/ 79 w 153"/>
                <a:gd name="T5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73">
                  <a:moveTo>
                    <a:pt x="79" y="0"/>
                  </a:moveTo>
                  <a:lnTo>
                    <a:pt x="79" y="0"/>
                  </a:lnTo>
                  <a:lnTo>
                    <a:pt x="87" y="1"/>
                  </a:lnTo>
                  <a:lnTo>
                    <a:pt x="96" y="2"/>
                  </a:lnTo>
                  <a:lnTo>
                    <a:pt x="103" y="4"/>
                  </a:lnTo>
                  <a:lnTo>
                    <a:pt x="110" y="6"/>
                  </a:lnTo>
                  <a:lnTo>
                    <a:pt x="116" y="10"/>
                  </a:lnTo>
                  <a:lnTo>
                    <a:pt x="122" y="14"/>
                  </a:lnTo>
                  <a:lnTo>
                    <a:pt x="133" y="23"/>
                  </a:lnTo>
                  <a:lnTo>
                    <a:pt x="141" y="34"/>
                  </a:lnTo>
                  <a:lnTo>
                    <a:pt x="148" y="47"/>
                  </a:lnTo>
                  <a:lnTo>
                    <a:pt x="152" y="59"/>
                  </a:lnTo>
                  <a:lnTo>
                    <a:pt x="153" y="73"/>
                  </a:lnTo>
                  <a:lnTo>
                    <a:pt x="0" y="73"/>
                  </a:lnTo>
                  <a:lnTo>
                    <a:pt x="0" y="73"/>
                  </a:lnTo>
                  <a:lnTo>
                    <a:pt x="2" y="63"/>
                  </a:lnTo>
                  <a:lnTo>
                    <a:pt x="3" y="56"/>
                  </a:lnTo>
                  <a:lnTo>
                    <a:pt x="6" y="47"/>
                  </a:lnTo>
                  <a:lnTo>
                    <a:pt x="9" y="40"/>
                  </a:lnTo>
                  <a:lnTo>
                    <a:pt x="13" y="33"/>
                  </a:lnTo>
                  <a:lnTo>
                    <a:pt x="17" y="28"/>
                  </a:lnTo>
                  <a:lnTo>
                    <a:pt x="22" y="23"/>
                  </a:lnTo>
                  <a:lnTo>
                    <a:pt x="27" y="18"/>
                  </a:lnTo>
                  <a:lnTo>
                    <a:pt x="39" y="10"/>
                  </a:lnTo>
                  <a:lnTo>
                    <a:pt x="51" y="5"/>
                  </a:lnTo>
                  <a:lnTo>
                    <a:pt x="64" y="1"/>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2973" y="2105"/>
              <a:ext cx="123" cy="134"/>
            </a:xfrm>
            <a:custGeom>
              <a:avLst/>
              <a:gdLst>
                <a:gd name="T0" fmla="*/ 246 w 246"/>
                <a:gd name="T1" fmla="*/ 147 h 268"/>
                <a:gd name="T2" fmla="*/ 245 w 246"/>
                <a:gd name="T3" fmla="*/ 118 h 268"/>
                <a:gd name="T4" fmla="*/ 240 w 246"/>
                <a:gd name="T5" fmla="*/ 90 h 268"/>
                <a:gd name="T6" fmla="*/ 231 w 246"/>
                <a:gd name="T7" fmla="*/ 65 h 268"/>
                <a:gd name="T8" fmla="*/ 217 w 246"/>
                <a:gd name="T9" fmla="*/ 43 h 268"/>
                <a:gd name="T10" fmla="*/ 199 w 246"/>
                <a:gd name="T11" fmla="*/ 25 h 268"/>
                <a:gd name="T12" fmla="*/ 179 w 246"/>
                <a:gd name="T13" fmla="*/ 11 h 268"/>
                <a:gd name="T14" fmla="*/ 153 w 246"/>
                <a:gd name="T15" fmla="*/ 3 h 268"/>
                <a:gd name="T16" fmla="*/ 125 w 246"/>
                <a:gd name="T17" fmla="*/ 0 h 268"/>
                <a:gd name="T18" fmla="*/ 111 w 246"/>
                <a:gd name="T19" fmla="*/ 1 h 268"/>
                <a:gd name="T20" fmla="*/ 87 w 246"/>
                <a:gd name="T21" fmla="*/ 5 h 268"/>
                <a:gd name="T22" fmla="*/ 64 w 246"/>
                <a:gd name="T23" fmla="*/ 15 h 268"/>
                <a:gd name="T24" fmla="*/ 44 w 246"/>
                <a:gd name="T25" fmla="*/ 28 h 268"/>
                <a:gd name="T26" fmla="*/ 27 w 246"/>
                <a:gd name="T27" fmla="*/ 46 h 268"/>
                <a:gd name="T28" fmla="*/ 13 w 246"/>
                <a:gd name="T29" fmla="*/ 66 h 268"/>
                <a:gd name="T30" fmla="*/ 5 w 246"/>
                <a:gd name="T31" fmla="*/ 91 h 268"/>
                <a:gd name="T32" fmla="*/ 0 w 246"/>
                <a:gd name="T33" fmla="*/ 118 h 268"/>
                <a:gd name="T34" fmla="*/ 0 w 246"/>
                <a:gd name="T35" fmla="*/ 133 h 268"/>
                <a:gd name="T36" fmla="*/ 1 w 246"/>
                <a:gd name="T37" fmla="*/ 161 h 268"/>
                <a:gd name="T38" fmla="*/ 7 w 246"/>
                <a:gd name="T39" fmla="*/ 186 h 268"/>
                <a:gd name="T40" fmla="*/ 17 w 246"/>
                <a:gd name="T41" fmla="*/ 209 h 268"/>
                <a:gd name="T42" fmla="*/ 33 w 246"/>
                <a:gd name="T43" fmla="*/ 230 h 268"/>
                <a:gd name="T44" fmla="*/ 50 w 246"/>
                <a:gd name="T45" fmla="*/ 245 h 268"/>
                <a:gd name="T46" fmla="*/ 72 w 246"/>
                <a:gd name="T47" fmla="*/ 257 h 268"/>
                <a:gd name="T48" fmla="*/ 97 w 246"/>
                <a:gd name="T49" fmla="*/ 265 h 268"/>
                <a:gd name="T50" fmla="*/ 127 w 246"/>
                <a:gd name="T51" fmla="*/ 268 h 268"/>
                <a:gd name="T52" fmla="*/ 138 w 246"/>
                <a:gd name="T53" fmla="*/ 268 h 268"/>
                <a:gd name="T54" fmla="*/ 160 w 246"/>
                <a:gd name="T55" fmla="*/ 264 h 268"/>
                <a:gd name="T56" fmla="*/ 179 w 246"/>
                <a:gd name="T57" fmla="*/ 257 h 268"/>
                <a:gd name="T58" fmla="*/ 196 w 246"/>
                <a:gd name="T59" fmla="*/ 249 h 268"/>
                <a:gd name="T60" fmla="*/ 210 w 246"/>
                <a:gd name="T61" fmla="*/ 238 h 268"/>
                <a:gd name="T62" fmla="*/ 228 w 246"/>
                <a:gd name="T63" fmla="*/ 218 h 268"/>
                <a:gd name="T64" fmla="*/ 242 w 246"/>
                <a:gd name="T65" fmla="*/ 186 h 268"/>
                <a:gd name="T66" fmla="*/ 198 w 246"/>
                <a:gd name="T67" fmla="*/ 186 h 268"/>
                <a:gd name="T68" fmla="*/ 186 w 246"/>
                <a:gd name="T69" fmla="*/ 204 h 268"/>
                <a:gd name="T70" fmla="*/ 172 w 246"/>
                <a:gd name="T71" fmla="*/ 218 h 268"/>
                <a:gd name="T72" fmla="*/ 152 w 246"/>
                <a:gd name="T73" fmla="*/ 226 h 268"/>
                <a:gd name="T74" fmla="*/ 127 w 246"/>
                <a:gd name="T75" fmla="*/ 230 h 268"/>
                <a:gd name="T76" fmla="*/ 113 w 246"/>
                <a:gd name="T77" fmla="*/ 228 h 268"/>
                <a:gd name="T78" fmla="*/ 85 w 246"/>
                <a:gd name="T79" fmla="*/ 218 h 268"/>
                <a:gd name="T80" fmla="*/ 67 w 246"/>
                <a:gd name="T81" fmla="*/ 204 h 268"/>
                <a:gd name="T82" fmla="*/ 58 w 246"/>
                <a:gd name="T83" fmla="*/ 192 h 268"/>
                <a:gd name="T84" fmla="*/ 52 w 246"/>
                <a:gd name="T85" fmla="*/ 175 h 268"/>
                <a:gd name="T86" fmla="*/ 46 w 246"/>
                <a:gd name="T87" fmla="*/ 157 h 268"/>
                <a:gd name="T88" fmla="*/ 246 w 246"/>
                <a:gd name="T89" fmla="*/ 14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268">
                  <a:moveTo>
                    <a:pt x="246" y="147"/>
                  </a:moveTo>
                  <a:lnTo>
                    <a:pt x="246" y="147"/>
                  </a:lnTo>
                  <a:lnTo>
                    <a:pt x="246" y="132"/>
                  </a:lnTo>
                  <a:lnTo>
                    <a:pt x="245" y="118"/>
                  </a:lnTo>
                  <a:lnTo>
                    <a:pt x="243" y="103"/>
                  </a:lnTo>
                  <a:lnTo>
                    <a:pt x="240" y="90"/>
                  </a:lnTo>
                  <a:lnTo>
                    <a:pt x="236" y="77"/>
                  </a:lnTo>
                  <a:lnTo>
                    <a:pt x="231" y="65"/>
                  </a:lnTo>
                  <a:lnTo>
                    <a:pt x="224" y="53"/>
                  </a:lnTo>
                  <a:lnTo>
                    <a:pt x="217" y="43"/>
                  </a:lnTo>
                  <a:lnTo>
                    <a:pt x="209" y="34"/>
                  </a:lnTo>
                  <a:lnTo>
                    <a:pt x="199" y="25"/>
                  </a:lnTo>
                  <a:lnTo>
                    <a:pt x="189" y="18"/>
                  </a:lnTo>
                  <a:lnTo>
                    <a:pt x="179" y="11"/>
                  </a:lnTo>
                  <a:lnTo>
                    <a:pt x="166" y="6"/>
                  </a:lnTo>
                  <a:lnTo>
                    <a:pt x="153" y="3"/>
                  </a:lnTo>
                  <a:lnTo>
                    <a:pt x="139" y="1"/>
                  </a:lnTo>
                  <a:lnTo>
                    <a:pt x="125" y="0"/>
                  </a:lnTo>
                  <a:lnTo>
                    <a:pt x="125" y="0"/>
                  </a:lnTo>
                  <a:lnTo>
                    <a:pt x="111" y="1"/>
                  </a:lnTo>
                  <a:lnTo>
                    <a:pt x="99" y="3"/>
                  </a:lnTo>
                  <a:lnTo>
                    <a:pt x="87" y="5"/>
                  </a:lnTo>
                  <a:lnTo>
                    <a:pt x="76" y="10"/>
                  </a:lnTo>
                  <a:lnTo>
                    <a:pt x="64" y="15"/>
                  </a:lnTo>
                  <a:lnTo>
                    <a:pt x="54" y="20"/>
                  </a:lnTo>
                  <a:lnTo>
                    <a:pt x="44" y="28"/>
                  </a:lnTo>
                  <a:lnTo>
                    <a:pt x="35" y="37"/>
                  </a:lnTo>
                  <a:lnTo>
                    <a:pt x="27" y="46"/>
                  </a:lnTo>
                  <a:lnTo>
                    <a:pt x="20" y="56"/>
                  </a:lnTo>
                  <a:lnTo>
                    <a:pt x="13" y="66"/>
                  </a:lnTo>
                  <a:lnTo>
                    <a:pt x="8" y="79"/>
                  </a:lnTo>
                  <a:lnTo>
                    <a:pt x="5" y="91"/>
                  </a:lnTo>
                  <a:lnTo>
                    <a:pt x="2" y="104"/>
                  </a:lnTo>
                  <a:lnTo>
                    <a:pt x="0" y="118"/>
                  </a:lnTo>
                  <a:lnTo>
                    <a:pt x="0" y="133"/>
                  </a:lnTo>
                  <a:lnTo>
                    <a:pt x="0" y="133"/>
                  </a:lnTo>
                  <a:lnTo>
                    <a:pt x="0" y="147"/>
                  </a:lnTo>
                  <a:lnTo>
                    <a:pt x="1" y="161"/>
                  </a:lnTo>
                  <a:lnTo>
                    <a:pt x="3" y="174"/>
                  </a:lnTo>
                  <a:lnTo>
                    <a:pt x="7" y="186"/>
                  </a:lnTo>
                  <a:lnTo>
                    <a:pt x="12" y="198"/>
                  </a:lnTo>
                  <a:lnTo>
                    <a:pt x="17" y="209"/>
                  </a:lnTo>
                  <a:lnTo>
                    <a:pt x="25" y="219"/>
                  </a:lnTo>
                  <a:lnTo>
                    <a:pt x="33" y="230"/>
                  </a:lnTo>
                  <a:lnTo>
                    <a:pt x="40" y="237"/>
                  </a:lnTo>
                  <a:lnTo>
                    <a:pt x="50" y="245"/>
                  </a:lnTo>
                  <a:lnTo>
                    <a:pt x="60" y="252"/>
                  </a:lnTo>
                  <a:lnTo>
                    <a:pt x="72" y="257"/>
                  </a:lnTo>
                  <a:lnTo>
                    <a:pt x="85" y="261"/>
                  </a:lnTo>
                  <a:lnTo>
                    <a:pt x="97" y="265"/>
                  </a:lnTo>
                  <a:lnTo>
                    <a:pt x="111" y="266"/>
                  </a:lnTo>
                  <a:lnTo>
                    <a:pt x="127" y="268"/>
                  </a:lnTo>
                  <a:lnTo>
                    <a:pt x="127" y="268"/>
                  </a:lnTo>
                  <a:lnTo>
                    <a:pt x="138" y="268"/>
                  </a:lnTo>
                  <a:lnTo>
                    <a:pt x="149" y="266"/>
                  </a:lnTo>
                  <a:lnTo>
                    <a:pt x="160" y="264"/>
                  </a:lnTo>
                  <a:lnTo>
                    <a:pt x="170" y="261"/>
                  </a:lnTo>
                  <a:lnTo>
                    <a:pt x="179" y="257"/>
                  </a:lnTo>
                  <a:lnTo>
                    <a:pt x="187" y="254"/>
                  </a:lnTo>
                  <a:lnTo>
                    <a:pt x="196" y="249"/>
                  </a:lnTo>
                  <a:lnTo>
                    <a:pt x="204" y="244"/>
                  </a:lnTo>
                  <a:lnTo>
                    <a:pt x="210" y="238"/>
                  </a:lnTo>
                  <a:lnTo>
                    <a:pt x="217" y="232"/>
                  </a:lnTo>
                  <a:lnTo>
                    <a:pt x="228" y="218"/>
                  </a:lnTo>
                  <a:lnTo>
                    <a:pt x="237" y="203"/>
                  </a:lnTo>
                  <a:lnTo>
                    <a:pt x="242" y="186"/>
                  </a:lnTo>
                  <a:lnTo>
                    <a:pt x="198" y="186"/>
                  </a:lnTo>
                  <a:lnTo>
                    <a:pt x="198" y="186"/>
                  </a:lnTo>
                  <a:lnTo>
                    <a:pt x="193" y="197"/>
                  </a:lnTo>
                  <a:lnTo>
                    <a:pt x="186" y="204"/>
                  </a:lnTo>
                  <a:lnTo>
                    <a:pt x="180" y="212"/>
                  </a:lnTo>
                  <a:lnTo>
                    <a:pt x="172" y="218"/>
                  </a:lnTo>
                  <a:lnTo>
                    <a:pt x="162" y="223"/>
                  </a:lnTo>
                  <a:lnTo>
                    <a:pt x="152" y="226"/>
                  </a:lnTo>
                  <a:lnTo>
                    <a:pt x="140" y="228"/>
                  </a:lnTo>
                  <a:lnTo>
                    <a:pt x="127" y="230"/>
                  </a:lnTo>
                  <a:lnTo>
                    <a:pt x="127" y="230"/>
                  </a:lnTo>
                  <a:lnTo>
                    <a:pt x="113" y="228"/>
                  </a:lnTo>
                  <a:lnTo>
                    <a:pt x="97" y="224"/>
                  </a:lnTo>
                  <a:lnTo>
                    <a:pt x="85" y="218"/>
                  </a:lnTo>
                  <a:lnTo>
                    <a:pt x="73" y="209"/>
                  </a:lnTo>
                  <a:lnTo>
                    <a:pt x="67" y="204"/>
                  </a:lnTo>
                  <a:lnTo>
                    <a:pt x="62" y="198"/>
                  </a:lnTo>
                  <a:lnTo>
                    <a:pt x="58" y="192"/>
                  </a:lnTo>
                  <a:lnTo>
                    <a:pt x="54" y="184"/>
                  </a:lnTo>
                  <a:lnTo>
                    <a:pt x="52" y="175"/>
                  </a:lnTo>
                  <a:lnTo>
                    <a:pt x="49" y="166"/>
                  </a:lnTo>
                  <a:lnTo>
                    <a:pt x="46" y="157"/>
                  </a:lnTo>
                  <a:lnTo>
                    <a:pt x="46" y="147"/>
                  </a:lnTo>
                  <a:lnTo>
                    <a:pt x="246" y="1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2811" y="2063"/>
              <a:ext cx="143" cy="173"/>
            </a:xfrm>
            <a:custGeom>
              <a:avLst/>
              <a:gdLst>
                <a:gd name="T0" fmla="*/ 0 w 286"/>
                <a:gd name="T1" fmla="*/ 0 h 346"/>
                <a:gd name="T2" fmla="*/ 0 w 286"/>
                <a:gd name="T3" fmla="*/ 346 h 346"/>
                <a:gd name="T4" fmla="*/ 95 w 286"/>
                <a:gd name="T5" fmla="*/ 346 h 346"/>
                <a:gd name="T6" fmla="*/ 95 w 286"/>
                <a:gd name="T7" fmla="*/ 346 h 346"/>
                <a:gd name="T8" fmla="*/ 116 w 286"/>
                <a:gd name="T9" fmla="*/ 346 h 346"/>
                <a:gd name="T10" fmla="*/ 136 w 286"/>
                <a:gd name="T11" fmla="*/ 344 h 346"/>
                <a:gd name="T12" fmla="*/ 154 w 286"/>
                <a:gd name="T13" fmla="*/ 341 h 346"/>
                <a:gd name="T14" fmla="*/ 171 w 286"/>
                <a:gd name="T15" fmla="*/ 337 h 346"/>
                <a:gd name="T16" fmla="*/ 188 w 286"/>
                <a:gd name="T17" fmla="*/ 332 h 346"/>
                <a:gd name="T18" fmla="*/ 204 w 286"/>
                <a:gd name="T19" fmla="*/ 326 h 346"/>
                <a:gd name="T20" fmla="*/ 218 w 286"/>
                <a:gd name="T21" fmla="*/ 318 h 346"/>
                <a:gd name="T22" fmla="*/ 232 w 286"/>
                <a:gd name="T23" fmla="*/ 309 h 346"/>
                <a:gd name="T24" fmla="*/ 244 w 286"/>
                <a:gd name="T25" fmla="*/ 298 h 346"/>
                <a:gd name="T26" fmla="*/ 254 w 286"/>
                <a:gd name="T27" fmla="*/ 285 h 346"/>
                <a:gd name="T28" fmla="*/ 264 w 286"/>
                <a:gd name="T29" fmla="*/ 271 h 346"/>
                <a:gd name="T30" fmla="*/ 272 w 286"/>
                <a:gd name="T31" fmla="*/ 256 h 346"/>
                <a:gd name="T32" fmla="*/ 278 w 286"/>
                <a:gd name="T33" fmla="*/ 238 h 346"/>
                <a:gd name="T34" fmla="*/ 282 w 286"/>
                <a:gd name="T35" fmla="*/ 218 h 346"/>
                <a:gd name="T36" fmla="*/ 284 w 286"/>
                <a:gd name="T37" fmla="*/ 197 h 346"/>
                <a:gd name="T38" fmla="*/ 286 w 286"/>
                <a:gd name="T39" fmla="*/ 173 h 346"/>
                <a:gd name="T40" fmla="*/ 286 w 286"/>
                <a:gd name="T41" fmla="*/ 173 h 346"/>
                <a:gd name="T42" fmla="*/ 284 w 286"/>
                <a:gd name="T43" fmla="*/ 150 h 346"/>
                <a:gd name="T44" fmla="*/ 282 w 286"/>
                <a:gd name="T45" fmla="*/ 128 h 346"/>
                <a:gd name="T46" fmla="*/ 278 w 286"/>
                <a:gd name="T47" fmla="*/ 108 h 346"/>
                <a:gd name="T48" fmla="*/ 272 w 286"/>
                <a:gd name="T49" fmla="*/ 90 h 346"/>
                <a:gd name="T50" fmla="*/ 264 w 286"/>
                <a:gd name="T51" fmla="*/ 75 h 346"/>
                <a:gd name="T52" fmla="*/ 254 w 286"/>
                <a:gd name="T53" fmla="*/ 61 h 346"/>
                <a:gd name="T54" fmla="*/ 244 w 286"/>
                <a:gd name="T55" fmla="*/ 48 h 346"/>
                <a:gd name="T56" fmla="*/ 232 w 286"/>
                <a:gd name="T57" fmla="*/ 37 h 346"/>
                <a:gd name="T58" fmla="*/ 218 w 286"/>
                <a:gd name="T59" fmla="*/ 28 h 346"/>
                <a:gd name="T60" fmla="*/ 204 w 286"/>
                <a:gd name="T61" fmla="*/ 20 h 346"/>
                <a:gd name="T62" fmla="*/ 188 w 286"/>
                <a:gd name="T63" fmla="*/ 14 h 346"/>
                <a:gd name="T64" fmla="*/ 171 w 286"/>
                <a:gd name="T65" fmla="*/ 9 h 346"/>
                <a:gd name="T66" fmla="*/ 154 w 286"/>
                <a:gd name="T67" fmla="*/ 5 h 346"/>
                <a:gd name="T68" fmla="*/ 136 w 286"/>
                <a:gd name="T69" fmla="*/ 3 h 346"/>
                <a:gd name="T70" fmla="*/ 116 w 286"/>
                <a:gd name="T71" fmla="*/ 1 h 346"/>
                <a:gd name="T72" fmla="*/ 95 w 286"/>
                <a:gd name="T73" fmla="*/ 0 h 346"/>
                <a:gd name="T74" fmla="*/ 0 w 286"/>
                <a:gd name="T7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346">
                  <a:moveTo>
                    <a:pt x="0" y="0"/>
                  </a:moveTo>
                  <a:lnTo>
                    <a:pt x="0" y="346"/>
                  </a:lnTo>
                  <a:lnTo>
                    <a:pt x="95" y="346"/>
                  </a:lnTo>
                  <a:lnTo>
                    <a:pt x="95" y="346"/>
                  </a:lnTo>
                  <a:lnTo>
                    <a:pt x="116" y="346"/>
                  </a:lnTo>
                  <a:lnTo>
                    <a:pt x="136" y="344"/>
                  </a:lnTo>
                  <a:lnTo>
                    <a:pt x="154" y="341"/>
                  </a:lnTo>
                  <a:lnTo>
                    <a:pt x="171" y="337"/>
                  </a:lnTo>
                  <a:lnTo>
                    <a:pt x="188" y="332"/>
                  </a:lnTo>
                  <a:lnTo>
                    <a:pt x="204" y="326"/>
                  </a:lnTo>
                  <a:lnTo>
                    <a:pt x="218" y="318"/>
                  </a:lnTo>
                  <a:lnTo>
                    <a:pt x="232" y="309"/>
                  </a:lnTo>
                  <a:lnTo>
                    <a:pt x="244" y="298"/>
                  </a:lnTo>
                  <a:lnTo>
                    <a:pt x="254" y="285"/>
                  </a:lnTo>
                  <a:lnTo>
                    <a:pt x="264" y="271"/>
                  </a:lnTo>
                  <a:lnTo>
                    <a:pt x="272" y="256"/>
                  </a:lnTo>
                  <a:lnTo>
                    <a:pt x="278" y="238"/>
                  </a:lnTo>
                  <a:lnTo>
                    <a:pt x="282" y="218"/>
                  </a:lnTo>
                  <a:lnTo>
                    <a:pt x="284" y="197"/>
                  </a:lnTo>
                  <a:lnTo>
                    <a:pt x="286" y="173"/>
                  </a:lnTo>
                  <a:lnTo>
                    <a:pt x="286" y="173"/>
                  </a:lnTo>
                  <a:lnTo>
                    <a:pt x="284" y="150"/>
                  </a:lnTo>
                  <a:lnTo>
                    <a:pt x="282" y="128"/>
                  </a:lnTo>
                  <a:lnTo>
                    <a:pt x="278" y="108"/>
                  </a:lnTo>
                  <a:lnTo>
                    <a:pt x="272" y="90"/>
                  </a:lnTo>
                  <a:lnTo>
                    <a:pt x="264" y="75"/>
                  </a:lnTo>
                  <a:lnTo>
                    <a:pt x="254" y="61"/>
                  </a:lnTo>
                  <a:lnTo>
                    <a:pt x="244" y="48"/>
                  </a:lnTo>
                  <a:lnTo>
                    <a:pt x="232" y="37"/>
                  </a:lnTo>
                  <a:lnTo>
                    <a:pt x="218" y="28"/>
                  </a:lnTo>
                  <a:lnTo>
                    <a:pt x="204" y="20"/>
                  </a:lnTo>
                  <a:lnTo>
                    <a:pt x="188" y="14"/>
                  </a:lnTo>
                  <a:lnTo>
                    <a:pt x="171" y="9"/>
                  </a:lnTo>
                  <a:lnTo>
                    <a:pt x="154" y="5"/>
                  </a:lnTo>
                  <a:lnTo>
                    <a:pt x="136" y="3"/>
                  </a:lnTo>
                  <a:lnTo>
                    <a:pt x="116" y="1"/>
                  </a:lnTo>
                  <a:lnTo>
                    <a:pt x="9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2836" y="2083"/>
              <a:ext cx="94" cy="133"/>
            </a:xfrm>
            <a:custGeom>
              <a:avLst/>
              <a:gdLst>
                <a:gd name="T0" fmla="*/ 187 w 187"/>
                <a:gd name="T1" fmla="*/ 132 h 265"/>
                <a:gd name="T2" fmla="*/ 187 w 187"/>
                <a:gd name="T3" fmla="*/ 132 h 265"/>
                <a:gd name="T4" fmla="*/ 186 w 187"/>
                <a:gd name="T5" fmla="*/ 153 h 265"/>
                <a:gd name="T6" fmla="*/ 183 w 187"/>
                <a:gd name="T7" fmla="*/ 172 h 265"/>
                <a:gd name="T8" fmla="*/ 180 w 187"/>
                <a:gd name="T9" fmla="*/ 189 h 265"/>
                <a:gd name="T10" fmla="*/ 174 w 187"/>
                <a:gd name="T11" fmla="*/ 203 h 265"/>
                <a:gd name="T12" fmla="*/ 168 w 187"/>
                <a:gd name="T13" fmla="*/ 215 h 265"/>
                <a:gd name="T14" fmla="*/ 160 w 187"/>
                <a:gd name="T15" fmla="*/ 225 h 265"/>
                <a:gd name="T16" fmla="*/ 152 w 187"/>
                <a:gd name="T17" fmla="*/ 234 h 265"/>
                <a:gd name="T18" fmla="*/ 143 w 187"/>
                <a:gd name="T19" fmla="*/ 242 h 265"/>
                <a:gd name="T20" fmla="*/ 133 w 187"/>
                <a:gd name="T21" fmla="*/ 248 h 265"/>
                <a:gd name="T22" fmla="*/ 121 w 187"/>
                <a:gd name="T23" fmla="*/ 253 h 265"/>
                <a:gd name="T24" fmla="*/ 110 w 187"/>
                <a:gd name="T25" fmla="*/ 257 h 265"/>
                <a:gd name="T26" fmla="*/ 97 w 187"/>
                <a:gd name="T27" fmla="*/ 261 h 265"/>
                <a:gd name="T28" fmla="*/ 84 w 187"/>
                <a:gd name="T29" fmla="*/ 262 h 265"/>
                <a:gd name="T30" fmla="*/ 72 w 187"/>
                <a:gd name="T31" fmla="*/ 263 h 265"/>
                <a:gd name="T32" fmla="*/ 45 w 187"/>
                <a:gd name="T33" fmla="*/ 265 h 265"/>
                <a:gd name="T34" fmla="*/ 0 w 187"/>
                <a:gd name="T35" fmla="*/ 265 h 265"/>
                <a:gd name="T36" fmla="*/ 0 w 187"/>
                <a:gd name="T37" fmla="*/ 0 h 265"/>
                <a:gd name="T38" fmla="*/ 45 w 187"/>
                <a:gd name="T39" fmla="*/ 0 h 265"/>
                <a:gd name="T40" fmla="*/ 45 w 187"/>
                <a:gd name="T41" fmla="*/ 0 h 265"/>
                <a:gd name="T42" fmla="*/ 72 w 187"/>
                <a:gd name="T43" fmla="*/ 1 h 265"/>
                <a:gd name="T44" fmla="*/ 84 w 187"/>
                <a:gd name="T45" fmla="*/ 2 h 265"/>
                <a:gd name="T46" fmla="*/ 97 w 187"/>
                <a:gd name="T47" fmla="*/ 5 h 265"/>
                <a:gd name="T48" fmla="*/ 110 w 187"/>
                <a:gd name="T49" fmla="*/ 7 h 265"/>
                <a:gd name="T50" fmla="*/ 121 w 187"/>
                <a:gd name="T51" fmla="*/ 11 h 265"/>
                <a:gd name="T52" fmla="*/ 133 w 187"/>
                <a:gd name="T53" fmla="*/ 16 h 265"/>
                <a:gd name="T54" fmla="*/ 143 w 187"/>
                <a:gd name="T55" fmla="*/ 22 h 265"/>
                <a:gd name="T56" fmla="*/ 152 w 187"/>
                <a:gd name="T57" fmla="*/ 30 h 265"/>
                <a:gd name="T58" fmla="*/ 160 w 187"/>
                <a:gd name="T59" fmla="*/ 39 h 265"/>
                <a:gd name="T60" fmla="*/ 168 w 187"/>
                <a:gd name="T61" fmla="*/ 49 h 265"/>
                <a:gd name="T62" fmla="*/ 174 w 187"/>
                <a:gd name="T63" fmla="*/ 62 h 265"/>
                <a:gd name="T64" fmla="*/ 180 w 187"/>
                <a:gd name="T65" fmla="*/ 76 h 265"/>
                <a:gd name="T66" fmla="*/ 183 w 187"/>
                <a:gd name="T67" fmla="*/ 92 h 265"/>
                <a:gd name="T68" fmla="*/ 186 w 187"/>
                <a:gd name="T69" fmla="*/ 111 h 265"/>
                <a:gd name="T70" fmla="*/ 187 w 187"/>
                <a:gd name="T71" fmla="*/ 13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265">
                  <a:moveTo>
                    <a:pt x="187" y="132"/>
                  </a:moveTo>
                  <a:lnTo>
                    <a:pt x="187" y="132"/>
                  </a:lnTo>
                  <a:lnTo>
                    <a:pt x="186" y="153"/>
                  </a:lnTo>
                  <a:lnTo>
                    <a:pt x="183" y="172"/>
                  </a:lnTo>
                  <a:lnTo>
                    <a:pt x="180" y="189"/>
                  </a:lnTo>
                  <a:lnTo>
                    <a:pt x="174" y="203"/>
                  </a:lnTo>
                  <a:lnTo>
                    <a:pt x="168" y="215"/>
                  </a:lnTo>
                  <a:lnTo>
                    <a:pt x="160" y="225"/>
                  </a:lnTo>
                  <a:lnTo>
                    <a:pt x="152" y="234"/>
                  </a:lnTo>
                  <a:lnTo>
                    <a:pt x="143" y="242"/>
                  </a:lnTo>
                  <a:lnTo>
                    <a:pt x="133" y="248"/>
                  </a:lnTo>
                  <a:lnTo>
                    <a:pt x="121" y="253"/>
                  </a:lnTo>
                  <a:lnTo>
                    <a:pt x="110" y="257"/>
                  </a:lnTo>
                  <a:lnTo>
                    <a:pt x="97" y="261"/>
                  </a:lnTo>
                  <a:lnTo>
                    <a:pt x="84" y="262"/>
                  </a:lnTo>
                  <a:lnTo>
                    <a:pt x="72" y="263"/>
                  </a:lnTo>
                  <a:lnTo>
                    <a:pt x="45" y="265"/>
                  </a:lnTo>
                  <a:lnTo>
                    <a:pt x="0" y="265"/>
                  </a:lnTo>
                  <a:lnTo>
                    <a:pt x="0" y="0"/>
                  </a:lnTo>
                  <a:lnTo>
                    <a:pt x="45" y="0"/>
                  </a:lnTo>
                  <a:lnTo>
                    <a:pt x="45" y="0"/>
                  </a:lnTo>
                  <a:lnTo>
                    <a:pt x="72" y="1"/>
                  </a:lnTo>
                  <a:lnTo>
                    <a:pt x="84" y="2"/>
                  </a:lnTo>
                  <a:lnTo>
                    <a:pt x="97" y="5"/>
                  </a:lnTo>
                  <a:lnTo>
                    <a:pt x="110" y="7"/>
                  </a:lnTo>
                  <a:lnTo>
                    <a:pt x="121" y="11"/>
                  </a:lnTo>
                  <a:lnTo>
                    <a:pt x="133" y="16"/>
                  </a:lnTo>
                  <a:lnTo>
                    <a:pt x="143" y="22"/>
                  </a:lnTo>
                  <a:lnTo>
                    <a:pt x="152" y="30"/>
                  </a:lnTo>
                  <a:lnTo>
                    <a:pt x="160" y="39"/>
                  </a:lnTo>
                  <a:lnTo>
                    <a:pt x="168" y="49"/>
                  </a:lnTo>
                  <a:lnTo>
                    <a:pt x="174" y="62"/>
                  </a:lnTo>
                  <a:lnTo>
                    <a:pt x="180" y="76"/>
                  </a:lnTo>
                  <a:lnTo>
                    <a:pt x="183" y="92"/>
                  </a:lnTo>
                  <a:lnTo>
                    <a:pt x="186" y="111"/>
                  </a:lnTo>
                  <a:lnTo>
                    <a:pt x="187" y="1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2695" y="2209"/>
              <a:ext cx="28"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2638" y="2107"/>
              <a:ext cx="64" cy="129"/>
            </a:xfrm>
            <a:custGeom>
              <a:avLst/>
              <a:gdLst>
                <a:gd name="T0" fmla="*/ 129 w 129"/>
                <a:gd name="T1" fmla="*/ 1 h 258"/>
                <a:gd name="T2" fmla="*/ 129 w 129"/>
                <a:gd name="T3" fmla="*/ 1 h 258"/>
                <a:gd name="T4" fmla="*/ 116 w 129"/>
                <a:gd name="T5" fmla="*/ 0 h 258"/>
                <a:gd name="T6" fmla="*/ 116 w 129"/>
                <a:gd name="T7" fmla="*/ 0 h 258"/>
                <a:gd name="T8" fmla="*/ 103 w 129"/>
                <a:gd name="T9" fmla="*/ 1 h 258"/>
                <a:gd name="T10" fmla="*/ 92 w 129"/>
                <a:gd name="T11" fmla="*/ 3 h 258"/>
                <a:gd name="T12" fmla="*/ 82 w 129"/>
                <a:gd name="T13" fmla="*/ 7 h 258"/>
                <a:gd name="T14" fmla="*/ 71 w 129"/>
                <a:gd name="T15" fmla="*/ 12 h 258"/>
                <a:gd name="T16" fmla="*/ 62 w 129"/>
                <a:gd name="T17" fmla="*/ 20 h 258"/>
                <a:gd name="T18" fmla="*/ 55 w 129"/>
                <a:gd name="T19" fmla="*/ 27 h 258"/>
                <a:gd name="T20" fmla="*/ 49 w 129"/>
                <a:gd name="T21" fmla="*/ 36 h 258"/>
                <a:gd name="T22" fmla="*/ 42 w 129"/>
                <a:gd name="T23" fmla="*/ 46 h 258"/>
                <a:gd name="T24" fmla="*/ 42 w 129"/>
                <a:gd name="T25" fmla="*/ 2 h 258"/>
                <a:gd name="T26" fmla="*/ 0 w 129"/>
                <a:gd name="T27" fmla="*/ 2 h 258"/>
                <a:gd name="T28" fmla="*/ 0 w 129"/>
                <a:gd name="T29" fmla="*/ 258 h 258"/>
                <a:gd name="T30" fmla="*/ 43 w 129"/>
                <a:gd name="T31" fmla="*/ 258 h 258"/>
                <a:gd name="T32" fmla="*/ 43 w 129"/>
                <a:gd name="T33" fmla="*/ 124 h 258"/>
                <a:gd name="T34" fmla="*/ 43 w 129"/>
                <a:gd name="T35" fmla="*/ 124 h 258"/>
                <a:gd name="T36" fmla="*/ 45 w 129"/>
                <a:gd name="T37" fmla="*/ 104 h 258"/>
                <a:gd name="T38" fmla="*/ 47 w 129"/>
                <a:gd name="T39" fmla="*/ 87 h 258"/>
                <a:gd name="T40" fmla="*/ 52 w 129"/>
                <a:gd name="T41" fmla="*/ 73 h 258"/>
                <a:gd name="T42" fmla="*/ 55 w 129"/>
                <a:gd name="T43" fmla="*/ 68 h 258"/>
                <a:gd name="T44" fmla="*/ 59 w 129"/>
                <a:gd name="T45" fmla="*/ 63 h 258"/>
                <a:gd name="T46" fmla="*/ 62 w 129"/>
                <a:gd name="T47" fmla="*/ 58 h 258"/>
                <a:gd name="T48" fmla="*/ 68 w 129"/>
                <a:gd name="T49" fmla="*/ 55 h 258"/>
                <a:gd name="T50" fmla="*/ 73 w 129"/>
                <a:gd name="T51" fmla="*/ 52 h 258"/>
                <a:gd name="T52" fmla="*/ 78 w 129"/>
                <a:gd name="T53" fmla="*/ 49 h 258"/>
                <a:gd name="T54" fmla="*/ 90 w 129"/>
                <a:gd name="T55" fmla="*/ 46 h 258"/>
                <a:gd name="T56" fmla="*/ 104 w 129"/>
                <a:gd name="T57" fmla="*/ 45 h 258"/>
                <a:gd name="T58" fmla="*/ 104 w 129"/>
                <a:gd name="T59" fmla="*/ 45 h 258"/>
                <a:gd name="T60" fmla="*/ 116 w 129"/>
                <a:gd name="T61" fmla="*/ 45 h 258"/>
                <a:gd name="T62" fmla="*/ 129 w 129"/>
                <a:gd name="T63" fmla="*/ 46 h 258"/>
                <a:gd name="T64" fmla="*/ 129 w 129"/>
                <a:gd name="T65" fmla="*/ 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258">
                  <a:moveTo>
                    <a:pt x="129" y="1"/>
                  </a:moveTo>
                  <a:lnTo>
                    <a:pt x="129" y="1"/>
                  </a:lnTo>
                  <a:lnTo>
                    <a:pt x="116" y="0"/>
                  </a:lnTo>
                  <a:lnTo>
                    <a:pt x="116" y="0"/>
                  </a:lnTo>
                  <a:lnTo>
                    <a:pt x="103" y="1"/>
                  </a:lnTo>
                  <a:lnTo>
                    <a:pt x="92" y="3"/>
                  </a:lnTo>
                  <a:lnTo>
                    <a:pt x="82" y="7"/>
                  </a:lnTo>
                  <a:lnTo>
                    <a:pt x="71" y="12"/>
                  </a:lnTo>
                  <a:lnTo>
                    <a:pt x="62" y="20"/>
                  </a:lnTo>
                  <a:lnTo>
                    <a:pt x="55" y="27"/>
                  </a:lnTo>
                  <a:lnTo>
                    <a:pt x="49" y="36"/>
                  </a:lnTo>
                  <a:lnTo>
                    <a:pt x="42" y="46"/>
                  </a:lnTo>
                  <a:lnTo>
                    <a:pt x="42" y="2"/>
                  </a:lnTo>
                  <a:lnTo>
                    <a:pt x="0" y="2"/>
                  </a:lnTo>
                  <a:lnTo>
                    <a:pt x="0" y="258"/>
                  </a:lnTo>
                  <a:lnTo>
                    <a:pt x="43" y="258"/>
                  </a:lnTo>
                  <a:lnTo>
                    <a:pt x="43" y="124"/>
                  </a:lnTo>
                  <a:lnTo>
                    <a:pt x="43" y="124"/>
                  </a:lnTo>
                  <a:lnTo>
                    <a:pt x="45" y="104"/>
                  </a:lnTo>
                  <a:lnTo>
                    <a:pt x="47" y="87"/>
                  </a:lnTo>
                  <a:lnTo>
                    <a:pt x="52" y="73"/>
                  </a:lnTo>
                  <a:lnTo>
                    <a:pt x="55" y="68"/>
                  </a:lnTo>
                  <a:lnTo>
                    <a:pt x="59" y="63"/>
                  </a:lnTo>
                  <a:lnTo>
                    <a:pt x="62" y="58"/>
                  </a:lnTo>
                  <a:lnTo>
                    <a:pt x="68" y="55"/>
                  </a:lnTo>
                  <a:lnTo>
                    <a:pt x="73" y="52"/>
                  </a:lnTo>
                  <a:lnTo>
                    <a:pt x="78" y="49"/>
                  </a:lnTo>
                  <a:lnTo>
                    <a:pt x="90" y="46"/>
                  </a:lnTo>
                  <a:lnTo>
                    <a:pt x="104" y="45"/>
                  </a:lnTo>
                  <a:lnTo>
                    <a:pt x="104" y="45"/>
                  </a:lnTo>
                  <a:lnTo>
                    <a:pt x="116" y="45"/>
                  </a:lnTo>
                  <a:lnTo>
                    <a:pt x="129" y="46"/>
                  </a:lnTo>
                  <a:lnTo>
                    <a:pt x="129"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2516" y="2124"/>
              <a:ext cx="76" cy="37"/>
            </a:xfrm>
            <a:custGeom>
              <a:avLst/>
              <a:gdLst>
                <a:gd name="T0" fmla="*/ 78 w 153"/>
                <a:gd name="T1" fmla="*/ 0 h 73"/>
                <a:gd name="T2" fmla="*/ 78 w 153"/>
                <a:gd name="T3" fmla="*/ 0 h 73"/>
                <a:gd name="T4" fmla="*/ 87 w 153"/>
                <a:gd name="T5" fmla="*/ 1 h 73"/>
                <a:gd name="T6" fmla="*/ 94 w 153"/>
                <a:gd name="T7" fmla="*/ 2 h 73"/>
                <a:gd name="T8" fmla="*/ 102 w 153"/>
                <a:gd name="T9" fmla="*/ 4 h 73"/>
                <a:gd name="T10" fmla="*/ 109 w 153"/>
                <a:gd name="T11" fmla="*/ 6 h 73"/>
                <a:gd name="T12" fmla="*/ 116 w 153"/>
                <a:gd name="T13" fmla="*/ 10 h 73"/>
                <a:gd name="T14" fmla="*/ 122 w 153"/>
                <a:gd name="T15" fmla="*/ 14 h 73"/>
                <a:gd name="T16" fmla="*/ 132 w 153"/>
                <a:gd name="T17" fmla="*/ 23 h 73"/>
                <a:gd name="T18" fmla="*/ 141 w 153"/>
                <a:gd name="T19" fmla="*/ 34 h 73"/>
                <a:gd name="T20" fmla="*/ 147 w 153"/>
                <a:gd name="T21" fmla="*/ 47 h 73"/>
                <a:gd name="T22" fmla="*/ 151 w 153"/>
                <a:gd name="T23" fmla="*/ 59 h 73"/>
                <a:gd name="T24" fmla="*/ 153 w 153"/>
                <a:gd name="T25" fmla="*/ 73 h 73"/>
                <a:gd name="T26" fmla="*/ 0 w 153"/>
                <a:gd name="T27" fmla="*/ 73 h 73"/>
                <a:gd name="T28" fmla="*/ 0 w 153"/>
                <a:gd name="T29" fmla="*/ 73 h 73"/>
                <a:gd name="T30" fmla="*/ 1 w 153"/>
                <a:gd name="T31" fmla="*/ 63 h 73"/>
                <a:gd name="T32" fmla="*/ 3 w 153"/>
                <a:gd name="T33" fmla="*/ 56 h 73"/>
                <a:gd name="T34" fmla="*/ 5 w 153"/>
                <a:gd name="T35" fmla="*/ 47 h 73"/>
                <a:gd name="T36" fmla="*/ 8 w 153"/>
                <a:gd name="T37" fmla="*/ 40 h 73"/>
                <a:gd name="T38" fmla="*/ 12 w 153"/>
                <a:gd name="T39" fmla="*/ 33 h 73"/>
                <a:gd name="T40" fmla="*/ 17 w 153"/>
                <a:gd name="T41" fmla="*/ 28 h 73"/>
                <a:gd name="T42" fmla="*/ 20 w 153"/>
                <a:gd name="T43" fmla="*/ 23 h 73"/>
                <a:gd name="T44" fmla="*/ 26 w 153"/>
                <a:gd name="T45" fmla="*/ 18 h 73"/>
                <a:gd name="T46" fmla="*/ 37 w 153"/>
                <a:gd name="T47" fmla="*/ 10 h 73"/>
                <a:gd name="T48" fmla="*/ 50 w 153"/>
                <a:gd name="T49" fmla="*/ 5 h 73"/>
                <a:gd name="T50" fmla="*/ 64 w 153"/>
                <a:gd name="T51" fmla="*/ 1 h 73"/>
                <a:gd name="T52" fmla="*/ 78 w 153"/>
                <a:gd name="T5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73">
                  <a:moveTo>
                    <a:pt x="78" y="0"/>
                  </a:moveTo>
                  <a:lnTo>
                    <a:pt x="78" y="0"/>
                  </a:lnTo>
                  <a:lnTo>
                    <a:pt x="87" y="1"/>
                  </a:lnTo>
                  <a:lnTo>
                    <a:pt x="94" y="2"/>
                  </a:lnTo>
                  <a:lnTo>
                    <a:pt x="102" y="4"/>
                  </a:lnTo>
                  <a:lnTo>
                    <a:pt x="109" y="6"/>
                  </a:lnTo>
                  <a:lnTo>
                    <a:pt x="116" y="10"/>
                  </a:lnTo>
                  <a:lnTo>
                    <a:pt x="122" y="14"/>
                  </a:lnTo>
                  <a:lnTo>
                    <a:pt x="132" y="23"/>
                  </a:lnTo>
                  <a:lnTo>
                    <a:pt x="141" y="34"/>
                  </a:lnTo>
                  <a:lnTo>
                    <a:pt x="147" y="47"/>
                  </a:lnTo>
                  <a:lnTo>
                    <a:pt x="151" y="59"/>
                  </a:lnTo>
                  <a:lnTo>
                    <a:pt x="153" y="73"/>
                  </a:lnTo>
                  <a:lnTo>
                    <a:pt x="0" y="73"/>
                  </a:lnTo>
                  <a:lnTo>
                    <a:pt x="0" y="73"/>
                  </a:lnTo>
                  <a:lnTo>
                    <a:pt x="1" y="63"/>
                  </a:lnTo>
                  <a:lnTo>
                    <a:pt x="3" y="56"/>
                  </a:lnTo>
                  <a:lnTo>
                    <a:pt x="5" y="47"/>
                  </a:lnTo>
                  <a:lnTo>
                    <a:pt x="8" y="40"/>
                  </a:lnTo>
                  <a:lnTo>
                    <a:pt x="12" y="33"/>
                  </a:lnTo>
                  <a:lnTo>
                    <a:pt x="17" y="28"/>
                  </a:lnTo>
                  <a:lnTo>
                    <a:pt x="20" y="23"/>
                  </a:lnTo>
                  <a:lnTo>
                    <a:pt x="26" y="18"/>
                  </a:lnTo>
                  <a:lnTo>
                    <a:pt x="37" y="10"/>
                  </a:lnTo>
                  <a:lnTo>
                    <a:pt x="50" y="5"/>
                  </a:lnTo>
                  <a:lnTo>
                    <a:pt x="64" y="1"/>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2491" y="2105"/>
              <a:ext cx="124" cy="134"/>
            </a:xfrm>
            <a:custGeom>
              <a:avLst/>
              <a:gdLst>
                <a:gd name="T0" fmla="*/ 246 w 248"/>
                <a:gd name="T1" fmla="*/ 147 h 268"/>
                <a:gd name="T2" fmla="*/ 246 w 248"/>
                <a:gd name="T3" fmla="*/ 118 h 268"/>
                <a:gd name="T4" fmla="*/ 241 w 248"/>
                <a:gd name="T5" fmla="*/ 90 h 268"/>
                <a:gd name="T6" fmla="*/ 232 w 248"/>
                <a:gd name="T7" fmla="*/ 65 h 268"/>
                <a:gd name="T8" fmla="*/ 218 w 248"/>
                <a:gd name="T9" fmla="*/ 43 h 268"/>
                <a:gd name="T10" fmla="*/ 201 w 248"/>
                <a:gd name="T11" fmla="*/ 25 h 268"/>
                <a:gd name="T12" fmla="*/ 179 w 248"/>
                <a:gd name="T13" fmla="*/ 11 h 268"/>
                <a:gd name="T14" fmla="*/ 154 w 248"/>
                <a:gd name="T15" fmla="*/ 3 h 268"/>
                <a:gd name="T16" fmla="*/ 126 w 248"/>
                <a:gd name="T17" fmla="*/ 0 h 268"/>
                <a:gd name="T18" fmla="*/ 113 w 248"/>
                <a:gd name="T19" fmla="*/ 1 h 268"/>
                <a:gd name="T20" fmla="*/ 88 w 248"/>
                <a:gd name="T21" fmla="*/ 5 h 268"/>
                <a:gd name="T22" fmla="*/ 66 w 248"/>
                <a:gd name="T23" fmla="*/ 15 h 268"/>
                <a:gd name="T24" fmla="*/ 46 w 248"/>
                <a:gd name="T25" fmla="*/ 28 h 268"/>
                <a:gd name="T26" fmla="*/ 29 w 248"/>
                <a:gd name="T27" fmla="*/ 46 h 268"/>
                <a:gd name="T28" fmla="*/ 15 w 248"/>
                <a:gd name="T29" fmla="*/ 66 h 268"/>
                <a:gd name="T30" fmla="*/ 6 w 248"/>
                <a:gd name="T31" fmla="*/ 91 h 268"/>
                <a:gd name="T32" fmla="*/ 1 w 248"/>
                <a:gd name="T33" fmla="*/ 118 h 268"/>
                <a:gd name="T34" fmla="*/ 0 w 248"/>
                <a:gd name="T35" fmla="*/ 133 h 268"/>
                <a:gd name="T36" fmla="*/ 2 w 248"/>
                <a:gd name="T37" fmla="*/ 161 h 268"/>
                <a:gd name="T38" fmla="*/ 9 w 248"/>
                <a:gd name="T39" fmla="*/ 186 h 268"/>
                <a:gd name="T40" fmla="*/ 19 w 248"/>
                <a:gd name="T41" fmla="*/ 209 h 268"/>
                <a:gd name="T42" fmla="*/ 33 w 248"/>
                <a:gd name="T43" fmla="*/ 230 h 268"/>
                <a:gd name="T44" fmla="*/ 51 w 248"/>
                <a:gd name="T45" fmla="*/ 245 h 268"/>
                <a:gd name="T46" fmla="*/ 74 w 248"/>
                <a:gd name="T47" fmla="*/ 257 h 268"/>
                <a:gd name="T48" fmla="*/ 99 w 248"/>
                <a:gd name="T49" fmla="*/ 265 h 268"/>
                <a:gd name="T50" fmla="*/ 127 w 248"/>
                <a:gd name="T51" fmla="*/ 268 h 268"/>
                <a:gd name="T52" fmla="*/ 138 w 248"/>
                <a:gd name="T53" fmla="*/ 268 h 268"/>
                <a:gd name="T54" fmla="*/ 160 w 248"/>
                <a:gd name="T55" fmla="*/ 264 h 268"/>
                <a:gd name="T56" fmla="*/ 180 w 248"/>
                <a:gd name="T57" fmla="*/ 257 h 268"/>
                <a:gd name="T58" fmla="*/ 197 w 248"/>
                <a:gd name="T59" fmla="*/ 249 h 268"/>
                <a:gd name="T60" fmla="*/ 212 w 248"/>
                <a:gd name="T61" fmla="*/ 238 h 268"/>
                <a:gd name="T62" fmla="*/ 230 w 248"/>
                <a:gd name="T63" fmla="*/ 218 h 268"/>
                <a:gd name="T64" fmla="*/ 244 w 248"/>
                <a:gd name="T65" fmla="*/ 186 h 268"/>
                <a:gd name="T66" fmla="*/ 198 w 248"/>
                <a:gd name="T67" fmla="*/ 186 h 268"/>
                <a:gd name="T68" fmla="*/ 188 w 248"/>
                <a:gd name="T69" fmla="*/ 204 h 268"/>
                <a:gd name="T70" fmla="*/ 173 w 248"/>
                <a:gd name="T71" fmla="*/ 218 h 268"/>
                <a:gd name="T72" fmla="*/ 154 w 248"/>
                <a:gd name="T73" fmla="*/ 226 h 268"/>
                <a:gd name="T74" fmla="*/ 127 w 248"/>
                <a:gd name="T75" fmla="*/ 230 h 268"/>
                <a:gd name="T76" fmla="*/ 113 w 248"/>
                <a:gd name="T77" fmla="*/ 228 h 268"/>
                <a:gd name="T78" fmla="*/ 86 w 248"/>
                <a:gd name="T79" fmla="*/ 218 h 268"/>
                <a:gd name="T80" fmla="*/ 68 w 248"/>
                <a:gd name="T81" fmla="*/ 204 h 268"/>
                <a:gd name="T82" fmla="*/ 58 w 248"/>
                <a:gd name="T83" fmla="*/ 192 h 268"/>
                <a:gd name="T84" fmla="*/ 52 w 248"/>
                <a:gd name="T85" fmla="*/ 175 h 268"/>
                <a:gd name="T86" fmla="*/ 48 w 248"/>
                <a:gd name="T87" fmla="*/ 157 h 268"/>
                <a:gd name="T88" fmla="*/ 246 w 248"/>
                <a:gd name="T89" fmla="*/ 14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268">
                  <a:moveTo>
                    <a:pt x="246" y="147"/>
                  </a:moveTo>
                  <a:lnTo>
                    <a:pt x="246" y="147"/>
                  </a:lnTo>
                  <a:lnTo>
                    <a:pt x="248" y="132"/>
                  </a:lnTo>
                  <a:lnTo>
                    <a:pt x="246" y="118"/>
                  </a:lnTo>
                  <a:lnTo>
                    <a:pt x="245" y="103"/>
                  </a:lnTo>
                  <a:lnTo>
                    <a:pt x="241" y="90"/>
                  </a:lnTo>
                  <a:lnTo>
                    <a:pt x="237" y="77"/>
                  </a:lnTo>
                  <a:lnTo>
                    <a:pt x="232" y="65"/>
                  </a:lnTo>
                  <a:lnTo>
                    <a:pt x="226" y="53"/>
                  </a:lnTo>
                  <a:lnTo>
                    <a:pt x="218" y="43"/>
                  </a:lnTo>
                  <a:lnTo>
                    <a:pt x="209" y="34"/>
                  </a:lnTo>
                  <a:lnTo>
                    <a:pt x="201" y="25"/>
                  </a:lnTo>
                  <a:lnTo>
                    <a:pt x="190" y="18"/>
                  </a:lnTo>
                  <a:lnTo>
                    <a:pt x="179" y="11"/>
                  </a:lnTo>
                  <a:lnTo>
                    <a:pt x="168" y="6"/>
                  </a:lnTo>
                  <a:lnTo>
                    <a:pt x="154" y="3"/>
                  </a:lnTo>
                  <a:lnTo>
                    <a:pt x="141" y="1"/>
                  </a:lnTo>
                  <a:lnTo>
                    <a:pt x="126" y="0"/>
                  </a:lnTo>
                  <a:lnTo>
                    <a:pt x="126" y="0"/>
                  </a:lnTo>
                  <a:lnTo>
                    <a:pt x="113" y="1"/>
                  </a:lnTo>
                  <a:lnTo>
                    <a:pt x="100" y="3"/>
                  </a:lnTo>
                  <a:lnTo>
                    <a:pt x="88" y="5"/>
                  </a:lnTo>
                  <a:lnTo>
                    <a:pt x="76" y="10"/>
                  </a:lnTo>
                  <a:lnTo>
                    <a:pt x="66" y="15"/>
                  </a:lnTo>
                  <a:lnTo>
                    <a:pt x="55" y="20"/>
                  </a:lnTo>
                  <a:lnTo>
                    <a:pt x="46" y="28"/>
                  </a:lnTo>
                  <a:lnTo>
                    <a:pt x="37" y="37"/>
                  </a:lnTo>
                  <a:lnTo>
                    <a:pt x="29" y="46"/>
                  </a:lnTo>
                  <a:lnTo>
                    <a:pt x="21" y="56"/>
                  </a:lnTo>
                  <a:lnTo>
                    <a:pt x="15" y="66"/>
                  </a:lnTo>
                  <a:lnTo>
                    <a:pt x="10" y="79"/>
                  </a:lnTo>
                  <a:lnTo>
                    <a:pt x="6" y="91"/>
                  </a:lnTo>
                  <a:lnTo>
                    <a:pt x="2" y="104"/>
                  </a:lnTo>
                  <a:lnTo>
                    <a:pt x="1" y="118"/>
                  </a:lnTo>
                  <a:lnTo>
                    <a:pt x="0" y="133"/>
                  </a:lnTo>
                  <a:lnTo>
                    <a:pt x="0" y="133"/>
                  </a:lnTo>
                  <a:lnTo>
                    <a:pt x="1" y="147"/>
                  </a:lnTo>
                  <a:lnTo>
                    <a:pt x="2" y="161"/>
                  </a:lnTo>
                  <a:lnTo>
                    <a:pt x="5" y="174"/>
                  </a:lnTo>
                  <a:lnTo>
                    <a:pt x="9" y="186"/>
                  </a:lnTo>
                  <a:lnTo>
                    <a:pt x="14" y="198"/>
                  </a:lnTo>
                  <a:lnTo>
                    <a:pt x="19" y="209"/>
                  </a:lnTo>
                  <a:lnTo>
                    <a:pt x="25" y="219"/>
                  </a:lnTo>
                  <a:lnTo>
                    <a:pt x="33" y="230"/>
                  </a:lnTo>
                  <a:lnTo>
                    <a:pt x="42" y="237"/>
                  </a:lnTo>
                  <a:lnTo>
                    <a:pt x="51" y="245"/>
                  </a:lnTo>
                  <a:lnTo>
                    <a:pt x="62" y="252"/>
                  </a:lnTo>
                  <a:lnTo>
                    <a:pt x="74" y="257"/>
                  </a:lnTo>
                  <a:lnTo>
                    <a:pt x="85" y="261"/>
                  </a:lnTo>
                  <a:lnTo>
                    <a:pt x="99" y="265"/>
                  </a:lnTo>
                  <a:lnTo>
                    <a:pt x="113" y="266"/>
                  </a:lnTo>
                  <a:lnTo>
                    <a:pt x="127" y="268"/>
                  </a:lnTo>
                  <a:lnTo>
                    <a:pt x="127" y="268"/>
                  </a:lnTo>
                  <a:lnTo>
                    <a:pt x="138" y="268"/>
                  </a:lnTo>
                  <a:lnTo>
                    <a:pt x="150" y="266"/>
                  </a:lnTo>
                  <a:lnTo>
                    <a:pt x="160" y="264"/>
                  </a:lnTo>
                  <a:lnTo>
                    <a:pt x="170" y="261"/>
                  </a:lnTo>
                  <a:lnTo>
                    <a:pt x="180" y="257"/>
                  </a:lnTo>
                  <a:lnTo>
                    <a:pt x="189" y="254"/>
                  </a:lnTo>
                  <a:lnTo>
                    <a:pt x="197" y="249"/>
                  </a:lnTo>
                  <a:lnTo>
                    <a:pt x="204" y="244"/>
                  </a:lnTo>
                  <a:lnTo>
                    <a:pt x="212" y="238"/>
                  </a:lnTo>
                  <a:lnTo>
                    <a:pt x="218" y="232"/>
                  </a:lnTo>
                  <a:lnTo>
                    <a:pt x="230" y="218"/>
                  </a:lnTo>
                  <a:lnTo>
                    <a:pt x="237" y="203"/>
                  </a:lnTo>
                  <a:lnTo>
                    <a:pt x="244" y="186"/>
                  </a:lnTo>
                  <a:lnTo>
                    <a:pt x="198" y="186"/>
                  </a:lnTo>
                  <a:lnTo>
                    <a:pt x="198" y="186"/>
                  </a:lnTo>
                  <a:lnTo>
                    <a:pt x="193" y="197"/>
                  </a:lnTo>
                  <a:lnTo>
                    <a:pt x="188" y="204"/>
                  </a:lnTo>
                  <a:lnTo>
                    <a:pt x="182" y="212"/>
                  </a:lnTo>
                  <a:lnTo>
                    <a:pt x="173" y="218"/>
                  </a:lnTo>
                  <a:lnTo>
                    <a:pt x="164" y="223"/>
                  </a:lnTo>
                  <a:lnTo>
                    <a:pt x="154" y="226"/>
                  </a:lnTo>
                  <a:lnTo>
                    <a:pt x="141" y="228"/>
                  </a:lnTo>
                  <a:lnTo>
                    <a:pt x="127" y="230"/>
                  </a:lnTo>
                  <a:lnTo>
                    <a:pt x="127" y="230"/>
                  </a:lnTo>
                  <a:lnTo>
                    <a:pt x="113" y="228"/>
                  </a:lnTo>
                  <a:lnTo>
                    <a:pt x="99" y="224"/>
                  </a:lnTo>
                  <a:lnTo>
                    <a:pt x="86" y="218"/>
                  </a:lnTo>
                  <a:lnTo>
                    <a:pt x="74" y="209"/>
                  </a:lnTo>
                  <a:lnTo>
                    <a:pt x="68" y="204"/>
                  </a:lnTo>
                  <a:lnTo>
                    <a:pt x="63" y="198"/>
                  </a:lnTo>
                  <a:lnTo>
                    <a:pt x="58" y="192"/>
                  </a:lnTo>
                  <a:lnTo>
                    <a:pt x="56" y="184"/>
                  </a:lnTo>
                  <a:lnTo>
                    <a:pt x="52" y="175"/>
                  </a:lnTo>
                  <a:lnTo>
                    <a:pt x="49" y="166"/>
                  </a:lnTo>
                  <a:lnTo>
                    <a:pt x="48" y="157"/>
                  </a:lnTo>
                  <a:lnTo>
                    <a:pt x="47" y="147"/>
                  </a:lnTo>
                  <a:lnTo>
                    <a:pt x="246" y="1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2315" y="2108"/>
              <a:ext cx="171" cy="128"/>
            </a:xfrm>
            <a:custGeom>
              <a:avLst/>
              <a:gdLst>
                <a:gd name="T0" fmla="*/ 96 w 341"/>
                <a:gd name="T1" fmla="*/ 189 h 256"/>
                <a:gd name="T2" fmla="*/ 47 w 341"/>
                <a:gd name="T3" fmla="*/ 0 h 256"/>
                <a:gd name="T4" fmla="*/ 0 w 341"/>
                <a:gd name="T5" fmla="*/ 0 h 256"/>
                <a:gd name="T6" fmla="*/ 74 w 341"/>
                <a:gd name="T7" fmla="*/ 256 h 256"/>
                <a:gd name="T8" fmla="*/ 114 w 341"/>
                <a:gd name="T9" fmla="*/ 256 h 256"/>
                <a:gd name="T10" fmla="*/ 169 w 341"/>
                <a:gd name="T11" fmla="*/ 50 h 256"/>
                <a:gd name="T12" fmla="*/ 227 w 341"/>
                <a:gd name="T13" fmla="*/ 256 h 256"/>
                <a:gd name="T14" fmla="*/ 267 w 341"/>
                <a:gd name="T15" fmla="*/ 256 h 256"/>
                <a:gd name="T16" fmla="*/ 341 w 341"/>
                <a:gd name="T17" fmla="*/ 0 h 256"/>
                <a:gd name="T18" fmla="*/ 294 w 341"/>
                <a:gd name="T19" fmla="*/ 0 h 256"/>
                <a:gd name="T20" fmla="*/ 245 w 341"/>
                <a:gd name="T21" fmla="*/ 189 h 256"/>
                <a:gd name="T22" fmla="*/ 193 w 341"/>
                <a:gd name="T23" fmla="*/ 0 h 256"/>
                <a:gd name="T24" fmla="*/ 147 w 341"/>
                <a:gd name="T25" fmla="*/ 0 h 256"/>
                <a:gd name="T26" fmla="*/ 96 w 341"/>
                <a:gd name="T27" fmla="*/ 18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256">
                  <a:moveTo>
                    <a:pt x="96" y="189"/>
                  </a:moveTo>
                  <a:lnTo>
                    <a:pt x="47" y="0"/>
                  </a:lnTo>
                  <a:lnTo>
                    <a:pt x="0" y="0"/>
                  </a:lnTo>
                  <a:lnTo>
                    <a:pt x="74" y="256"/>
                  </a:lnTo>
                  <a:lnTo>
                    <a:pt x="114" y="256"/>
                  </a:lnTo>
                  <a:lnTo>
                    <a:pt x="169" y="50"/>
                  </a:lnTo>
                  <a:lnTo>
                    <a:pt x="227" y="256"/>
                  </a:lnTo>
                  <a:lnTo>
                    <a:pt x="267" y="256"/>
                  </a:lnTo>
                  <a:lnTo>
                    <a:pt x="341" y="0"/>
                  </a:lnTo>
                  <a:lnTo>
                    <a:pt x="294" y="0"/>
                  </a:lnTo>
                  <a:lnTo>
                    <a:pt x="245" y="189"/>
                  </a:lnTo>
                  <a:lnTo>
                    <a:pt x="193" y="0"/>
                  </a:lnTo>
                  <a:lnTo>
                    <a:pt x="147" y="0"/>
                  </a:lnTo>
                  <a:lnTo>
                    <a:pt x="96" y="1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184" y="2105"/>
              <a:ext cx="124" cy="134"/>
            </a:xfrm>
            <a:custGeom>
              <a:avLst/>
              <a:gdLst>
                <a:gd name="T0" fmla="*/ 125 w 248"/>
                <a:gd name="T1" fmla="*/ 0 h 268"/>
                <a:gd name="T2" fmla="*/ 102 w 248"/>
                <a:gd name="T3" fmla="*/ 3 h 268"/>
                <a:gd name="T4" fmla="*/ 79 w 248"/>
                <a:gd name="T5" fmla="*/ 8 h 268"/>
                <a:gd name="T6" fmla="*/ 59 w 248"/>
                <a:gd name="T7" fmla="*/ 18 h 268"/>
                <a:gd name="T8" fmla="*/ 40 w 248"/>
                <a:gd name="T9" fmla="*/ 32 h 268"/>
                <a:gd name="T10" fmla="*/ 23 w 248"/>
                <a:gd name="T11" fmla="*/ 51 h 268"/>
                <a:gd name="T12" fmla="*/ 10 w 248"/>
                <a:gd name="T13" fmla="*/ 74 h 268"/>
                <a:gd name="T14" fmla="*/ 3 w 248"/>
                <a:gd name="T15" fmla="*/ 101 h 268"/>
                <a:gd name="T16" fmla="*/ 0 w 248"/>
                <a:gd name="T17" fmla="*/ 134 h 268"/>
                <a:gd name="T18" fmla="*/ 0 w 248"/>
                <a:gd name="T19" fmla="*/ 151 h 268"/>
                <a:gd name="T20" fmla="*/ 7 w 248"/>
                <a:gd name="T21" fmla="*/ 181 h 268"/>
                <a:gd name="T22" fmla="*/ 17 w 248"/>
                <a:gd name="T23" fmla="*/ 207 h 268"/>
                <a:gd name="T24" fmla="*/ 31 w 248"/>
                <a:gd name="T25" fmla="*/ 227 h 268"/>
                <a:gd name="T26" fmla="*/ 49 w 248"/>
                <a:gd name="T27" fmla="*/ 244 h 268"/>
                <a:gd name="T28" fmla="*/ 69 w 248"/>
                <a:gd name="T29" fmla="*/ 255 h 268"/>
                <a:gd name="T30" fmla="*/ 90 w 248"/>
                <a:gd name="T31" fmla="*/ 264 h 268"/>
                <a:gd name="T32" fmla="*/ 113 w 248"/>
                <a:gd name="T33" fmla="*/ 268 h 268"/>
                <a:gd name="T34" fmla="*/ 125 w 248"/>
                <a:gd name="T35" fmla="*/ 268 h 268"/>
                <a:gd name="T36" fmla="*/ 146 w 248"/>
                <a:gd name="T37" fmla="*/ 265 h 268"/>
                <a:gd name="T38" fmla="*/ 169 w 248"/>
                <a:gd name="T39" fmla="*/ 260 h 268"/>
                <a:gd name="T40" fmla="*/ 189 w 248"/>
                <a:gd name="T41" fmla="*/ 250 h 268"/>
                <a:gd name="T42" fmla="*/ 209 w 248"/>
                <a:gd name="T43" fmla="*/ 236 h 268"/>
                <a:gd name="T44" fmla="*/ 225 w 248"/>
                <a:gd name="T45" fmla="*/ 217 h 268"/>
                <a:gd name="T46" fmla="*/ 238 w 248"/>
                <a:gd name="T47" fmla="*/ 194 h 268"/>
                <a:gd name="T48" fmla="*/ 245 w 248"/>
                <a:gd name="T49" fmla="*/ 166 h 268"/>
                <a:gd name="T50" fmla="*/ 248 w 248"/>
                <a:gd name="T51" fmla="*/ 134 h 268"/>
                <a:gd name="T52" fmla="*/ 248 w 248"/>
                <a:gd name="T53" fmla="*/ 117 h 268"/>
                <a:gd name="T54" fmla="*/ 242 w 248"/>
                <a:gd name="T55" fmla="*/ 88 h 268"/>
                <a:gd name="T56" fmla="*/ 231 w 248"/>
                <a:gd name="T57" fmla="*/ 62 h 268"/>
                <a:gd name="T58" fmla="*/ 217 w 248"/>
                <a:gd name="T59" fmla="*/ 41 h 268"/>
                <a:gd name="T60" fmla="*/ 200 w 248"/>
                <a:gd name="T61" fmla="*/ 24 h 268"/>
                <a:gd name="T62" fmla="*/ 179 w 248"/>
                <a:gd name="T63" fmla="*/ 13 h 268"/>
                <a:gd name="T64" fmla="*/ 158 w 248"/>
                <a:gd name="T65" fmla="*/ 5 h 268"/>
                <a:gd name="T66" fmla="*/ 136 w 248"/>
                <a:gd name="T67" fmla="*/ 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268">
                  <a:moveTo>
                    <a:pt x="125" y="0"/>
                  </a:moveTo>
                  <a:lnTo>
                    <a:pt x="125" y="0"/>
                  </a:lnTo>
                  <a:lnTo>
                    <a:pt x="113" y="1"/>
                  </a:lnTo>
                  <a:lnTo>
                    <a:pt x="102" y="3"/>
                  </a:lnTo>
                  <a:lnTo>
                    <a:pt x="90" y="5"/>
                  </a:lnTo>
                  <a:lnTo>
                    <a:pt x="79" y="8"/>
                  </a:lnTo>
                  <a:lnTo>
                    <a:pt x="69" y="13"/>
                  </a:lnTo>
                  <a:lnTo>
                    <a:pt x="59" y="18"/>
                  </a:lnTo>
                  <a:lnTo>
                    <a:pt x="49" y="24"/>
                  </a:lnTo>
                  <a:lnTo>
                    <a:pt x="40" y="32"/>
                  </a:lnTo>
                  <a:lnTo>
                    <a:pt x="31" y="41"/>
                  </a:lnTo>
                  <a:lnTo>
                    <a:pt x="23" y="51"/>
                  </a:lnTo>
                  <a:lnTo>
                    <a:pt x="17" y="62"/>
                  </a:lnTo>
                  <a:lnTo>
                    <a:pt x="10" y="74"/>
                  </a:lnTo>
                  <a:lnTo>
                    <a:pt x="7" y="88"/>
                  </a:lnTo>
                  <a:lnTo>
                    <a:pt x="3" y="101"/>
                  </a:lnTo>
                  <a:lnTo>
                    <a:pt x="0" y="117"/>
                  </a:lnTo>
                  <a:lnTo>
                    <a:pt x="0" y="134"/>
                  </a:lnTo>
                  <a:lnTo>
                    <a:pt x="0" y="134"/>
                  </a:lnTo>
                  <a:lnTo>
                    <a:pt x="0" y="151"/>
                  </a:lnTo>
                  <a:lnTo>
                    <a:pt x="3" y="166"/>
                  </a:lnTo>
                  <a:lnTo>
                    <a:pt x="7" y="181"/>
                  </a:lnTo>
                  <a:lnTo>
                    <a:pt x="10" y="194"/>
                  </a:lnTo>
                  <a:lnTo>
                    <a:pt x="17" y="207"/>
                  </a:lnTo>
                  <a:lnTo>
                    <a:pt x="23" y="217"/>
                  </a:lnTo>
                  <a:lnTo>
                    <a:pt x="31" y="227"/>
                  </a:lnTo>
                  <a:lnTo>
                    <a:pt x="40" y="236"/>
                  </a:lnTo>
                  <a:lnTo>
                    <a:pt x="49" y="244"/>
                  </a:lnTo>
                  <a:lnTo>
                    <a:pt x="59" y="250"/>
                  </a:lnTo>
                  <a:lnTo>
                    <a:pt x="69" y="255"/>
                  </a:lnTo>
                  <a:lnTo>
                    <a:pt x="79" y="260"/>
                  </a:lnTo>
                  <a:lnTo>
                    <a:pt x="90" y="264"/>
                  </a:lnTo>
                  <a:lnTo>
                    <a:pt x="102" y="265"/>
                  </a:lnTo>
                  <a:lnTo>
                    <a:pt x="113" y="268"/>
                  </a:lnTo>
                  <a:lnTo>
                    <a:pt x="125" y="268"/>
                  </a:lnTo>
                  <a:lnTo>
                    <a:pt x="125" y="268"/>
                  </a:lnTo>
                  <a:lnTo>
                    <a:pt x="136" y="268"/>
                  </a:lnTo>
                  <a:lnTo>
                    <a:pt x="146" y="265"/>
                  </a:lnTo>
                  <a:lnTo>
                    <a:pt x="158" y="264"/>
                  </a:lnTo>
                  <a:lnTo>
                    <a:pt x="169" y="260"/>
                  </a:lnTo>
                  <a:lnTo>
                    <a:pt x="179" y="255"/>
                  </a:lnTo>
                  <a:lnTo>
                    <a:pt x="189" y="250"/>
                  </a:lnTo>
                  <a:lnTo>
                    <a:pt x="200" y="244"/>
                  </a:lnTo>
                  <a:lnTo>
                    <a:pt x="209" y="236"/>
                  </a:lnTo>
                  <a:lnTo>
                    <a:pt x="217" y="227"/>
                  </a:lnTo>
                  <a:lnTo>
                    <a:pt x="225" y="217"/>
                  </a:lnTo>
                  <a:lnTo>
                    <a:pt x="231" y="207"/>
                  </a:lnTo>
                  <a:lnTo>
                    <a:pt x="238" y="194"/>
                  </a:lnTo>
                  <a:lnTo>
                    <a:pt x="242" y="181"/>
                  </a:lnTo>
                  <a:lnTo>
                    <a:pt x="245" y="166"/>
                  </a:lnTo>
                  <a:lnTo>
                    <a:pt x="248" y="151"/>
                  </a:lnTo>
                  <a:lnTo>
                    <a:pt x="248" y="134"/>
                  </a:lnTo>
                  <a:lnTo>
                    <a:pt x="248" y="134"/>
                  </a:lnTo>
                  <a:lnTo>
                    <a:pt x="248" y="117"/>
                  </a:lnTo>
                  <a:lnTo>
                    <a:pt x="245" y="101"/>
                  </a:lnTo>
                  <a:lnTo>
                    <a:pt x="242" y="88"/>
                  </a:lnTo>
                  <a:lnTo>
                    <a:pt x="238" y="74"/>
                  </a:lnTo>
                  <a:lnTo>
                    <a:pt x="231" y="62"/>
                  </a:lnTo>
                  <a:lnTo>
                    <a:pt x="225" y="51"/>
                  </a:lnTo>
                  <a:lnTo>
                    <a:pt x="217" y="41"/>
                  </a:lnTo>
                  <a:lnTo>
                    <a:pt x="209" y="32"/>
                  </a:lnTo>
                  <a:lnTo>
                    <a:pt x="200" y="24"/>
                  </a:lnTo>
                  <a:lnTo>
                    <a:pt x="189" y="18"/>
                  </a:lnTo>
                  <a:lnTo>
                    <a:pt x="179" y="13"/>
                  </a:lnTo>
                  <a:lnTo>
                    <a:pt x="169" y="8"/>
                  </a:lnTo>
                  <a:lnTo>
                    <a:pt x="158" y="5"/>
                  </a:lnTo>
                  <a:lnTo>
                    <a:pt x="146" y="3"/>
                  </a:lnTo>
                  <a:lnTo>
                    <a:pt x="136" y="1"/>
                  </a:ln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208" y="2125"/>
              <a:ext cx="77" cy="95"/>
            </a:xfrm>
            <a:custGeom>
              <a:avLst/>
              <a:gdLst>
                <a:gd name="T0" fmla="*/ 0 w 155"/>
                <a:gd name="T1" fmla="*/ 96 h 192"/>
                <a:gd name="T2" fmla="*/ 0 w 155"/>
                <a:gd name="T3" fmla="*/ 96 h 192"/>
                <a:gd name="T4" fmla="*/ 0 w 155"/>
                <a:gd name="T5" fmla="*/ 84 h 192"/>
                <a:gd name="T6" fmla="*/ 2 w 155"/>
                <a:gd name="T7" fmla="*/ 71 h 192"/>
                <a:gd name="T8" fmla="*/ 3 w 155"/>
                <a:gd name="T9" fmla="*/ 61 h 192"/>
                <a:gd name="T10" fmla="*/ 7 w 155"/>
                <a:gd name="T11" fmla="*/ 51 h 192"/>
                <a:gd name="T12" fmla="*/ 9 w 155"/>
                <a:gd name="T13" fmla="*/ 43 h 192"/>
                <a:gd name="T14" fmla="*/ 14 w 155"/>
                <a:gd name="T15" fmla="*/ 34 h 192"/>
                <a:gd name="T16" fmla="*/ 18 w 155"/>
                <a:gd name="T17" fmla="*/ 28 h 192"/>
                <a:gd name="T18" fmla="*/ 23 w 155"/>
                <a:gd name="T19" fmla="*/ 22 h 192"/>
                <a:gd name="T20" fmla="*/ 29 w 155"/>
                <a:gd name="T21" fmla="*/ 17 h 192"/>
                <a:gd name="T22" fmla="*/ 35 w 155"/>
                <a:gd name="T23" fmla="*/ 11 h 192"/>
                <a:gd name="T24" fmla="*/ 41 w 155"/>
                <a:gd name="T25" fmla="*/ 9 h 192"/>
                <a:gd name="T26" fmla="*/ 49 w 155"/>
                <a:gd name="T27" fmla="*/ 5 h 192"/>
                <a:gd name="T28" fmla="*/ 62 w 155"/>
                <a:gd name="T29" fmla="*/ 1 h 192"/>
                <a:gd name="T30" fmla="*/ 78 w 155"/>
                <a:gd name="T31" fmla="*/ 0 h 192"/>
                <a:gd name="T32" fmla="*/ 78 w 155"/>
                <a:gd name="T33" fmla="*/ 0 h 192"/>
                <a:gd name="T34" fmla="*/ 92 w 155"/>
                <a:gd name="T35" fmla="*/ 1 h 192"/>
                <a:gd name="T36" fmla="*/ 106 w 155"/>
                <a:gd name="T37" fmla="*/ 5 h 192"/>
                <a:gd name="T38" fmla="*/ 113 w 155"/>
                <a:gd name="T39" fmla="*/ 9 h 192"/>
                <a:gd name="T40" fmla="*/ 120 w 155"/>
                <a:gd name="T41" fmla="*/ 13 h 192"/>
                <a:gd name="T42" fmla="*/ 126 w 155"/>
                <a:gd name="T43" fmla="*/ 17 h 192"/>
                <a:gd name="T44" fmla="*/ 131 w 155"/>
                <a:gd name="T45" fmla="*/ 23 h 192"/>
                <a:gd name="T46" fmla="*/ 136 w 155"/>
                <a:gd name="T47" fmla="*/ 28 h 192"/>
                <a:gd name="T48" fmla="*/ 141 w 155"/>
                <a:gd name="T49" fmla="*/ 36 h 192"/>
                <a:gd name="T50" fmla="*/ 145 w 155"/>
                <a:gd name="T51" fmla="*/ 43 h 192"/>
                <a:gd name="T52" fmla="*/ 149 w 155"/>
                <a:gd name="T53" fmla="*/ 52 h 192"/>
                <a:gd name="T54" fmla="*/ 151 w 155"/>
                <a:gd name="T55" fmla="*/ 61 h 192"/>
                <a:gd name="T56" fmla="*/ 153 w 155"/>
                <a:gd name="T57" fmla="*/ 72 h 192"/>
                <a:gd name="T58" fmla="*/ 154 w 155"/>
                <a:gd name="T59" fmla="*/ 84 h 192"/>
                <a:gd name="T60" fmla="*/ 155 w 155"/>
                <a:gd name="T61" fmla="*/ 96 h 192"/>
                <a:gd name="T62" fmla="*/ 155 w 155"/>
                <a:gd name="T63" fmla="*/ 96 h 192"/>
                <a:gd name="T64" fmla="*/ 154 w 155"/>
                <a:gd name="T65" fmla="*/ 108 h 192"/>
                <a:gd name="T66" fmla="*/ 153 w 155"/>
                <a:gd name="T67" fmla="*/ 119 h 192"/>
                <a:gd name="T68" fmla="*/ 151 w 155"/>
                <a:gd name="T69" fmla="*/ 129 h 192"/>
                <a:gd name="T70" fmla="*/ 149 w 155"/>
                <a:gd name="T71" fmla="*/ 138 h 192"/>
                <a:gd name="T72" fmla="*/ 145 w 155"/>
                <a:gd name="T73" fmla="*/ 147 h 192"/>
                <a:gd name="T74" fmla="*/ 141 w 155"/>
                <a:gd name="T75" fmla="*/ 155 h 192"/>
                <a:gd name="T76" fmla="*/ 136 w 155"/>
                <a:gd name="T77" fmla="*/ 162 h 192"/>
                <a:gd name="T78" fmla="*/ 131 w 155"/>
                <a:gd name="T79" fmla="*/ 169 h 192"/>
                <a:gd name="T80" fmla="*/ 126 w 155"/>
                <a:gd name="T81" fmla="*/ 174 h 192"/>
                <a:gd name="T82" fmla="*/ 120 w 155"/>
                <a:gd name="T83" fmla="*/ 179 h 192"/>
                <a:gd name="T84" fmla="*/ 113 w 155"/>
                <a:gd name="T85" fmla="*/ 183 h 192"/>
                <a:gd name="T86" fmla="*/ 106 w 155"/>
                <a:gd name="T87" fmla="*/ 185 h 192"/>
                <a:gd name="T88" fmla="*/ 99 w 155"/>
                <a:gd name="T89" fmla="*/ 188 h 192"/>
                <a:gd name="T90" fmla="*/ 92 w 155"/>
                <a:gd name="T91" fmla="*/ 190 h 192"/>
                <a:gd name="T92" fmla="*/ 78 w 155"/>
                <a:gd name="T93" fmla="*/ 192 h 192"/>
                <a:gd name="T94" fmla="*/ 78 w 155"/>
                <a:gd name="T95" fmla="*/ 192 h 192"/>
                <a:gd name="T96" fmla="*/ 62 w 155"/>
                <a:gd name="T97" fmla="*/ 190 h 192"/>
                <a:gd name="T98" fmla="*/ 49 w 155"/>
                <a:gd name="T99" fmla="*/ 186 h 192"/>
                <a:gd name="T100" fmla="*/ 41 w 155"/>
                <a:gd name="T101" fmla="*/ 183 h 192"/>
                <a:gd name="T102" fmla="*/ 35 w 155"/>
                <a:gd name="T103" fmla="*/ 179 h 192"/>
                <a:gd name="T104" fmla="*/ 29 w 155"/>
                <a:gd name="T105" fmla="*/ 175 h 192"/>
                <a:gd name="T106" fmla="*/ 23 w 155"/>
                <a:gd name="T107" fmla="*/ 170 h 192"/>
                <a:gd name="T108" fmla="*/ 18 w 155"/>
                <a:gd name="T109" fmla="*/ 164 h 192"/>
                <a:gd name="T110" fmla="*/ 14 w 155"/>
                <a:gd name="T111" fmla="*/ 156 h 192"/>
                <a:gd name="T112" fmla="*/ 9 w 155"/>
                <a:gd name="T113" fmla="*/ 148 h 192"/>
                <a:gd name="T114" fmla="*/ 7 w 155"/>
                <a:gd name="T115" fmla="*/ 140 h 192"/>
                <a:gd name="T116" fmla="*/ 3 w 155"/>
                <a:gd name="T117" fmla="*/ 131 h 192"/>
                <a:gd name="T118" fmla="*/ 2 w 155"/>
                <a:gd name="T119" fmla="*/ 119 h 192"/>
                <a:gd name="T120" fmla="*/ 0 w 155"/>
                <a:gd name="T121" fmla="*/ 108 h 192"/>
                <a:gd name="T122" fmla="*/ 0 w 155"/>
                <a:gd name="T12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92">
                  <a:moveTo>
                    <a:pt x="0" y="96"/>
                  </a:moveTo>
                  <a:lnTo>
                    <a:pt x="0" y="96"/>
                  </a:lnTo>
                  <a:lnTo>
                    <a:pt x="0" y="84"/>
                  </a:lnTo>
                  <a:lnTo>
                    <a:pt x="2" y="71"/>
                  </a:lnTo>
                  <a:lnTo>
                    <a:pt x="3" y="61"/>
                  </a:lnTo>
                  <a:lnTo>
                    <a:pt x="7" y="51"/>
                  </a:lnTo>
                  <a:lnTo>
                    <a:pt x="9" y="43"/>
                  </a:lnTo>
                  <a:lnTo>
                    <a:pt x="14" y="34"/>
                  </a:lnTo>
                  <a:lnTo>
                    <a:pt x="18" y="28"/>
                  </a:lnTo>
                  <a:lnTo>
                    <a:pt x="23" y="22"/>
                  </a:lnTo>
                  <a:lnTo>
                    <a:pt x="29" y="17"/>
                  </a:lnTo>
                  <a:lnTo>
                    <a:pt x="35" y="11"/>
                  </a:lnTo>
                  <a:lnTo>
                    <a:pt x="41" y="9"/>
                  </a:lnTo>
                  <a:lnTo>
                    <a:pt x="49" y="5"/>
                  </a:lnTo>
                  <a:lnTo>
                    <a:pt x="62" y="1"/>
                  </a:lnTo>
                  <a:lnTo>
                    <a:pt x="78" y="0"/>
                  </a:lnTo>
                  <a:lnTo>
                    <a:pt x="78" y="0"/>
                  </a:lnTo>
                  <a:lnTo>
                    <a:pt x="92" y="1"/>
                  </a:lnTo>
                  <a:lnTo>
                    <a:pt x="106" y="5"/>
                  </a:lnTo>
                  <a:lnTo>
                    <a:pt x="113" y="9"/>
                  </a:lnTo>
                  <a:lnTo>
                    <a:pt x="120" y="13"/>
                  </a:lnTo>
                  <a:lnTo>
                    <a:pt x="126" y="17"/>
                  </a:lnTo>
                  <a:lnTo>
                    <a:pt x="131" y="23"/>
                  </a:lnTo>
                  <a:lnTo>
                    <a:pt x="136" y="28"/>
                  </a:lnTo>
                  <a:lnTo>
                    <a:pt x="141" y="36"/>
                  </a:lnTo>
                  <a:lnTo>
                    <a:pt x="145" y="43"/>
                  </a:lnTo>
                  <a:lnTo>
                    <a:pt x="149" y="52"/>
                  </a:lnTo>
                  <a:lnTo>
                    <a:pt x="151" y="61"/>
                  </a:lnTo>
                  <a:lnTo>
                    <a:pt x="153" y="72"/>
                  </a:lnTo>
                  <a:lnTo>
                    <a:pt x="154" y="84"/>
                  </a:lnTo>
                  <a:lnTo>
                    <a:pt x="155" y="96"/>
                  </a:lnTo>
                  <a:lnTo>
                    <a:pt x="155" y="96"/>
                  </a:lnTo>
                  <a:lnTo>
                    <a:pt x="154" y="108"/>
                  </a:lnTo>
                  <a:lnTo>
                    <a:pt x="153" y="119"/>
                  </a:lnTo>
                  <a:lnTo>
                    <a:pt x="151" y="129"/>
                  </a:lnTo>
                  <a:lnTo>
                    <a:pt x="149" y="138"/>
                  </a:lnTo>
                  <a:lnTo>
                    <a:pt x="145" y="147"/>
                  </a:lnTo>
                  <a:lnTo>
                    <a:pt x="141" y="155"/>
                  </a:lnTo>
                  <a:lnTo>
                    <a:pt x="136" y="162"/>
                  </a:lnTo>
                  <a:lnTo>
                    <a:pt x="131" y="169"/>
                  </a:lnTo>
                  <a:lnTo>
                    <a:pt x="126" y="174"/>
                  </a:lnTo>
                  <a:lnTo>
                    <a:pt x="120" y="179"/>
                  </a:lnTo>
                  <a:lnTo>
                    <a:pt x="113" y="183"/>
                  </a:lnTo>
                  <a:lnTo>
                    <a:pt x="106" y="185"/>
                  </a:lnTo>
                  <a:lnTo>
                    <a:pt x="99" y="188"/>
                  </a:lnTo>
                  <a:lnTo>
                    <a:pt x="92" y="190"/>
                  </a:lnTo>
                  <a:lnTo>
                    <a:pt x="78" y="192"/>
                  </a:lnTo>
                  <a:lnTo>
                    <a:pt x="78" y="192"/>
                  </a:lnTo>
                  <a:lnTo>
                    <a:pt x="62" y="190"/>
                  </a:lnTo>
                  <a:lnTo>
                    <a:pt x="49" y="186"/>
                  </a:lnTo>
                  <a:lnTo>
                    <a:pt x="41" y="183"/>
                  </a:lnTo>
                  <a:lnTo>
                    <a:pt x="35" y="179"/>
                  </a:lnTo>
                  <a:lnTo>
                    <a:pt x="29" y="175"/>
                  </a:lnTo>
                  <a:lnTo>
                    <a:pt x="23" y="170"/>
                  </a:lnTo>
                  <a:lnTo>
                    <a:pt x="18" y="164"/>
                  </a:lnTo>
                  <a:lnTo>
                    <a:pt x="14" y="156"/>
                  </a:lnTo>
                  <a:lnTo>
                    <a:pt x="9" y="148"/>
                  </a:lnTo>
                  <a:lnTo>
                    <a:pt x="7" y="140"/>
                  </a:lnTo>
                  <a:lnTo>
                    <a:pt x="3" y="131"/>
                  </a:lnTo>
                  <a:lnTo>
                    <a:pt x="2" y="119"/>
                  </a:lnTo>
                  <a:lnTo>
                    <a:pt x="0" y="108"/>
                  </a:lnTo>
                  <a:lnTo>
                    <a:pt x="0"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2069" y="2124"/>
              <a:ext cx="74" cy="97"/>
            </a:xfrm>
            <a:custGeom>
              <a:avLst/>
              <a:gdLst>
                <a:gd name="T0" fmla="*/ 0 w 150"/>
                <a:gd name="T1" fmla="*/ 97 h 194"/>
                <a:gd name="T2" fmla="*/ 0 w 150"/>
                <a:gd name="T3" fmla="*/ 97 h 194"/>
                <a:gd name="T4" fmla="*/ 0 w 150"/>
                <a:gd name="T5" fmla="*/ 85 h 194"/>
                <a:gd name="T6" fmla="*/ 1 w 150"/>
                <a:gd name="T7" fmla="*/ 73 h 194"/>
                <a:gd name="T8" fmla="*/ 4 w 150"/>
                <a:gd name="T9" fmla="*/ 63 h 194"/>
                <a:gd name="T10" fmla="*/ 6 w 150"/>
                <a:gd name="T11" fmla="*/ 53 h 194"/>
                <a:gd name="T12" fmla="*/ 9 w 150"/>
                <a:gd name="T13" fmla="*/ 44 h 194"/>
                <a:gd name="T14" fmla="*/ 14 w 150"/>
                <a:gd name="T15" fmla="*/ 37 h 194"/>
                <a:gd name="T16" fmla="*/ 18 w 150"/>
                <a:gd name="T17" fmla="*/ 29 h 194"/>
                <a:gd name="T18" fmla="*/ 23 w 150"/>
                <a:gd name="T19" fmla="*/ 23 h 194"/>
                <a:gd name="T20" fmla="*/ 28 w 150"/>
                <a:gd name="T21" fmla="*/ 18 h 194"/>
                <a:gd name="T22" fmla="*/ 34 w 150"/>
                <a:gd name="T23" fmla="*/ 12 h 194"/>
                <a:gd name="T24" fmla="*/ 41 w 150"/>
                <a:gd name="T25" fmla="*/ 9 h 194"/>
                <a:gd name="T26" fmla="*/ 47 w 150"/>
                <a:gd name="T27" fmla="*/ 6 h 194"/>
                <a:gd name="T28" fmla="*/ 61 w 150"/>
                <a:gd name="T29" fmla="*/ 2 h 194"/>
                <a:gd name="T30" fmla="*/ 75 w 150"/>
                <a:gd name="T31" fmla="*/ 0 h 194"/>
                <a:gd name="T32" fmla="*/ 75 w 150"/>
                <a:gd name="T33" fmla="*/ 0 h 194"/>
                <a:gd name="T34" fmla="*/ 84 w 150"/>
                <a:gd name="T35" fmla="*/ 1 h 194"/>
                <a:gd name="T36" fmla="*/ 92 w 150"/>
                <a:gd name="T37" fmla="*/ 2 h 194"/>
                <a:gd name="T38" fmla="*/ 99 w 150"/>
                <a:gd name="T39" fmla="*/ 4 h 194"/>
                <a:gd name="T40" fmla="*/ 106 w 150"/>
                <a:gd name="T41" fmla="*/ 6 h 194"/>
                <a:gd name="T42" fmla="*/ 113 w 150"/>
                <a:gd name="T43" fmla="*/ 10 h 194"/>
                <a:gd name="T44" fmla="*/ 118 w 150"/>
                <a:gd name="T45" fmla="*/ 15 h 194"/>
                <a:gd name="T46" fmla="*/ 125 w 150"/>
                <a:gd name="T47" fmla="*/ 19 h 194"/>
                <a:gd name="T48" fmla="*/ 130 w 150"/>
                <a:gd name="T49" fmla="*/ 25 h 194"/>
                <a:gd name="T50" fmla="*/ 133 w 150"/>
                <a:gd name="T51" fmla="*/ 31 h 194"/>
                <a:gd name="T52" fmla="*/ 139 w 150"/>
                <a:gd name="T53" fmla="*/ 39 h 194"/>
                <a:gd name="T54" fmla="*/ 141 w 150"/>
                <a:gd name="T55" fmla="*/ 47 h 194"/>
                <a:gd name="T56" fmla="*/ 145 w 150"/>
                <a:gd name="T57" fmla="*/ 56 h 194"/>
                <a:gd name="T58" fmla="*/ 149 w 150"/>
                <a:gd name="T59" fmla="*/ 75 h 194"/>
                <a:gd name="T60" fmla="*/ 150 w 150"/>
                <a:gd name="T61" fmla="*/ 97 h 194"/>
                <a:gd name="T62" fmla="*/ 150 w 150"/>
                <a:gd name="T63" fmla="*/ 97 h 194"/>
                <a:gd name="T64" fmla="*/ 149 w 150"/>
                <a:gd name="T65" fmla="*/ 119 h 194"/>
                <a:gd name="T66" fmla="*/ 145 w 150"/>
                <a:gd name="T67" fmla="*/ 138 h 194"/>
                <a:gd name="T68" fmla="*/ 141 w 150"/>
                <a:gd name="T69" fmla="*/ 147 h 194"/>
                <a:gd name="T70" fmla="*/ 139 w 150"/>
                <a:gd name="T71" fmla="*/ 155 h 194"/>
                <a:gd name="T72" fmla="*/ 133 w 150"/>
                <a:gd name="T73" fmla="*/ 162 h 194"/>
                <a:gd name="T74" fmla="*/ 130 w 150"/>
                <a:gd name="T75" fmla="*/ 168 h 194"/>
                <a:gd name="T76" fmla="*/ 125 w 150"/>
                <a:gd name="T77" fmla="*/ 175 h 194"/>
                <a:gd name="T78" fmla="*/ 118 w 150"/>
                <a:gd name="T79" fmla="*/ 180 h 194"/>
                <a:gd name="T80" fmla="*/ 113 w 150"/>
                <a:gd name="T81" fmla="*/ 184 h 194"/>
                <a:gd name="T82" fmla="*/ 106 w 150"/>
                <a:gd name="T83" fmla="*/ 187 h 194"/>
                <a:gd name="T84" fmla="*/ 99 w 150"/>
                <a:gd name="T85" fmla="*/ 190 h 194"/>
                <a:gd name="T86" fmla="*/ 92 w 150"/>
                <a:gd name="T87" fmla="*/ 191 h 194"/>
                <a:gd name="T88" fmla="*/ 84 w 150"/>
                <a:gd name="T89" fmla="*/ 193 h 194"/>
                <a:gd name="T90" fmla="*/ 75 w 150"/>
                <a:gd name="T91" fmla="*/ 194 h 194"/>
                <a:gd name="T92" fmla="*/ 75 w 150"/>
                <a:gd name="T93" fmla="*/ 194 h 194"/>
                <a:gd name="T94" fmla="*/ 61 w 150"/>
                <a:gd name="T95" fmla="*/ 193 h 194"/>
                <a:gd name="T96" fmla="*/ 47 w 150"/>
                <a:gd name="T97" fmla="*/ 187 h 194"/>
                <a:gd name="T98" fmla="*/ 41 w 150"/>
                <a:gd name="T99" fmla="*/ 185 h 194"/>
                <a:gd name="T100" fmla="*/ 34 w 150"/>
                <a:gd name="T101" fmla="*/ 181 h 194"/>
                <a:gd name="T102" fmla="*/ 28 w 150"/>
                <a:gd name="T103" fmla="*/ 176 h 194"/>
                <a:gd name="T104" fmla="*/ 23 w 150"/>
                <a:gd name="T105" fmla="*/ 171 h 194"/>
                <a:gd name="T106" fmla="*/ 18 w 150"/>
                <a:gd name="T107" fmla="*/ 165 h 194"/>
                <a:gd name="T108" fmla="*/ 14 w 150"/>
                <a:gd name="T109" fmla="*/ 157 h 194"/>
                <a:gd name="T110" fmla="*/ 9 w 150"/>
                <a:gd name="T111" fmla="*/ 149 h 194"/>
                <a:gd name="T112" fmla="*/ 6 w 150"/>
                <a:gd name="T113" fmla="*/ 141 h 194"/>
                <a:gd name="T114" fmla="*/ 4 w 150"/>
                <a:gd name="T115" fmla="*/ 130 h 194"/>
                <a:gd name="T116" fmla="*/ 1 w 150"/>
                <a:gd name="T117" fmla="*/ 120 h 194"/>
                <a:gd name="T118" fmla="*/ 0 w 150"/>
                <a:gd name="T119" fmla="*/ 109 h 194"/>
                <a:gd name="T120" fmla="*/ 0 w 150"/>
                <a:gd name="T121"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94">
                  <a:moveTo>
                    <a:pt x="0" y="97"/>
                  </a:moveTo>
                  <a:lnTo>
                    <a:pt x="0" y="97"/>
                  </a:lnTo>
                  <a:lnTo>
                    <a:pt x="0" y="85"/>
                  </a:lnTo>
                  <a:lnTo>
                    <a:pt x="1" y="73"/>
                  </a:lnTo>
                  <a:lnTo>
                    <a:pt x="4" y="63"/>
                  </a:lnTo>
                  <a:lnTo>
                    <a:pt x="6" y="53"/>
                  </a:lnTo>
                  <a:lnTo>
                    <a:pt x="9" y="44"/>
                  </a:lnTo>
                  <a:lnTo>
                    <a:pt x="14" y="37"/>
                  </a:lnTo>
                  <a:lnTo>
                    <a:pt x="18" y="29"/>
                  </a:lnTo>
                  <a:lnTo>
                    <a:pt x="23" y="23"/>
                  </a:lnTo>
                  <a:lnTo>
                    <a:pt x="28" y="18"/>
                  </a:lnTo>
                  <a:lnTo>
                    <a:pt x="34" y="12"/>
                  </a:lnTo>
                  <a:lnTo>
                    <a:pt x="41" y="9"/>
                  </a:lnTo>
                  <a:lnTo>
                    <a:pt x="47" y="6"/>
                  </a:lnTo>
                  <a:lnTo>
                    <a:pt x="61" y="2"/>
                  </a:lnTo>
                  <a:lnTo>
                    <a:pt x="75" y="0"/>
                  </a:lnTo>
                  <a:lnTo>
                    <a:pt x="75" y="0"/>
                  </a:lnTo>
                  <a:lnTo>
                    <a:pt x="84" y="1"/>
                  </a:lnTo>
                  <a:lnTo>
                    <a:pt x="92" y="2"/>
                  </a:lnTo>
                  <a:lnTo>
                    <a:pt x="99" y="4"/>
                  </a:lnTo>
                  <a:lnTo>
                    <a:pt x="106" y="6"/>
                  </a:lnTo>
                  <a:lnTo>
                    <a:pt x="113" y="10"/>
                  </a:lnTo>
                  <a:lnTo>
                    <a:pt x="118" y="15"/>
                  </a:lnTo>
                  <a:lnTo>
                    <a:pt x="125" y="19"/>
                  </a:lnTo>
                  <a:lnTo>
                    <a:pt x="130" y="25"/>
                  </a:lnTo>
                  <a:lnTo>
                    <a:pt x="133" y="31"/>
                  </a:lnTo>
                  <a:lnTo>
                    <a:pt x="139" y="39"/>
                  </a:lnTo>
                  <a:lnTo>
                    <a:pt x="141" y="47"/>
                  </a:lnTo>
                  <a:lnTo>
                    <a:pt x="145" y="56"/>
                  </a:lnTo>
                  <a:lnTo>
                    <a:pt x="149" y="75"/>
                  </a:lnTo>
                  <a:lnTo>
                    <a:pt x="150" y="97"/>
                  </a:lnTo>
                  <a:lnTo>
                    <a:pt x="150" y="97"/>
                  </a:lnTo>
                  <a:lnTo>
                    <a:pt x="149" y="119"/>
                  </a:lnTo>
                  <a:lnTo>
                    <a:pt x="145" y="138"/>
                  </a:lnTo>
                  <a:lnTo>
                    <a:pt x="141" y="147"/>
                  </a:lnTo>
                  <a:lnTo>
                    <a:pt x="139" y="155"/>
                  </a:lnTo>
                  <a:lnTo>
                    <a:pt x="133" y="162"/>
                  </a:lnTo>
                  <a:lnTo>
                    <a:pt x="130" y="168"/>
                  </a:lnTo>
                  <a:lnTo>
                    <a:pt x="125" y="175"/>
                  </a:lnTo>
                  <a:lnTo>
                    <a:pt x="118" y="180"/>
                  </a:lnTo>
                  <a:lnTo>
                    <a:pt x="113" y="184"/>
                  </a:lnTo>
                  <a:lnTo>
                    <a:pt x="106" y="187"/>
                  </a:lnTo>
                  <a:lnTo>
                    <a:pt x="99" y="190"/>
                  </a:lnTo>
                  <a:lnTo>
                    <a:pt x="92" y="191"/>
                  </a:lnTo>
                  <a:lnTo>
                    <a:pt x="84" y="193"/>
                  </a:lnTo>
                  <a:lnTo>
                    <a:pt x="75" y="194"/>
                  </a:lnTo>
                  <a:lnTo>
                    <a:pt x="75" y="194"/>
                  </a:lnTo>
                  <a:lnTo>
                    <a:pt x="61" y="193"/>
                  </a:lnTo>
                  <a:lnTo>
                    <a:pt x="47" y="187"/>
                  </a:lnTo>
                  <a:lnTo>
                    <a:pt x="41" y="185"/>
                  </a:lnTo>
                  <a:lnTo>
                    <a:pt x="34" y="181"/>
                  </a:lnTo>
                  <a:lnTo>
                    <a:pt x="28" y="176"/>
                  </a:lnTo>
                  <a:lnTo>
                    <a:pt x="23" y="171"/>
                  </a:lnTo>
                  <a:lnTo>
                    <a:pt x="18" y="165"/>
                  </a:lnTo>
                  <a:lnTo>
                    <a:pt x="14" y="157"/>
                  </a:lnTo>
                  <a:lnTo>
                    <a:pt x="9" y="149"/>
                  </a:lnTo>
                  <a:lnTo>
                    <a:pt x="6" y="141"/>
                  </a:lnTo>
                  <a:lnTo>
                    <a:pt x="4" y="130"/>
                  </a:lnTo>
                  <a:lnTo>
                    <a:pt x="1" y="120"/>
                  </a:lnTo>
                  <a:lnTo>
                    <a:pt x="0" y="109"/>
                  </a:lnTo>
                  <a:lnTo>
                    <a:pt x="0" y="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2048" y="2105"/>
              <a:ext cx="119" cy="173"/>
            </a:xfrm>
            <a:custGeom>
              <a:avLst/>
              <a:gdLst>
                <a:gd name="T0" fmla="*/ 0 w 239"/>
                <a:gd name="T1" fmla="*/ 5 h 345"/>
                <a:gd name="T2" fmla="*/ 0 w 239"/>
                <a:gd name="T3" fmla="*/ 345 h 345"/>
                <a:gd name="T4" fmla="*/ 43 w 239"/>
                <a:gd name="T5" fmla="*/ 345 h 345"/>
                <a:gd name="T6" fmla="*/ 43 w 239"/>
                <a:gd name="T7" fmla="*/ 223 h 345"/>
                <a:gd name="T8" fmla="*/ 43 w 239"/>
                <a:gd name="T9" fmla="*/ 223 h 345"/>
                <a:gd name="T10" fmla="*/ 50 w 239"/>
                <a:gd name="T11" fmla="*/ 232 h 345"/>
                <a:gd name="T12" fmla="*/ 57 w 239"/>
                <a:gd name="T13" fmla="*/ 241 h 345"/>
                <a:gd name="T14" fmla="*/ 66 w 239"/>
                <a:gd name="T15" fmla="*/ 249 h 345"/>
                <a:gd name="T16" fmla="*/ 76 w 239"/>
                <a:gd name="T17" fmla="*/ 255 h 345"/>
                <a:gd name="T18" fmla="*/ 88 w 239"/>
                <a:gd name="T19" fmla="*/ 260 h 345"/>
                <a:gd name="T20" fmla="*/ 99 w 239"/>
                <a:gd name="T21" fmla="*/ 264 h 345"/>
                <a:gd name="T22" fmla="*/ 113 w 239"/>
                <a:gd name="T23" fmla="*/ 266 h 345"/>
                <a:gd name="T24" fmla="*/ 128 w 239"/>
                <a:gd name="T25" fmla="*/ 268 h 345"/>
                <a:gd name="T26" fmla="*/ 128 w 239"/>
                <a:gd name="T27" fmla="*/ 268 h 345"/>
                <a:gd name="T28" fmla="*/ 140 w 239"/>
                <a:gd name="T29" fmla="*/ 268 h 345"/>
                <a:gd name="T30" fmla="*/ 150 w 239"/>
                <a:gd name="T31" fmla="*/ 265 h 345"/>
                <a:gd name="T32" fmla="*/ 162 w 239"/>
                <a:gd name="T33" fmla="*/ 263 h 345"/>
                <a:gd name="T34" fmla="*/ 172 w 239"/>
                <a:gd name="T35" fmla="*/ 259 h 345"/>
                <a:gd name="T36" fmla="*/ 181 w 239"/>
                <a:gd name="T37" fmla="*/ 254 h 345"/>
                <a:gd name="T38" fmla="*/ 189 w 239"/>
                <a:gd name="T39" fmla="*/ 247 h 345"/>
                <a:gd name="T40" fmla="*/ 198 w 239"/>
                <a:gd name="T41" fmla="*/ 241 h 345"/>
                <a:gd name="T42" fmla="*/ 206 w 239"/>
                <a:gd name="T43" fmla="*/ 233 h 345"/>
                <a:gd name="T44" fmla="*/ 214 w 239"/>
                <a:gd name="T45" fmla="*/ 223 h 345"/>
                <a:gd name="T46" fmla="*/ 220 w 239"/>
                <a:gd name="T47" fmla="*/ 214 h 345"/>
                <a:gd name="T48" fmla="*/ 226 w 239"/>
                <a:gd name="T49" fmla="*/ 203 h 345"/>
                <a:gd name="T50" fmla="*/ 230 w 239"/>
                <a:gd name="T51" fmla="*/ 192 h 345"/>
                <a:gd name="T52" fmla="*/ 234 w 239"/>
                <a:gd name="T53" fmla="*/ 178 h 345"/>
                <a:gd name="T54" fmla="*/ 236 w 239"/>
                <a:gd name="T55" fmla="*/ 164 h 345"/>
                <a:gd name="T56" fmla="*/ 239 w 239"/>
                <a:gd name="T57" fmla="*/ 150 h 345"/>
                <a:gd name="T58" fmla="*/ 239 w 239"/>
                <a:gd name="T59" fmla="*/ 134 h 345"/>
                <a:gd name="T60" fmla="*/ 239 w 239"/>
                <a:gd name="T61" fmla="*/ 134 h 345"/>
                <a:gd name="T62" fmla="*/ 239 w 239"/>
                <a:gd name="T63" fmla="*/ 118 h 345"/>
                <a:gd name="T64" fmla="*/ 236 w 239"/>
                <a:gd name="T65" fmla="*/ 104 h 345"/>
                <a:gd name="T66" fmla="*/ 234 w 239"/>
                <a:gd name="T67" fmla="*/ 90 h 345"/>
                <a:gd name="T68" fmla="*/ 230 w 239"/>
                <a:gd name="T69" fmla="*/ 77 h 345"/>
                <a:gd name="T70" fmla="*/ 226 w 239"/>
                <a:gd name="T71" fmla="*/ 66 h 345"/>
                <a:gd name="T72" fmla="*/ 220 w 239"/>
                <a:gd name="T73" fmla="*/ 55 h 345"/>
                <a:gd name="T74" fmla="*/ 214 w 239"/>
                <a:gd name="T75" fmla="*/ 44 h 345"/>
                <a:gd name="T76" fmla="*/ 206 w 239"/>
                <a:gd name="T77" fmla="*/ 36 h 345"/>
                <a:gd name="T78" fmla="*/ 198 w 239"/>
                <a:gd name="T79" fmla="*/ 28 h 345"/>
                <a:gd name="T80" fmla="*/ 189 w 239"/>
                <a:gd name="T81" fmla="*/ 20 h 345"/>
                <a:gd name="T82" fmla="*/ 181 w 239"/>
                <a:gd name="T83" fmla="*/ 14 h 345"/>
                <a:gd name="T84" fmla="*/ 172 w 239"/>
                <a:gd name="T85" fmla="*/ 9 h 345"/>
                <a:gd name="T86" fmla="*/ 162 w 239"/>
                <a:gd name="T87" fmla="*/ 5 h 345"/>
                <a:gd name="T88" fmla="*/ 150 w 239"/>
                <a:gd name="T89" fmla="*/ 3 h 345"/>
                <a:gd name="T90" fmla="*/ 140 w 239"/>
                <a:gd name="T91" fmla="*/ 1 h 345"/>
                <a:gd name="T92" fmla="*/ 128 w 239"/>
                <a:gd name="T93" fmla="*/ 0 h 345"/>
                <a:gd name="T94" fmla="*/ 128 w 239"/>
                <a:gd name="T95" fmla="*/ 0 h 345"/>
                <a:gd name="T96" fmla="*/ 113 w 239"/>
                <a:gd name="T97" fmla="*/ 1 h 345"/>
                <a:gd name="T98" fmla="*/ 99 w 239"/>
                <a:gd name="T99" fmla="*/ 4 h 345"/>
                <a:gd name="T100" fmla="*/ 88 w 239"/>
                <a:gd name="T101" fmla="*/ 8 h 345"/>
                <a:gd name="T102" fmla="*/ 76 w 239"/>
                <a:gd name="T103" fmla="*/ 13 h 345"/>
                <a:gd name="T104" fmla="*/ 66 w 239"/>
                <a:gd name="T105" fmla="*/ 19 h 345"/>
                <a:gd name="T106" fmla="*/ 57 w 239"/>
                <a:gd name="T107" fmla="*/ 27 h 345"/>
                <a:gd name="T108" fmla="*/ 50 w 239"/>
                <a:gd name="T109" fmla="*/ 36 h 345"/>
                <a:gd name="T110" fmla="*/ 43 w 239"/>
                <a:gd name="T111" fmla="*/ 46 h 345"/>
                <a:gd name="T112" fmla="*/ 43 w 239"/>
                <a:gd name="T113" fmla="*/ 5 h 345"/>
                <a:gd name="T114" fmla="*/ 0 w 239"/>
                <a:gd name="T115"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345">
                  <a:moveTo>
                    <a:pt x="0" y="5"/>
                  </a:moveTo>
                  <a:lnTo>
                    <a:pt x="0" y="345"/>
                  </a:lnTo>
                  <a:lnTo>
                    <a:pt x="43" y="345"/>
                  </a:lnTo>
                  <a:lnTo>
                    <a:pt x="43" y="223"/>
                  </a:lnTo>
                  <a:lnTo>
                    <a:pt x="43" y="223"/>
                  </a:lnTo>
                  <a:lnTo>
                    <a:pt x="50" y="232"/>
                  </a:lnTo>
                  <a:lnTo>
                    <a:pt x="57" y="241"/>
                  </a:lnTo>
                  <a:lnTo>
                    <a:pt x="66" y="249"/>
                  </a:lnTo>
                  <a:lnTo>
                    <a:pt x="76" y="255"/>
                  </a:lnTo>
                  <a:lnTo>
                    <a:pt x="88" y="260"/>
                  </a:lnTo>
                  <a:lnTo>
                    <a:pt x="99" y="264"/>
                  </a:lnTo>
                  <a:lnTo>
                    <a:pt x="113" y="266"/>
                  </a:lnTo>
                  <a:lnTo>
                    <a:pt x="128" y="268"/>
                  </a:lnTo>
                  <a:lnTo>
                    <a:pt x="128" y="268"/>
                  </a:lnTo>
                  <a:lnTo>
                    <a:pt x="140" y="268"/>
                  </a:lnTo>
                  <a:lnTo>
                    <a:pt x="150" y="265"/>
                  </a:lnTo>
                  <a:lnTo>
                    <a:pt x="162" y="263"/>
                  </a:lnTo>
                  <a:lnTo>
                    <a:pt x="172" y="259"/>
                  </a:lnTo>
                  <a:lnTo>
                    <a:pt x="181" y="254"/>
                  </a:lnTo>
                  <a:lnTo>
                    <a:pt x="189" y="247"/>
                  </a:lnTo>
                  <a:lnTo>
                    <a:pt x="198" y="241"/>
                  </a:lnTo>
                  <a:lnTo>
                    <a:pt x="206" y="233"/>
                  </a:lnTo>
                  <a:lnTo>
                    <a:pt x="214" y="223"/>
                  </a:lnTo>
                  <a:lnTo>
                    <a:pt x="220" y="214"/>
                  </a:lnTo>
                  <a:lnTo>
                    <a:pt x="226" y="203"/>
                  </a:lnTo>
                  <a:lnTo>
                    <a:pt x="230" y="192"/>
                  </a:lnTo>
                  <a:lnTo>
                    <a:pt x="234" y="178"/>
                  </a:lnTo>
                  <a:lnTo>
                    <a:pt x="236" y="164"/>
                  </a:lnTo>
                  <a:lnTo>
                    <a:pt x="239" y="150"/>
                  </a:lnTo>
                  <a:lnTo>
                    <a:pt x="239" y="134"/>
                  </a:lnTo>
                  <a:lnTo>
                    <a:pt x="239" y="134"/>
                  </a:lnTo>
                  <a:lnTo>
                    <a:pt x="239" y="118"/>
                  </a:lnTo>
                  <a:lnTo>
                    <a:pt x="236" y="104"/>
                  </a:lnTo>
                  <a:lnTo>
                    <a:pt x="234" y="90"/>
                  </a:lnTo>
                  <a:lnTo>
                    <a:pt x="230" y="77"/>
                  </a:lnTo>
                  <a:lnTo>
                    <a:pt x="226" y="66"/>
                  </a:lnTo>
                  <a:lnTo>
                    <a:pt x="220" y="55"/>
                  </a:lnTo>
                  <a:lnTo>
                    <a:pt x="214" y="44"/>
                  </a:lnTo>
                  <a:lnTo>
                    <a:pt x="206" y="36"/>
                  </a:lnTo>
                  <a:lnTo>
                    <a:pt x="198" y="28"/>
                  </a:lnTo>
                  <a:lnTo>
                    <a:pt x="189" y="20"/>
                  </a:lnTo>
                  <a:lnTo>
                    <a:pt x="181" y="14"/>
                  </a:lnTo>
                  <a:lnTo>
                    <a:pt x="172" y="9"/>
                  </a:lnTo>
                  <a:lnTo>
                    <a:pt x="162" y="5"/>
                  </a:lnTo>
                  <a:lnTo>
                    <a:pt x="150" y="3"/>
                  </a:lnTo>
                  <a:lnTo>
                    <a:pt x="140" y="1"/>
                  </a:lnTo>
                  <a:lnTo>
                    <a:pt x="128" y="0"/>
                  </a:lnTo>
                  <a:lnTo>
                    <a:pt x="128" y="0"/>
                  </a:lnTo>
                  <a:lnTo>
                    <a:pt x="113" y="1"/>
                  </a:lnTo>
                  <a:lnTo>
                    <a:pt x="99" y="4"/>
                  </a:lnTo>
                  <a:lnTo>
                    <a:pt x="88" y="8"/>
                  </a:lnTo>
                  <a:lnTo>
                    <a:pt x="76" y="13"/>
                  </a:lnTo>
                  <a:lnTo>
                    <a:pt x="66" y="19"/>
                  </a:lnTo>
                  <a:lnTo>
                    <a:pt x="57" y="27"/>
                  </a:lnTo>
                  <a:lnTo>
                    <a:pt x="50" y="36"/>
                  </a:lnTo>
                  <a:lnTo>
                    <a:pt x="43" y="46"/>
                  </a:lnTo>
                  <a:lnTo>
                    <a:pt x="43" y="5"/>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834" y="2105"/>
              <a:ext cx="183" cy="131"/>
            </a:xfrm>
            <a:custGeom>
              <a:avLst/>
              <a:gdLst>
                <a:gd name="T0" fmla="*/ 43 w 367"/>
                <a:gd name="T1" fmla="*/ 122 h 261"/>
                <a:gd name="T2" fmla="*/ 49 w 367"/>
                <a:gd name="T3" fmla="*/ 85 h 261"/>
                <a:gd name="T4" fmla="*/ 61 w 367"/>
                <a:gd name="T5" fmla="*/ 58 h 261"/>
                <a:gd name="T6" fmla="*/ 70 w 367"/>
                <a:gd name="T7" fmla="*/ 49 h 261"/>
                <a:gd name="T8" fmla="*/ 80 w 367"/>
                <a:gd name="T9" fmla="*/ 43 h 261"/>
                <a:gd name="T10" fmla="*/ 107 w 367"/>
                <a:gd name="T11" fmla="*/ 38 h 261"/>
                <a:gd name="T12" fmla="*/ 115 w 367"/>
                <a:gd name="T13" fmla="*/ 38 h 261"/>
                <a:gd name="T14" fmla="*/ 130 w 367"/>
                <a:gd name="T15" fmla="*/ 42 h 261"/>
                <a:gd name="T16" fmla="*/ 140 w 367"/>
                <a:gd name="T17" fmla="*/ 47 h 261"/>
                <a:gd name="T18" fmla="*/ 149 w 367"/>
                <a:gd name="T19" fmla="*/ 55 h 261"/>
                <a:gd name="T20" fmla="*/ 156 w 367"/>
                <a:gd name="T21" fmla="*/ 71 h 261"/>
                <a:gd name="T22" fmla="*/ 162 w 367"/>
                <a:gd name="T23" fmla="*/ 98 h 261"/>
                <a:gd name="T24" fmla="*/ 162 w 367"/>
                <a:gd name="T25" fmla="*/ 261 h 261"/>
                <a:gd name="T26" fmla="*/ 206 w 367"/>
                <a:gd name="T27" fmla="*/ 122 h 261"/>
                <a:gd name="T28" fmla="*/ 207 w 367"/>
                <a:gd name="T29" fmla="*/ 103 h 261"/>
                <a:gd name="T30" fmla="*/ 215 w 367"/>
                <a:gd name="T31" fmla="*/ 71 h 261"/>
                <a:gd name="T32" fmla="*/ 228 w 367"/>
                <a:gd name="T33" fmla="*/ 55 h 261"/>
                <a:gd name="T34" fmla="*/ 236 w 367"/>
                <a:gd name="T35" fmla="*/ 46 h 261"/>
                <a:gd name="T36" fmla="*/ 254 w 367"/>
                <a:gd name="T37" fmla="*/ 39 h 261"/>
                <a:gd name="T38" fmla="*/ 268 w 367"/>
                <a:gd name="T39" fmla="*/ 38 h 261"/>
                <a:gd name="T40" fmla="*/ 285 w 367"/>
                <a:gd name="T41" fmla="*/ 39 h 261"/>
                <a:gd name="T42" fmla="*/ 297 w 367"/>
                <a:gd name="T43" fmla="*/ 44 h 261"/>
                <a:gd name="T44" fmla="*/ 306 w 367"/>
                <a:gd name="T45" fmla="*/ 51 h 261"/>
                <a:gd name="T46" fmla="*/ 314 w 367"/>
                <a:gd name="T47" fmla="*/ 60 h 261"/>
                <a:gd name="T48" fmla="*/ 322 w 367"/>
                <a:gd name="T49" fmla="*/ 84 h 261"/>
                <a:gd name="T50" fmla="*/ 324 w 367"/>
                <a:gd name="T51" fmla="*/ 112 h 261"/>
                <a:gd name="T52" fmla="*/ 367 w 367"/>
                <a:gd name="T53" fmla="*/ 261 h 261"/>
                <a:gd name="T54" fmla="*/ 367 w 367"/>
                <a:gd name="T55" fmla="*/ 99 h 261"/>
                <a:gd name="T56" fmla="*/ 362 w 367"/>
                <a:gd name="T57" fmla="*/ 58 h 261"/>
                <a:gd name="T58" fmla="*/ 357 w 367"/>
                <a:gd name="T59" fmla="*/ 42 h 261"/>
                <a:gd name="T60" fmla="*/ 348 w 367"/>
                <a:gd name="T61" fmla="*/ 28 h 261"/>
                <a:gd name="T62" fmla="*/ 337 w 367"/>
                <a:gd name="T63" fmla="*/ 16 h 261"/>
                <a:gd name="T64" fmla="*/ 322 w 367"/>
                <a:gd name="T65" fmla="*/ 8 h 261"/>
                <a:gd name="T66" fmla="*/ 305 w 367"/>
                <a:gd name="T67" fmla="*/ 3 h 261"/>
                <a:gd name="T68" fmla="*/ 283 w 367"/>
                <a:gd name="T69" fmla="*/ 0 h 261"/>
                <a:gd name="T70" fmla="*/ 271 w 367"/>
                <a:gd name="T71" fmla="*/ 1 h 261"/>
                <a:gd name="T72" fmla="*/ 245 w 367"/>
                <a:gd name="T73" fmla="*/ 6 h 261"/>
                <a:gd name="T74" fmla="*/ 224 w 367"/>
                <a:gd name="T75" fmla="*/ 18 h 261"/>
                <a:gd name="T76" fmla="*/ 205 w 367"/>
                <a:gd name="T77" fmla="*/ 34 h 261"/>
                <a:gd name="T78" fmla="*/ 197 w 367"/>
                <a:gd name="T79" fmla="*/ 46 h 261"/>
                <a:gd name="T80" fmla="*/ 186 w 367"/>
                <a:gd name="T81" fmla="*/ 27 h 261"/>
                <a:gd name="T82" fmla="*/ 170 w 367"/>
                <a:gd name="T83" fmla="*/ 13 h 261"/>
                <a:gd name="T84" fmla="*/ 149 w 367"/>
                <a:gd name="T85" fmla="*/ 4 h 261"/>
                <a:gd name="T86" fmla="*/ 122 w 367"/>
                <a:gd name="T87" fmla="*/ 0 h 261"/>
                <a:gd name="T88" fmla="*/ 108 w 367"/>
                <a:gd name="T89" fmla="*/ 1 h 261"/>
                <a:gd name="T90" fmla="*/ 84 w 367"/>
                <a:gd name="T91" fmla="*/ 8 h 261"/>
                <a:gd name="T92" fmla="*/ 65 w 367"/>
                <a:gd name="T93" fmla="*/ 19 h 261"/>
                <a:gd name="T94" fmla="*/ 50 w 367"/>
                <a:gd name="T95" fmla="*/ 34 h 261"/>
                <a:gd name="T96" fmla="*/ 43 w 367"/>
                <a:gd name="T97" fmla="*/ 5 h 261"/>
                <a:gd name="T98" fmla="*/ 0 w 367"/>
                <a:gd name="T99" fmla="*/ 261 h 261"/>
                <a:gd name="T100" fmla="*/ 43 w 367"/>
                <a:gd name="T101" fmla="*/ 12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7" h="261">
                  <a:moveTo>
                    <a:pt x="43" y="122"/>
                  </a:moveTo>
                  <a:lnTo>
                    <a:pt x="43" y="122"/>
                  </a:lnTo>
                  <a:lnTo>
                    <a:pt x="45" y="103"/>
                  </a:lnTo>
                  <a:lnTo>
                    <a:pt x="49" y="85"/>
                  </a:lnTo>
                  <a:lnTo>
                    <a:pt x="54" y="71"/>
                  </a:lnTo>
                  <a:lnTo>
                    <a:pt x="61" y="58"/>
                  </a:lnTo>
                  <a:lnTo>
                    <a:pt x="65" y="55"/>
                  </a:lnTo>
                  <a:lnTo>
                    <a:pt x="70" y="49"/>
                  </a:lnTo>
                  <a:lnTo>
                    <a:pt x="75" y="46"/>
                  </a:lnTo>
                  <a:lnTo>
                    <a:pt x="80" y="43"/>
                  </a:lnTo>
                  <a:lnTo>
                    <a:pt x="93" y="39"/>
                  </a:lnTo>
                  <a:lnTo>
                    <a:pt x="107" y="38"/>
                  </a:lnTo>
                  <a:lnTo>
                    <a:pt x="107" y="38"/>
                  </a:lnTo>
                  <a:lnTo>
                    <a:pt x="115" y="38"/>
                  </a:lnTo>
                  <a:lnTo>
                    <a:pt x="122" y="39"/>
                  </a:lnTo>
                  <a:lnTo>
                    <a:pt x="130" y="42"/>
                  </a:lnTo>
                  <a:lnTo>
                    <a:pt x="135" y="44"/>
                  </a:lnTo>
                  <a:lnTo>
                    <a:pt x="140" y="47"/>
                  </a:lnTo>
                  <a:lnTo>
                    <a:pt x="145" y="51"/>
                  </a:lnTo>
                  <a:lnTo>
                    <a:pt x="149" y="55"/>
                  </a:lnTo>
                  <a:lnTo>
                    <a:pt x="153" y="60"/>
                  </a:lnTo>
                  <a:lnTo>
                    <a:pt x="156" y="71"/>
                  </a:lnTo>
                  <a:lnTo>
                    <a:pt x="160" y="84"/>
                  </a:lnTo>
                  <a:lnTo>
                    <a:pt x="162" y="98"/>
                  </a:lnTo>
                  <a:lnTo>
                    <a:pt x="162" y="112"/>
                  </a:lnTo>
                  <a:lnTo>
                    <a:pt x="162" y="261"/>
                  </a:lnTo>
                  <a:lnTo>
                    <a:pt x="206" y="261"/>
                  </a:lnTo>
                  <a:lnTo>
                    <a:pt x="206" y="122"/>
                  </a:lnTo>
                  <a:lnTo>
                    <a:pt x="206" y="122"/>
                  </a:lnTo>
                  <a:lnTo>
                    <a:pt x="207" y="103"/>
                  </a:lnTo>
                  <a:lnTo>
                    <a:pt x="210" y="85"/>
                  </a:lnTo>
                  <a:lnTo>
                    <a:pt x="215" y="71"/>
                  </a:lnTo>
                  <a:lnTo>
                    <a:pt x="223" y="58"/>
                  </a:lnTo>
                  <a:lnTo>
                    <a:pt x="228" y="55"/>
                  </a:lnTo>
                  <a:lnTo>
                    <a:pt x="231" y="49"/>
                  </a:lnTo>
                  <a:lnTo>
                    <a:pt x="236" y="46"/>
                  </a:lnTo>
                  <a:lnTo>
                    <a:pt x="243" y="43"/>
                  </a:lnTo>
                  <a:lnTo>
                    <a:pt x="254" y="39"/>
                  </a:lnTo>
                  <a:lnTo>
                    <a:pt x="268" y="38"/>
                  </a:lnTo>
                  <a:lnTo>
                    <a:pt x="268" y="38"/>
                  </a:lnTo>
                  <a:lnTo>
                    <a:pt x="277" y="38"/>
                  </a:lnTo>
                  <a:lnTo>
                    <a:pt x="285" y="39"/>
                  </a:lnTo>
                  <a:lnTo>
                    <a:pt x="291" y="42"/>
                  </a:lnTo>
                  <a:lnTo>
                    <a:pt x="297" y="44"/>
                  </a:lnTo>
                  <a:lnTo>
                    <a:pt x="303" y="47"/>
                  </a:lnTo>
                  <a:lnTo>
                    <a:pt x="306" y="51"/>
                  </a:lnTo>
                  <a:lnTo>
                    <a:pt x="310" y="55"/>
                  </a:lnTo>
                  <a:lnTo>
                    <a:pt x="314" y="60"/>
                  </a:lnTo>
                  <a:lnTo>
                    <a:pt x="319" y="71"/>
                  </a:lnTo>
                  <a:lnTo>
                    <a:pt x="322" y="84"/>
                  </a:lnTo>
                  <a:lnTo>
                    <a:pt x="323" y="98"/>
                  </a:lnTo>
                  <a:lnTo>
                    <a:pt x="324" y="112"/>
                  </a:lnTo>
                  <a:lnTo>
                    <a:pt x="324" y="261"/>
                  </a:lnTo>
                  <a:lnTo>
                    <a:pt x="367" y="261"/>
                  </a:lnTo>
                  <a:lnTo>
                    <a:pt x="367" y="99"/>
                  </a:lnTo>
                  <a:lnTo>
                    <a:pt x="367" y="99"/>
                  </a:lnTo>
                  <a:lnTo>
                    <a:pt x="366" y="77"/>
                  </a:lnTo>
                  <a:lnTo>
                    <a:pt x="362" y="58"/>
                  </a:lnTo>
                  <a:lnTo>
                    <a:pt x="360" y="49"/>
                  </a:lnTo>
                  <a:lnTo>
                    <a:pt x="357" y="42"/>
                  </a:lnTo>
                  <a:lnTo>
                    <a:pt x="353" y="34"/>
                  </a:lnTo>
                  <a:lnTo>
                    <a:pt x="348" y="28"/>
                  </a:lnTo>
                  <a:lnTo>
                    <a:pt x="343" y="22"/>
                  </a:lnTo>
                  <a:lnTo>
                    <a:pt x="337" y="16"/>
                  </a:lnTo>
                  <a:lnTo>
                    <a:pt x="329" y="11"/>
                  </a:lnTo>
                  <a:lnTo>
                    <a:pt x="322" y="8"/>
                  </a:lnTo>
                  <a:lnTo>
                    <a:pt x="314" y="4"/>
                  </a:lnTo>
                  <a:lnTo>
                    <a:pt x="305" y="3"/>
                  </a:lnTo>
                  <a:lnTo>
                    <a:pt x="295" y="1"/>
                  </a:lnTo>
                  <a:lnTo>
                    <a:pt x="283" y="0"/>
                  </a:lnTo>
                  <a:lnTo>
                    <a:pt x="283" y="0"/>
                  </a:lnTo>
                  <a:lnTo>
                    <a:pt x="271" y="1"/>
                  </a:lnTo>
                  <a:lnTo>
                    <a:pt x="258" y="3"/>
                  </a:lnTo>
                  <a:lnTo>
                    <a:pt x="245" y="6"/>
                  </a:lnTo>
                  <a:lnTo>
                    <a:pt x="234" y="11"/>
                  </a:lnTo>
                  <a:lnTo>
                    <a:pt x="224" y="18"/>
                  </a:lnTo>
                  <a:lnTo>
                    <a:pt x="214" y="25"/>
                  </a:lnTo>
                  <a:lnTo>
                    <a:pt x="205" y="34"/>
                  </a:lnTo>
                  <a:lnTo>
                    <a:pt x="197" y="46"/>
                  </a:lnTo>
                  <a:lnTo>
                    <a:pt x="197" y="46"/>
                  </a:lnTo>
                  <a:lnTo>
                    <a:pt x="192" y="36"/>
                  </a:lnTo>
                  <a:lnTo>
                    <a:pt x="186" y="27"/>
                  </a:lnTo>
                  <a:lnTo>
                    <a:pt x="178" y="19"/>
                  </a:lnTo>
                  <a:lnTo>
                    <a:pt x="170" y="13"/>
                  </a:lnTo>
                  <a:lnTo>
                    <a:pt x="160" y="8"/>
                  </a:lnTo>
                  <a:lnTo>
                    <a:pt x="149" y="4"/>
                  </a:lnTo>
                  <a:lnTo>
                    <a:pt x="136" y="1"/>
                  </a:lnTo>
                  <a:lnTo>
                    <a:pt x="122" y="0"/>
                  </a:lnTo>
                  <a:lnTo>
                    <a:pt x="122" y="0"/>
                  </a:lnTo>
                  <a:lnTo>
                    <a:pt x="108" y="1"/>
                  </a:lnTo>
                  <a:lnTo>
                    <a:pt x="96" y="4"/>
                  </a:lnTo>
                  <a:lnTo>
                    <a:pt x="84" y="8"/>
                  </a:lnTo>
                  <a:lnTo>
                    <a:pt x="74" y="13"/>
                  </a:lnTo>
                  <a:lnTo>
                    <a:pt x="65" y="19"/>
                  </a:lnTo>
                  <a:lnTo>
                    <a:pt x="57" y="27"/>
                  </a:lnTo>
                  <a:lnTo>
                    <a:pt x="50" y="34"/>
                  </a:lnTo>
                  <a:lnTo>
                    <a:pt x="43" y="43"/>
                  </a:lnTo>
                  <a:lnTo>
                    <a:pt x="43" y="5"/>
                  </a:lnTo>
                  <a:lnTo>
                    <a:pt x="0" y="5"/>
                  </a:lnTo>
                  <a:lnTo>
                    <a:pt x="0" y="261"/>
                  </a:lnTo>
                  <a:lnTo>
                    <a:pt x="43" y="261"/>
                  </a:lnTo>
                  <a:lnTo>
                    <a:pt x="43"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1692" y="2063"/>
              <a:ext cx="118" cy="173"/>
            </a:xfrm>
            <a:custGeom>
              <a:avLst/>
              <a:gdLst>
                <a:gd name="T0" fmla="*/ 0 w 236"/>
                <a:gd name="T1" fmla="*/ 346 h 346"/>
                <a:gd name="T2" fmla="*/ 236 w 236"/>
                <a:gd name="T3" fmla="*/ 346 h 346"/>
                <a:gd name="T4" fmla="*/ 236 w 236"/>
                <a:gd name="T5" fmla="*/ 304 h 346"/>
                <a:gd name="T6" fmla="*/ 48 w 236"/>
                <a:gd name="T7" fmla="*/ 304 h 346"/>
                <a:gd name="T8" fmla="*/ 48 w 236"/>
                <a:gd name="T9" fmla="*/ 189 h 346"/>
                <a:gd name="T10" fmla="*/ 225 w 236"/>
                <a:gd name="T11" fmla="*/ 189 h 346"/>
                <a:gd name="T12" fmla="*/ 225 w 236"/>
                <a:gd name="T13" fmla="*/ 147 h 346"/>
                <a:gd name="T14" fmla="*/ 48 w 236"/>
                <a:gd name="T15" fmla="*/ 147 h 346"/>
                <a:gd name="T16" fmla="*/ 48 w 236"/>
                <a:gd name="T17" fmla="*/ 42 h 346"/>
                <a:gd name="T18" fmla="*/ 236 w 236"/>
                <a:gd name="T19" fmla="*/ 42 h 346"/>
                <a:gd name="T20" fmla="*/ 236 w 236"/>
                <a:gd name="T21" fmla="*/ 0 h 346"/>
                <a:gd name="T22" fmla="*/ 0 w 236"/>
                <a:gd name="T23" fmla="*/ 0 h 346"/>
                <a:gd name="T24" fmla="*/ 0 w 236"/>
                <a:gd name="T2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346">
                  <a:moveTo>
                    <a:pt x="0" y="346"/>
                  </a:moveTo>
                  <a:lnTo>
                    <a:pt x="236" y="346"/>
                  </a:lnTo>
                  <a:lnTo>
                    <a:pt x="236" y="304"/>
                  </a:lnTo>
                  <a:lnTo>
                    <a:pt x="48" y="304"/>
                  </a:lnTo>
                  <a:lnTo>
                    <a:pt x="48" y="189"/>
                  </a:lnTo>
                  <a:lnTo>
                    <a:pt x="225" y="189"/>
                  </a:lnTo>
                  <a:lnTo>
                    <a:pt x="225" y="147"/>
                  </a:lnTo>
                  <a:lnTo>
                    <a:pt x="48" y="147"/>
                  </a:lnTo>
                  <a:lnTo>
                    <a:pt x="48" y="42"/>
                  </a:lnTo>
                  <a:lnTo>
                    <a:pt x="236" y="42"/>
                  </a:lnTo>
                  <a:lnTo>
                    <a:pt x="236" y="0"/>
                  </a:lnTo>
                  <a:lnTo>
                    <a:pt x="0" y="0"/>
                  </a:lnTo>
                  <a:lnTo>
                    <a:pt x="0" y="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p:cNvSpPr>
              <a:spLocks noChangeArrowheads="1"/>
            </p:cNvSpPr>
            <p:nvPr/>
          </p:nvSpPr>
          <p:spPr bwMode="auto">
            <a:xfrm>
              <a:off x="1575" y="2209"/>
              <a:ext cx="28"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1458" y="2124"/>
              <a:ext cx="77" cy="37"/>
            </a:xfrm>
            <a:custGeom>
              <a:avLst/>
              <a:gdLst>
                <a:gd name="T0" fmla="*/ 77 w 152"/>
                <a:gd name="T1" fmla="*/ 0 h 73"/>
                <a:gd name="T2" fmla="*/ 77 w 152"/>
                <a:gd name="T3" fmla="*/ 0 h 73"/>
                <a:gd name="T4" fmla="*/ 86 w 152"/>
                <a:gd name="T5" fmla="*/ 1 h 73"/>
                <a:gd name="T6" fmla="*/ 94 w 152"/>
                <a:gd name="T7" fmla="*/ 2 h 73"/>
                <a:gd name="T8" fmla="*/ 101 w 152"/>
                <a:gd name="T9" fmla="*/ 4 h 73"/>
                <a:gd name="T10" fmla="*/ 109 w 152"/>
                <a:gd name="T11" fmla="*/ 6 h 73"/>
                <a:gd name="T12" fmla="*/ 115 w 152"/>
                <a:gd name="T13" fmla="*/ 10 h 73"/>
                <a:gd name="T14" fmla="*/ 122 w 152"/>
                <a:gd name="T15" fmla="*/ 14 h 73"/>
                <a:gd name="T16" fmla="*/ 132 w 152"/>
                <a:gd name="T17" fmla="*/ 23 h 73"/>
                <a:gd name="T18" fmla="*/ 141 w 152"/>
                <a:gd name="T19" fmla="*/ 34 h 73"/>
                <a:gd name="T20" fmla="*/ 147 w 152"/>
                <a:gd name="T21" fmla="*/ 47 h 73"/>
                <a:gd name="T22" fmla="*/ 151 w 152"/>
                <a:gd name="T23" fmla="*/ 59 h 73"/>
                <a:gd name="T24" fmla="*/ 152 w 152"/>
                <a:gd name="T25" fmla="*/ 73 h 73"/>
                <a:gd name="T26" fmla="*/ 0 w 152"/>
                <a:gd name="T27" fmla="*/ 73 h 73"/>
                <a:gd name="T28" fmla="*/ 0 w 152"/>
                <a:gd name="T29" fmla="*/ 73 h 73"/>
                <a:gd name="T30" fmla="*/ 1 w 152"/>
                <a:gd name="T31" fmla="*/ 63 h 73"/>
                <a:gd name="T32" fmla="*/ 2 w 152"/>
                <a:gd name="T33" fmla="*/ 56 h 73"/>
                <a:gd name="T34" fmla="*/ 5 w 152"/>
                <a:gd name="T35" fmla="*/ 47 h 73"/>
                <a:gd name="T36" fmla="*/ 7 w 152"/>
                <a:gd name="T37" fmla="*/ 40 h 73"/>
                <a:gd name="T38" fmla="*/ 11 w 152"/>
                <a:gd name="T39" fmla="*/ 33 h 73"/>
                <a:gd name="T40" fmla="*/ 16 w 152"/>
                <a:gd name="T41" fmla="*/ 28 h 73"/>
                <a:gd name="T42" fmla="*/ 20 w 152"/>
                <a:gd name="T43" fmla="*/ 23 h 73"/>
                <a:gd name="T44" fmla="*/ 25 w 152"/>
                <a:gd name="T45" fmla="*/ 18 h 73"/>
                <a:gd name="T46" fmla="*/ 37 w 152"/>
                <a:gd name="T47" fmla="*/ 10 h 73"/>
                <a:gd name="T48" fmla="*/ 49 w 152"/>
                <a:gd name="T49" fmla="*/ 5 h 73"/>
                <a:gd name="T50" fmla="*/ 63 w 152"/>
                <a:gd name="T51" fmla="*/ 1 h 73"/>
                <a:gd name="T52" fmla="*/ 77 w 152"/>
                <a:gd name="T5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73">
                  <a:moveTo>
                    <a:pt x="77" y="0"/>
                  </a:moveTo>
                  <a:lnTo>
                    <a:pt x="77" y="0"/>
                  </a:lnTo>
                  <a:lnTo>
                    <a:pt x="86" y="1"/>
                  </a:lnTo>
                  <a:lnTo>
                    <a:pt x="94" y="2"/>
                  </a:lnTo>
                  <a:lnTo>
                    <a:pt x="101" y="4"/>
                  </a:lnTo>
                  <a:lnTo>
                    <a:pt x="109" y="6"/>
                  </a:lnTo>
                  <a:lnTo>
                    <a:pt x="115" y="10"/>
                  </a:lnTo>
                  <a:lnTo>
                    <a:pt x="122" y="14"/>
                  </a:lnTo>
                  <a:lnTo>
                    <a:pt x="132" y="23"/>
                  </a:lnTo>
                  <a:lnTo>
                    <a:pt x="141" y="34"/>
                  </a:lnTo>
                  <a:lnTo>
                    <a:pt x="147" y="47"/>
                  </a:lnTo>
                  <a:lnTo>
                    <a:pt x="151" y="59"/>
                  </a:lnTo>
                  <a:lnTo>
                    <a:pt x="152" y="73"/>
                  </a:lnTo>
                  <a:lnTo>
                    <a:pt x="0" y="73"/>
                  </a:lnTo>
                  <a:lnTo>
                    <a:pt x="0" y="73"/>
                  </a:lnTo>
                  <a:lnTo>
                    <a:pt x="1" y="63"/>
                  </a:lnTo>
                  <a:lnTo>
                    <a:pt x="2" y="56"/>
                  </a:lnTo>
                  <a:lnTo>
                    <a:pt x="5" y="47"/>
                  </a:lnTo>
                  <a:lnTo>
                    <a:pt x="7" y="40"/>
                  </a:lnTo>
                  <a:lnTo>
                    <a:pt x="11" y="33"/>
                  </a:lnTo>
                  <a:lnTo>
                    <a:pt x="16" y="28"/>
                  </a:lnTo>
                  <a:lnTo>
                    <a:pt x="20" y="23"/>
                  </a:lnTo>
                  <a:lnTo>
                    <a:pt x="25" y="18"/>
                  </a:lnTo>
                  <a:lnTo>
                    <a:pt x="37" y="10"/>
                  </a:lnTo>
                  <a:lnTo>
                    <a:pt x="49" y="5"/>
                  </a:lnTo>
                  <a:lnTo>
                    <a:pt x="63"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434" y="2105"/>
              <a:ext cx="124" cy="134"/>
            </a:xfrm>
            <a:custGeom>
              <a:avLst/>
              <a:gdLst>
                <a:gd name="T0" fmla="*/ 247 w 248"/>
                <a:gd name="T1" fmla="*/ 147 h 268"/>
                <a:gd name="T2" fmla="*/ 247 w 248"/>
                <a:gd name="T3" fmla="*/ 118 h 268"/>
                <a:gd name="T4" fmla="*/ 242 w 248"/>
                <a:gd name="T5" fmla="*/ 90 h 268"/>
                <a:gd name="T6" fmla="*/ 233 w 248"/>
                <a:gd name="T7" fmla="*/ 65 h 268"/>
                <a:gd name="T8" fmla="*/ 219 w 248"/>
                <a:gd name="T9" fmla="*/ 43 h 268"/>
                <a:gd name="T10" fmla="*/ 201 w 248"/>
                <a:gd name="T11" fmla="*/ 25 h 268"/>
                <a:gd name="T12" fmla="*/ 180 w 248"/>
                <a:gd name="T13" fmla="*/ 11 h 268"/>
                <a:gd name="T14" fmla="*/ 154 w 248"/>
                <a:gd name="T15" fmla="*/ 3 h 268"/>
                <a:gd name="T16" fmla="*/ 126 w 248"/>
                <a:gd name="T17" fmla="*/ 0 h 268"/>
                <a:gd name="T18" fmla="*/ 114 w 248"/>
                <a:gd name="T19" fmla="*/ 1 h 268"/>
                <a:gd name="T20" fmla="*/ 88 w 248"/>
                <a:gd name="T21" fmla="*/ 5 h 268"/>
                <a:gd name="T22" fmla="*/ 67 w 248"/>
                <a:gd name="T23" fmla="*/ 15 h 268"/>
                <a:gd name="T24" fmla="*/ 46 w 248"/>
                <a:gd name="T25" fmla="*/ 28 h 268"/>
                <a:gd name="T26" fmla="*/ 30 w 248"/>
                <a:gd name="T27" fmla="*/ 46 h 268"/>
                <a:gd name="T28" fmla="*/ 16 w 248"/>
                <a:gd name="T29" fmla="*/ 66 h 268"/>
                <a:gd name="T30" fmla="*/ 7 w 248"/>
                <a:gd name="T31" fmla="*/ 91 h 268"/>
                <a:gd name="T32" fmla="*/ 2 w 248"/>
                <a:gd name="T33" fmla="*/ 118 h 268"/>
                <a:gd name="T34" fmla="*/ 0 w 248"/>
                <a:gd name="T35" fmla="*/ 133 h 268"/>
                <a:gd name="T36" fmla="*/ 3 w 248"/>
                <a:gd name="T37" fmla="*/ 161 h 268"/>
                <a:gd name="T38" fmla="*/ 9 w 248"/>
                <a:gd name="T39" fmla="*/ 186 h 268"/>
                <a:gd name="T40" fmla="*/ 20 w 248"/>
                <a:gd name="T41" fmla="*/ 209 h 268"/>
                <a:gd name="T42" fmla="*/ 34 w 248"/>
                <a:gd name="T43" fmla="*/ 230 h 268"/>
                <a:gd name="T44" fmla="*/ 51 w 248"/>
                <a:gd name="T45" fmla="*/ 245 h 268"/>
                <a:gd name="T46" fmla="*/ 74 w 248"/>
                <a:gd name="T47" fmla="*/ 257 h 268"/>
                <a:gd name="T48" fmla="*/ 100 w 248"/>
                <a:gd name="T49" fmla="*/ 265 h 268"/>
                <a:gd name="T50" fmla="*/ 127 w 248"/>
                <a:gd name="T51" fmla="*/ 268 h 268"/>
                <a:gd name="T52" fmla="*/ 140 w 248"/>
                <a:gd name="T53" fmla="*/ 268 h 268"/>
                <a:gd name="T54" fmla="*/ 160 w 248"/>
                <a:gd name="T55" fmla="*/ 264 h 268"/>
                <a:gd name="T56" fmla="*/ 181 w 248"/>
                <a:gd name="T57" fmla="*/ 257 h 268"/>
                <a:gd name="T58" fmla="*/ 197 w 248"/>
                <a:gd name="T59" fmla="*/ 249 h 268"/>
                <a:gd name="T60" fmla="*/ 213 w 248"/>
                <a:gd name="T61" fmla="*/ 238 h 268"/>
                <a:gd name="T62" fmla="*/ 230 w 248"/>
                <a:gd name="T63" fmla="*/ 218 h 268"/>
                <a:gd name="T64" fmla="*/ 244 w 248"/>
                <a:gd name="T65" fmla="*/ 186 h 268"/>
                <a:gd name="T66" fmla="*/ 199 w 248"/>
                <a:gd name="T67" fmla="*/ 186 h 268"/>
                <a:gd name="T68" fmla="*/ 188 w 248"/>
                <a:gd name="T69" fmla="*/ 204 h 268"/>
                <a:gd name="T70" fmla="*/ 173 w 248"/>
                <a:gd name="T71" fmla="*/ 218 h 268"/>
                <a:gd name="T72" fmla="*/ 154 w 248"/>
                <a:gd name="T73" fmla="*/ 226 h 268"/>
                <a:gd name="T74" fmla="*/ 127 w 248"/>
                <a:gd name="T75" fmla="*/ 230 h 268"/>
                <a:gd name="T76" fmla="*/ 114 w 248"/>
                <a:gd name="T77" fmla="*/ 228 h 268"/>
                <a:gd name="T78" fmla="*/ 87 w 248"/>
                <a:gd name="T79" fmla="*/ 218 h 268"/>
                <a:gd name="T80" fmla="*/ 69 w 248"/>
                <a:gd name="T81" fmla="*/ 204 h 268"/>
                <a:gd name="T82" fmla="*/ 60 w 248"/>
                <a:gd name="T83" fmla="*/ 192 h 268"/>
                <a:gd name="T84" fmla="*/ 53 w 248"/>
                <a:gd name="T85" fmla="*/ 175 h 268"/>
                <a:gd name="T86" fmla="*/ 49 w 248"/>
                <a:gd name="T87" fmla="*/ 157 h 268"/>
                <a:gd name="T88" fmla="*/ 247 w 248"/>
                <a:gd name="T89" fmla="*/ 14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268">
                  <a:moveTo>
                    <a:pt x="247" y="147"/>
                  </a:moveTo>
                  <a:lnTo>
                    <a:pt x="247" y="147"/>
                  </a:lnTo>
                  <a:lnTo>
                    <a:pt x="248" y="132"/>
                  </a:lnTo>
                  <a:lnTo>
                    <a:pt x="247" y="118"/>
                  </a:lnTo>
                  <a:lnTo>
                    <a:pt x="246" y="103"/>
                  </a:lnTo>
                  <a:lnTo>
                    <a:pt x="242" y="90"/>
                  </a:lnTo>
                  <a:lnTo>
                    <a:pt x="238" y="77"/>
                  </a:lnTo>
                  <a:lnTo>
                    <a:pt x="233" y="65"/>
                  </a:lnTo>
                  <a:lnTo>
                    <a:pt x="227" y="53"/>
                  </a:lnTo>
                  <a:lnTo>
                    <a:pt x="219" y="43"/>
                  </a:lnTo>
                  <a:lnTo>
                    <a:pt x="210" y="34"/>
                  </a:lnTo>
                  <a:lnTo>
                    <a:pt x="201" y="25"/>
                  </a:lnTo>
                  <a:lnTo>
                    <a:pt x="191" y="18"/>
                  </a:lnTo>
                  <a:lnTo>
                    <a:pt x="180" y="11"/>
                  </a:lnTo>
                  <a:lnTo>
                    <a:pt x="168" y="6"/>
                  </a:lnTo>
                  <a:lnTo>
                    <a:pt x="154" y="3"/>
                  </a:lnTo>
                  <a:lnTo>
                    <a:pt x="141" y="1"/>
                  </a:lnTo>
                  <a:lnTo>
                    <a:pt x="126" y="0"/>
                  </a:lnTo>
                  <a:lnTo>
                    <a:pt x="126" y="0"/>
                  </a:lnTo>
                  <a:lnTo>
                    <a:pt x="114" y="1"/>
                  </a:lnTo>
                  <a:lnTo>
                    <a:pt x="101" y="3"/>
                  </a:lnTo>
                  <a:lnTo>
                    <a:pt x="88" y="5"/>
                  </a:lnTo>
                  <a:lnTo>
                    <a:pt x="77" y="10"/>
                  </a:lnTo>
                  <a:lnTo>
                    <a:pt x="67" y="15"/>
                  </a:lnTo>
                  <a:lnTo>
                    <a:pt x="55" y="20"/>
                  </a:lnTo>
                  <a:lnTo>
                    <a:pt x="46" y="28"/>
                  </a:lnTo>
                  <a:lnTo>
                    <a:pt x="37" y="37"/>
                  </a:lnTo>
                  <a:lnTo>
                    <a:pt x="30" y="46"/>
                  </a:lnTo>
                  <a:lnTo>
                    <a:pt x="22" y="56"/>
                  </a:lnTo>
                  <a:lnTo>
                    <a:pt x="16" y="66"/>
                  </a:lnTo>
                  <a:lnTo>
                    <a:pt x="11" y="79"/>
                  </a:lnTo>
                  <a:lnTo>
                    <a:pt x="7" y="91"/>
                  </a:lnTo>
                  <a:lnTo>
                    <a:pt x="3" y="104"/>
                  </a:lnTo>
                  <a:lnTo>
                    <a:pt x="2" y="118"/>
                  </a:lnTo>
                  <a:lnTo>
                    <a:pt x="0" y="133"/>
                  </a:lnTo>
                  <a:lnTo>
                    <a:pt x="0" y="133"/>
                  </a:lnTo>
                  <a:lnTo>
                    <a:pt x="2" y="147"/>
                  </a:lnTo>
                  <a:lnTo>
                    <a:pt x="3" y="161"/>
                  </a:lnTo>
                  <a:lnTo>
                    <a:pt x="6" y="174"/>
                  </a:lnTo>
                  <a:lnTo>
                    <a:pt x="9" y="186"/>
                  </a:lnTo>
                  <a:lnTo>
                    <a:pt x="14" y="198"/>
                  </a:lnTo>
                  <a:lnTo>
                    <a:pt x="20" y="209"/>
                  </a:lnTo>
                  <a:lnTo>
                    <a:pt x="26" y="219"/>
                  </a:lnTo>
                  <a:lnTo>
                    <a:pt x="34" y="230"/>
                  </a:lnTo>
                  <a:lnTo>
                    <a:pt x="42" y="237"/>
                  </a:lnTo>
                  <a:lnTo>
                    <a:pt x="51" y="245"/>
                  </a:lnTo>
                  <a:lnTo>
                    <a:pt x="63" y="252"/>
                  </a:lnTo>
                  <a:lnTo>
                    <a:pt x="74" y="257"/>
                  </a:lnTo>
                  <a:lnTo>
                    <a:pt x="86" y="261"/>
                  </a:lnTo>
                  <a:lnTo>
                    <a:pt x="100" y="265"/>
                  </a:lnTo>
                  <a:lnTo>
                    <a:pt x="114" y="266"/>
                  </a:lnTo>
                  <a:lnTo>
                    <a:pt x="127" y="268"/>
                  </a:lnTo>
                  <a:lnTo>
                    <a:pt x="127" y="268"/>
                  </a:lnTo>
                  <a:lnTo>
                    <a:pt x="140" y="268"/>
                  </a:lnTo>
                  <a:lnTo>
                    <a:pt x="150" y="266"/>
                  </a:lnTo>
                  <a:lnTo>
                    <a:pt x="160" y="264"/>
                  </a:lnTo>
                  <a:lnTo>
                    <a:pt x="171" y="261"/>
                  </a:lnTo>
                  <a:lnTo>
                    <a:pt x="181" y="257"/>
                  </a:lnTo>
                  <a:lnTo>
                    <a:pt x="190" y="254"/>
                  </a:lnTo>
                  <a:lnTo>
                    <a:pt x="197" y="249"/>
                  </a:lnTo>
                  <a:lnTo>
                    <a:pt x="205" y="244"/>
                  </a:lnTo>
                  <a:lnTo>
                    <a:pt x="213" y="238"/>
                  </a:lnTo>
                  <a:lnTo>
                    <a:pt x="219" y="232"/>
                  </a:lnTo>
                  <a:lnTo>
                    <a:pt x="230" y="218"/>
                  </a:lnTo>
                  <a:lnTo>
                    <a:pt x="238" y="203"/>
                  </a:lnTo>
                  <a:lnTo>
                    <a:pt x="244" y="186"/>
                  </a:lnTo>
                  <a:lnTo>
                    <a:pt x="199" y="186"/>
                  </a:lnTo>
                  <a:lnTo>
                    <a:pt x="199" y="186"/>
                  </a:lnTo>
                  <a:lnTo>
                    <a:pt x="194" y="197"/>
                  </a:lnTo>
                  <a:lnTo>
                    <a:pt x="188" y="204"/>
                  </a:lnTo>
                  <a:lnTo>
                    <a:pt x="182" y="212"/>
                  </a:lnTo>
                  <a:lnTo>
                    <a:pt x="173" y="218"/>
                  </a:lnTo>
                  <a:lnTo>
                    <a:pt x="164" y="223"/>
                  </a:lnTo>
                  <a:lnTo>
                    <a:pt x="154" y="226"/>
                  </a:lnTo>
                  <a:lnTo>
                    <a:pt x="141" y="228"/>
                  </a:lnTo>
                  <a:lnTo>
                    <a:pt x="127" y="230"/>
                  </a:lnTo>
                  <a:lnTo>
                    <a:pt x="127" y="230"/>
                  </a:lnTo>
                  <a:lnTo>
                    <a:pt x="114" y="228"/>
                  </a:lnTo>
                  <a:lnTo>
                    <a:pt x="100" y="224"/>
                  </a:lnTo>
                  <a:lnTo>
                    <a:pt x="87" y="218"/>
                  </a:lnTo>
                  <a:lnTo>
                    <a:pt x="74" y="209"/>
                  </a:lnTo>
                  <a:lnTo>
                    <a:pt x="69" y="204"/>
                  </a:lnTo>
                  <a:lnTo>
                    <a:pt x="64" y="198"/>
                  </a:lnTo>
                  <a:lnTo>
                    <a:pt x="60" y="192"/>
                  </a:lnTo>
                  <a:lnTo>
                    <a:pt x="56" y="184"/>
                  </a:lnTo>
                  <a:lnTo>
                    <a:pt x="53" y="175"/>
                  </a:lnTo>
                  <a:lnTo>
                    <a:pt x="50" y="166"/>
                  </a:lnTo>
                  <a:lnTo>
                    <a:pt x="49" y="157"/>
                  </a:lnTo>
                  <a:lnTo>
                    <a:pt x="47" y="147"/>
                  </a:lnTo>
                  <a:lnTo>
                    <a:pt x="247" y="1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1362" y="2107"/>
              <a:ext cx="65" cy="129"/>
            </a:xfrm>
            <a:custGeom>
              <a:avLst/>
              <a:gdLst>
                <a:gd name="T0" fmla="*/ 130 w 130"/>
                <a:gd name="T1" fmla="*/ 1 h 258"/>
                <a:gd name="T2" fmla="*/ 130 w 130"/>
                <a:gd name="T3" fmla="*/ 1 h 258"/>
                <a:gd name="T4" fmla="*/ 117 w 130"/>
                <a:gd name="T5" fmla="*/ 0 h 258"/>
                <a:gd name="T6" fmla="*/ 117 w 130"/>
                <a:gd name="T7" fmla="*/ 0 h 258"/>
                <a:gd name="T8" fmla="*/ 104 w 130"/>
                <a:gd name="T9" fmla="*/ 1 h 258"/>
                <a:gd name="T10" fmla="*/ 93 w 130"/>
                <a:gd name="T11" fmla="*/ 3 h 258"/>
                <a:gd name="T12" fmla="*/ 81 w 130"/>
                <a:gd name="T13" fmla="*/ 7 h 258"/>
                <a:gd name="T14" fmla="*/ 72 w 130"/>
                <a:gd name="T15" fmla="*/ 12 h 258"/>
                <a:gd name="T16" fmla="*/ 63 w 130"/>
                <a:gd name="T17" fmla="*/ 20 h 258"/>
                <a:gd name="T18" fmla="*/ 56 w 130"/>
                <a:gd name="T19" fmla="*/ 27 h 258"/>
                <a:gd name="T20" fmla="*/ 48 w 130"/>
                <a:gd name="T21" fmla="*/ 36 h 258"/>
                <a:gd name="T22" fmla="*/ 43 w 130"/>
                <a:gd name="T23" fmla="*/ 46 h 258"/>
                <a:gd name="T24" fmla="*/ 43 w 130"/>
                <a:gd name="T25" fmla="*/ 2 h 258"/>
                <a:gd name="T26" fmla="*/ 0 w 130"/>
                <a:gd name="T27" fmla="*/ 2 h 258"/>
                <a:gd name="T28" fmla="*/ 0 w 130"/>
                <a:gd name="T29" fmla="*/ 258 h 258"/>
                <a:gd name="T30" fmla="*/ 44 w 130"/>
                <a:gd name="T31" fmla="*/ 258 h 258"/>
                <a:gd name="T32" fmla="*/ 44 w 130"/>
                <a:gd name="T33" fmla="*/ 124 h 258"/>
                <a:gd name="T34" fmla="*/ 44 w 130"/>
                <a:gd name="T35" fmla="*/ 124 h 258"/>
                <a:gd name="T36" fmla="*/ 46 w 130"/>
                <a:gd name="T37" fmla="*/ 104 h 258"/>
                <a:gd name="T38" fmla="*/ 48 w 130"/>
                <a:gd name="T39" fmla="*/ 87 h 258"/>
                <a:gd name="T40" fmla="*/ 53 w 130"/>
                <a:gd name="T41" fmla="*/ 73 h 258"/>
                <a:gd name="T42" fmla="*/ 56 w 130"/>
                <a:gd name="T43" fmla="*/ 68 h 258"/>
                <a:gd name="T44" fmla="*/ 60 w 130"/>
                <a:gd name="T45" fmla="*/ 63 h 258"/>
                <a:gd name="T46" fmla="*/ 63 w 130"/>
                <a:gd name="T47" fmla="*/ 58 h 258"/>
                <a:gd name="T48" fmla="*/ 67 w 130"/>
                <a:gd name="T49" fmla="*/ 55 h 258"/>
                <a:gd name="T50" fmla="*/ 72 w 130"/>
                <a:gd name="T51" fmla="*/ 52 h 258"/>
                <a:gd name="T52" fmla="*/ 79 w 130"/>
                <a:gd name="T53" fmla="*/ 49 h 258"/>
                <a:gd name="T54" fmla="*/ 90 w 130"/>
                <a:gd name="T55" fmla="*/ 46 h 258"/>
                <a:gd name="T56" fmla="*/ 105 w 130"/>
                <a:gd name="T57" fmla="*/ 45 h 258"/>
                <a:gd name="T58" fmla="*/ 105 w 130"/>
                <a:gd name="T59" fmla="*/ 45 h 258"/>
                <a:gd name="T60" fmla="*/ 117 w 130"/>
                <a:gd name="T61" fmla="*/ 45 h 258"/>
                <a:gd name="T62" fmla="*/ 130 w 130"/>
                <a:gd name="T63" fmla="*/ 46 h 258"/>
                <a:gd name="T64" fmla="*/ 130 w 130"/>
                <a:gd name="T65" fmla="*/ 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258">
                  <a:moveTo>
                    <a:pt x="130" y="1"/>
                  </a:moveTo>
                  <a:lnTo>
                    <a:pt x="130" y="1"/>
                  </a:lnTo>
                  <a:lnTo>
                    <a:pt x="117" y="0"/>
                  </a:lnTo>
                  <a:lnTo>
                    <a:pt x="117" y="0"/>
                  </a:lnTo>
                  <a:lnTo>
                    <a:pt x="104" y="1"/>
                  </a:lnTo>
                  <a:lnTo>
                    <a:pt x="93" y="3"/>
                  </a:lnTo>
                  <a:lnTo>
                    <a:pt x="81" y="7"/>
                  </a:lnTo>
                  <a:lnTo>
                    <a:pt x="72" y="12"/>
                  </a:lnTo>
                  <a:lnTo>
                    <a:pt x="63" y="20"/>
                  </a:lnTo>
                  <a:lnTo>
                    <a:pt x="56" y="27"/>
                  </a:lnTo>
                  <a:lnTo>
                    <a:pt x="48" y="36"/>
                  </a:lnTo>
                  <a:lnTo>
                    <a:pt x="43" y="46"/>
                  </a:lnTo>
                  <a:lnTo>
                    <a:pt x="43" y="2"/>
                  </a:lnTo>
                  <a:lnTo>
                    <a:pt x="0" y="2"/>
                  </a:lnTo>
                  <a:lnTo>
                    <a:pt x="0" y="258"/>
                  </a:lnTo>
                  <a:lnTo>
                    <a:pt x="44" y="258"/>
                  </a:lnTo>
                  <a:lnTo>
                    <a:pt x="44" y="124"/>
                  </a:lnTo>
                  <a:lnTo>
                    <a:pt x="44" y="124"/>
                  </a:lnTo>
                  <a:lnTo>
                    <a:pt x="46" y="104"/>
                  </a:lnTo>
                  <a:lnTo>
                    <a:pt x="48" y="87"/>
                  </a:lnTo>
                  <a:lnTo>
                    <a:pt x="53" y="73"/>
                  </a:lnTo>
                  <a:lnTo>
                    <a:pt x="56" y="68"/>
                  </a:lnTo>
                  <a:lnTo>
                    <a:pt x="60" y="63"/>
                  </a:lnTo>
                  <a:lnTo>
                    <a:pt x="63" y="58"/>
                  </a:lnTo>
                  <a:lnTo>
                    <a:pt x="67" y="55"/>
                  </a:lnTo>
                  <a:lnTo>
                    <a:pt x="72" y="52"/>
                  </a:lnTo>
                  <a:lnTo>
                    <a:pt x="79" y="49"/>
                  </a:lnTo>
                  <a:lnTo>
                    <a:pt x="90" y="46"/>
                  </a:lnTo>
                  <a:lnTo>
                    <a:pt x="105" y="45"/>
                  </a:lnTo>
                  <a:lnTo>
                    <a:pt x="105" y="45"/>
                  </a:lnTo>
                  <a:lnTo>
                    <a:pt x="117" y="45"/>
                  </a:lnTo>
                  <a:lnTo>
                    <a:pt x="130" y="46"/>
                  </a:lnTo>
                  <a:lnTo>
                    <a:pt x="13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
            <p:cNvSpPr>
              <a:spLocks noChangeArrowheads="1"/>
            </p:cNvSpPr>
            <p:nvPr/>
          </p:nvSpPr>
          <p:spPr bwMode="auto">
            <a:xfrm>
              <a:off x="1309" y="2063"/>
              <a:ext cx="22"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8"/>
            <p:cNvSpPr>
              <a:spLocks noChangeArrowheads="1"/>
            </p:cNvSpPr>
            <p:nvPr/>
          </p:nvSpPr>
          <p:spPr bwMode="auto">
            <a:xfrm>
              <a:off x="1309" y="2108"/>
              <a:ext cx="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1187" y="2124"/>
              <a:ext cx="75" cy="97"/>
            </a:xfrm>
            <a:custGeom>
              <a:avLst/>
              <a:gdLst>
                <a:gd name="T0" fmla="*/ 0 w 150"/>
                <a:gd name="T1" fmla="*/ 97 h 194"/>
                <a:gd name="T2" fmla="*/ 0 w 150"/>
                <a:gd name="T3" fmla="*/ 97 h 194"/>
                <a:gd name="T4" fmla="*/ 0 w 150"/>
                <a:gd name="T5" fmla="*/ 85 h 194"/>
                <a:gd name="T6" fmla="*/ 1 w 150"/>
                <a:gd name="T7" fmla="*/ 73 h 194"/>
                <a:gd name="T8" fmla="*/ 4 w 150"/>
                <a:gd name="T9" fmla="*/ 63 h 194"/>
                <a:gd name="T10" fmla="*/ 7 w 150"/>
                <a:gd name="T11" fmla="*/ 53 h 194"/>
                <a:gd name="T12" fmla="*/ 9 w 150"/>
                <a:gd name="T13" fmla="*/ 44 h 194"/>
                <a:gd name="T14" fmla="*/ 14 w 150"/>
                <a:gd name="T15" fmla="*/ 37 h 194"/>
                <a:gd name="T16" fmla="*/ 18 w 150"/>
                <a:gd name="T17" fmla="*/ 29 h 194"/>
                <a:gd name="T18" fmla="*/ 23 w 150"/>
                <a:gd name="T19" fmla="*/ 23 h 194"/>
                <a:gd name="T20" fmla="*/ 28 w 150"/>
                <a:gd name="T21" fmla="*/ 18 h 194"/>
                <a:gd name="T22" fmla="*/ 35 w 150"/>
                <a:gd name="T23" fmla="*/ 12 h 194"/>
                <a:gd name="T24" fmla="*/ 41 w 150"/>
                <a:gd name="T25" fmla="*/ 9 h 194"/>
                <a:gd name="T26" fmla="*/ 47 w 150"/>
                <a:gd name="T27" fmla="*/ 6 h 194"/>
                <a:gd name="T28" fmla="*/ 61 w 150"/>
                <a:gd name="T29" fmla="*/ 2 h 194"/>
                <a:gd name="T30" fmla="*/ 75 w 150"/>
                <a:gd name="T31" fmla="*/ 0 h 194"/>
                <a:gd name="T32" fmla="*/ 75 w 150"/>
                <a:gd name="T33" fmla="*/ 0 h 194"/>
                <a:gd name="T34" fmla="*/ 84 w 150"/>
                <a:gd name="T35" fmla="*/ 1 h 194"/>
                <a:gd name="T36" fmla="*/ 92 w 150"/>
                <a:gd name="T37" fmla="*/ 2 h 194"/>
                <a:gd name="T38" fmla="*/ 99 w 150"/>
                <a:gd name="T39" fmla="*/ 4 h 194"/>
                <a:gd name="T40" fmla="*/ 106 w 150"/>
                <a:gd name="T41" fmla="*/ 6 h 194"/>
                <a:gd name="T42" fmla="*/ 113 w 150"/>
                <a:gd name="T43" fmla="*/ 10 h 194"/>
                <a:gd name="T44" fmla="*/ 118 w 150"/>
                <a:gd name="T45" fmla="*/ 15 h 194"/>
                <a:gd name="T46" fmla="*/ 125 w 150"/>
                <a:gd name="T47" fmla="*/ 19 h 194"/>
                <a:gd name="T48" fmla="*/ 130 w 150"/>
                <a:gd name="T49" fmla="*/ 25 h 194"/>
                <a:gd name="T50" fmla="*/ 134 w 150"/>
                <a:gd name="T51" fmla="*/ 31 h 194"/>
                <a:gd name="T52" fmla="*/ 139 w 150"/>
                <a:gd name="T53" fmla="*/ 39 h 194"/>
                <a:gd name="T54" fmla="*/ 141 w 150"/>
                <a:gd name="T55" fmla="*/ 47 h 194"/>
                <a:gd name="T56" fmla="*/ 145 w 150"/>
                <a:gd name="T57" fmla="*/ 56 h 194"/>
                <a:gd name="T58" fmla="*/ 149 w 150"/>
                <a:gd name="T59" fmla="*/ 75 h 194"/>
                <a:gd name="T60" fmla="*/ 150 w 150"/>
                <a:gd name="T61" fmla="*/ 97 h 194"/>
                <a:gd name="T62" fmla="*/ 150 w 150"/>
                <a:gd name="T63" fmla="*/ 97 h 194"/>
                <a:gd name="T64" fmla="*/ 149 w 150"/>
                <a:gd name="T65" fmla="*/ 119 h 194"/>
                <a:gd name="T66" fmla="*/ 145 w 150"/>
                <a:gd name="T67" fmla="*/ 138 h 194"/>
                <a:gd name="T68" fmla="*/ 141 w 150"/>
                <a:gd name="T69" fmla="*/ 147 h 194"/>
                <a:gd name="T70" fmla="*/ 139 w 150"/>
                <a:gd name="T71" fmla="*/ 155 h 194"/>
                <a:gd name="T72" fmla="*/ 134 w 150"/>
                <a:gd name="T73" fmla="*/ 162 h 194"/>
                <a:gd name="T74" fmla="*/ 130 w 150"/>
                <a:gd name="T75" fmla="*/ 168 h 194"/>
                <a:gd name="T76" fmla="*/ 125 w 150"/>
                <a:gd name="T77" fmla="*/ 175 h 194"/>
                <a:gd name="T78" fmla="*/ 118 w 150"/>
                <a:gd name="T79" fmla="*/ 180 h 194"/>
                <a:gd name="T80" fmla="*/ 113 w 150"/>
                <a:gd name="T81" fmla="*/ 184 h 194"/>
                <a:gd name="T82" fmla="*/ 106 w 150"/>
                <a:gd name="T83" fmla="*/ 187 h 194"/>
                <a:gd name="T84" fmla="*/ 99 w 150"/>
                <a:gd name="T85" fmla="*/ 190 h 194"/>
                <a:gd name="T86" fmla="*/ 92 w 150"/>
                <a:gd name="T87" fmla="*/ 191 h 194"/>
                <a:gd name="T88" fmla="*/ 84 w 150"/>
                <a:gd name="T89" fmla="*/ 193 h 194"/>
                <a:gd name="T90" fmla="*/ 75 w 150"/>
                <a:gd name="T91" fmla="*/ 194 h 194"/>
                <a:gd name="T92" fmla="*/ 75 w 150"/>
                <a:gd name="T93" fmla="*/ 194 h 194"/>
                <a:gd name="T94" fmla="*/ 61 w 150"/>
                <a:gd name="T95" fmla="*/ 193 h 194"/>
                <a:gd name="T96" fmla="*/ 47 w 150"/>
                <a:gd name="T97" fmla="*/ 187 h 194"/>
                <a:gd name="T98" fmla="*/ 41 w 150"/>
                <a:gd name="T99" fmla="*/ 185 h 194"/>
                <a:gd name="T100" fmla="*/ 35 w 150"/>
                <a:gd name="T101" fmla="*/ 181 h 194"/>
                <a:gd name="T102" fmla="*/ 28 w 150"/>
                <a:gd name="T103" fmla="*/ 176 h 194"/>
                <a:gd name="T104" fmla="*/ 23 w 150"/>
                <a:gd name="T105" fmla="*/ 171 h 194"/>
                <a:gd name="T106" fmla="*/ 18 w 150"/>
                <a:gd name="T107" fmla="*/ 165 h 194"/>
                <a:gd name="T108" fmla="*/ 14 w 150"/>
                <a:gd name="T109" fmla="*/ 157 h 194"/>
                <a:gd name="T110" fmla="*/ 9 w 150"/>
                <a:gd name="T111" fmla="*/ 149 h 194"/>
                <a:gd name="T112" fmla="*/ 7 w 150"/>
                <a:gd name="T113" fmla="*/ 141 h 194"/>
                <a:gd name="T114" fmla="*/ 4 w 150"/>
                <a:gd name="T115" fmla="*/ 130 h 194"/>
                <a:gd name="T116" fmla="*/ 1 w 150"/>
                <a:gd name="T117" fmla="*/ 120 h 194"/>
                <a:gd name="T118" fmla="*/ 0 w 150"/>
                <a:gd name="T119" fmla="*/ 109 h 194"/>
                <a:gd name="T120" fmla="*/ 0 w 150"/>
                <a:gd name="T121"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94">
                  <a:moveTo>
                    <a:pt x="0" y="97"/>
                  </a:moveTo>
                  <a:lnTo>
                    <a:pt x="0" y="97"/>
                  </a:lnTo>
                  <a:lnTo>
                    <a:pt x="0" y="85"/>
                  </a:lnTo>
                  <a:lnTo>
                    <a:pt x="1" y="73"/>
                  </a:lnTo>
                  <a:lnTo>
                    <a:pt x="4" y="63"/>
                  </a:lnTo>
                  <a:lnTo>
                    <a:pt x="7" y="53"/>
                  </a:lnTo>
                  <a:lnTo>
                    <a:pt x="9" y="44"/>
                  </a:lnTo>
                  <a:lnTo>
                    <a:pt x="14" y="37"/>
                  </a:lnTo>
                  <a:lnTo>
                    <a:pt x="18" y="29"/>
                  </a:lnTo>
                  <a:lnTo>
                    <a:pt x="23" y="23"/>
                  </a:lnTo>
                  <a:lnTo>
                    <a:pt x="28" y="18"/>
                  </a:lnTo>
                  <a:lnTo>
                    <a:pt x="35" y="12"/>
                  </a:lnTo>
                  <a:lnTo>
                    <a:pt x="41" y="9"/>
                  </a:lnTo>
                  <a:lnTo>
                    <a:pt x="47" y="6"/>
                  </a:lnTo>
                  <a:lnTo>
                    <a:pt x="61" y="2"/>
                  </a:lnTo>
                  <a:lnTo>
                    <a:pt x="75" y="0"/>
                  </a:lnTo>
                  <a:lnTo>
                    <a:pt x="75" y="0"/>
                  </a:lnTo>
                  <a:lnTo>
                    <a:pt x="84" y="1"/>
                  </a:lnTo>
                  <a:lnTo>
                    <a:pt x="92" y="2"/>
                  </a:lnTo>
                  <a:lnTo>
                    <a:pt x="99" y="4"/>
                  </a:lnTo>
                  <a:lnTo>
                    <a:pt x="106" y="6"/>
                  </a:lnTo>
                  <a:lnTo>
                    <a:pt x="113" y="10"/>
                  </a:lnTo>
                  <a:lnTo>
                    <a:pt x="118" y="15"/>
                  </a:lnTo>
                  <a:lnTo>
                    <a:pt x="125" y="19"/>
                  </a:lnTo>
                  <a:lnTo>
                    <a:pt x="130" y="25"/>
                  </a:lnTo>
                  <a:lnTo>
                    <a:pt x="134" y="31"/>
                  </a:lnTo>
                  <a:lnTo>
                    <a:pt x="139" y="39"/>
                  </a:lnTo>
                  <a:lnTo>
                    <a:pt x="141" y="47"/>
                  </a:lnTo>
                  <a:lnTo>
                    <a:pt x="145" y="56"/>
                  </a:lnTo>
                  <a:lnTo>
                    <a:pt x="149" y="75"/>
                  </a:lnTo>
                  <a:lnTo>
                    <a:pt x="150" y="97"/>
                  </a:lnTo>
                  <a:lnTo>
                    <a:pt x="150" y="97"/>
                  </a:lnTo>
                  <a:lnTo>
                    <a:pt x="149" y="119"/>
                  </a:lnTo>
                  <a:lnTo>
                    <a:pt x="145" y="138"/>
                  </a:lnTo>
                  <a:lnTo>
                    <a:pt x="141" y="147"/>
                  </a:lnTo>
                  <a:lnTo>
                    <a:pt x="139" y="155"/>
                  </a:lnTo>
                  <a:lnTo>
                    <a:pt x="134" y="162"/>
                  </a:lnTo>
                  <a:lnTo>
                    <a:pt x="130" y="168"/>
                  </a:lnTo>
                  <a:lnTo>
                    <a:pt x="125" y="175"/>
                  </a:lnTo>
                  <a:lnTo>
                    <a:pt x="118" y="180"/>
                  </a:lnTo>
                  <a:lnTo>
                    <a:pt x="113" y="184"/>
                  </a:lnTo>
                  <a:lnTo>
                    <a:pt x="106" y="187"/>
                  </a:lnTo>
                  <a:lnTo>
                    <a:pt x="99" y="190"/>
                  </a:lnTo>
                  <a:lnTo>
                    <a:pt x="92" y="191"/>
                  </a:lnTo>
                  <a:lnTo>
                    <a:pt x="84" y="193"/>
                  </a:lnTo>
                  <a:lnTo>
                    <a:pt x="75" y="194"/>
                  </a:lnTo>
                  <a:lnTo>
                    <a:pt x="75" y="194"/>
                  </a:lnTo>
                  <a:lnTo>
                    <a:pt x="61" y="193"/>
                  </a:lnTo>
                  <a:lnTo>
                    <a:pt x="47" y="187"/>
                  </a:lnTo>
                  <a:lnTo>
                    <a:pt x="41" y="185"/>
                  </a:lnTo>
                  <a:lnTo>
                    <a:pt x="35" y="181"/>
                  </a:lnTo>
                  <a:lnTo>
                    <a:pt x="28" y="176"/>
                  </a:lnTo>
                  <a:lnTo>
                    <a:pt x="23" y="171"/>
                  </a:lnTo>
                  <a:lnTo>
                    <a:pt x="18" y="165"/>
                  </a:lnTo>
                  <a:lnTo>
                    <a:pt x="14" y="157"/>
                  </a:lnTo>
                  <a:lnTo>
                    <a:pt x="9" y="149"/>
                  </a:lnTo>
                  <a:lnTo>
                    <a:pt x="7" y="141"/>
                  </a:lnTo>
                  <a:lnTo>
                    <a:pt x="4" y="130"/>
                  </a:lnTo>
                  <a:lnTo>
                    <a:pt x="1" y="120"/>
                  </a:lnTo>
                  <a:lnTo>
                    <a:pt x="0" y="109"/>
                  </a:lnTo>
                  <a:lnTo>
                    <a:pt x="0" y="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166" y="2105"/>
              <a:ext cx="119" cy="173"/>
            </a:xfrm>
            <a:custGeom>
              <a:avLst/>
              <a:gdLst>
                <a:gd name="T0" fmla="*/ 0 w 239"/>
                <a:gd name="T1" fmla="*/ 5 h 345"/>
                <a:gd name="T2" fmla="*/ 0 w 239"/>
                <a:gd name="T3" fmla="*/ 345 h 345"/>
                <a:gd name="T4" fmla="*/ 43 w 239"/>
                <a:gd name="T5" fmla="*/ 345 h 345"/>
                <a:gd name="T6" fmla="*/ 43 w 239"/>
                <a:gd name="T7" fmla="*/ 223 h 345"/>
                <a:gd name="T8" fmla="*/ 43 w 239"/>
                <a:gd name="T9" fmla="*/ 223 h 345"/>
                <a:gd name="T10" fmla="*/ 50 w 239"/>
                <a:gd name="T11" fmla="*/ 232 h 345"/>
                <a:gd name="T12" fmla="*/ 57 w 239"/>
                <a:gd name="T13" fmla="*/ 241 h 345"/>
                <a:gd name="T14" fmla="*/ 66 w 239"/>
                <a:gd name="T15" fmla="*/ 249 h 345"/>
                <a:gd name="T16" fmla="*/ 77 w 239"/>
                <a:gd name="T17" fmla="*/ 255 h 345"/>
                <a:gd name="T18" fmla="*/ 88 w 239"/>
                <a:gd name="T19" fmla="*/ 260 h 345"/>
                <a:gd name="T20" fmla="*/ 101 w 239"/>
                <a:gd name="T21" fmla="*/ 264 h 345"/>
                <a:gd name="T22" fmla="*/ 113 w 239"/>
                <a:gd name="T23" fmla="*/ 266 h 345"/>
                <a:gd name="T24" fmla="*/ 129 w 239"/>
                <a:gd name="T25" fmla="*/ 268 h 345"/>
                <a:gd name="T26" fmla="*/ 129 w 239"/>
                <a:gd name="T27" fmla="*/ 268 h 345"/>
                <a:gd name="T28" fmla="*/ 140 w 239"/>
                <a:gd name="T29" fmla="*/ 268 h 345"/>
                <a:gd name="T30" fmla="*/ 150 w 239"/>
                <a:gd name="T31" fmla="*/ 265 h 345"/>
                <a:gd name="T32" fmla="*/ 162 w 239"/>
                <a:gd name="T33" fmla="*/ 263 h 345"/>
                <a:gd name="T34" fmla="*/ 172 w 239"/>
                <a:gd name="T35" fmla="*/ 259 h 345"/>
                <a:gd name="T36" fmla="*/ 181 w 239"/>
                <a:gd name="T37" fmla="*/ 254 h 345"/>
                <a:gd name="T38" fmla="*/ 190 w 239"/>
                <a:gd name="T39" fmla="*/ 247 h 345"/>
                <a:gd name="T40" fmla="*/ 198 w 239"/>
                <a:gd name="T41" fmla="*/ 241 h 345"/>
                <a:gd name="T42" fmla="*/ 206 w 239"/>
                <a:gd name="T43" fmla="*/ 233 h 345"/>
                <a:gd name="T44" fmla="*/ 214 w 239"/>
                <a:gd name="T45" fmla="*/ 223 h 345"/>
                <a:gd name="T46" fmla="*/ 220 w 239"/>
                <a:gd name="T47" fmla="*/ 214 h 345"/>
                <a:gd name="T48" fmla="*/ 226 w 239"/>
                <a:gd name="T49" fmla="*/ 203 h 345"/>
                <a:gd name="T50" fmla="*/ 230 w 239"/>
                <a:gd name="T51" fmla="*/ 192 h 345"/>
                <a:gd name="T52" fmla="*/ 234 w 239"/>
                <a:gd name="T53" fmla="*/ 178 h 345"/>
                <a:gd name="T54" fmla="*/ 237 w 239"/>
                <a:gd name="T55" fmla="*/ 164 h 345"/>
                <a:gd name="T56" fmla="*/ 239 w 239"/>
                <a:gd name="T57" fmla="*/ 150 h 345"/>
                <a:gd name="T58" fmla="*/ 239 w 239"/>
                <a:gd name="T59" fmla="*/ 134 h 345"/>
                <a:gd name="T60" fmla="*/ 239 w 239"/>
                <a:gd name="T61" fmla="*/ 134 h 345"/>
                <a:gd name="T62" fmla="*/ 239 w 239"/>
                <a:gd name="T63" fmla="*/ 118 h 345"/>
                <a:gd name="T64" fmla="*/ 237 w 239"/>
                <a:gd name="T65" fmla="*/ 104 h 345"/>
                <a:gd name="T66" fmla="*/ 234 w 239"/>
                <a:gd name="T67" fmla="*/ 90 h 345"/>
                <a:gd name="T68" fmla="*/ 230 w 239"/>
                <a:gd name="T69" fmla="*/ 77 h 345"/>
                <a:gd name="T70" fmla="*/ 226 w 239"/>
                <a:gd name="T71" fmla="*/ 66 h 345"/>
                <a:gd name="T72" fmla="*/ 220 w 239"/>
                <a:gd name="T73" fmla="*/ 55 h 345"/>
                <a:gd name="T74" fmla="*/ 214 w 239"/>
                <a:gd name="T75" fmla="*/ 44 h 345"/>
                <a:gd name="T76" fmla="*/ 206 w 239"/>
                <a:gd name="T77" fmla="*/ 36 h 345"/>
                <a:gd name="T78" fmla="*/ 198 w 239"/>
                <a:gd name="T79" fmla="*/ 28 h 345"/>
                <a:gd name="T80" fmla="*/ 190 w 239"/>
                <a:gd name="T81" fmla="*/ 20 h 345"/>
                <a:gd name="T82" fmla="*/ 181 w 239"/>
                <a:gd name="T83" fmla="*/ 14 h 345"/>
                <a:gd name="T84" fmla="*/ 172 w 239"/>
                <a:gd name="T85" fmla="*/ 9 h 345"/>
                <a:gd name="T86" fmla="*/ 162 w 239"/>
                <a:gd name="T87" fmla="*/ 5 h 345"/>
                <a:gd name="T88" fmla="*/ 150 w 239"/>
                <a:gd name="T89" fmla="*/ 3 h 345"/>
                <a:gd name="T90" fmla="*/ 140 w 239"/>
                <a:gd name="T91" fmla="*/ 1 h 345"/>
                <a:gd name="T92" fmla="*/ 129 w 239"/>
                <a:gd name="T93" fmla="*/ 0 h 345"/>
                <a:gd name="T94" fmla="*/ 129 w 239"/>
                <a:gd name="T95" fmla="*/ 0 h 345"/>
                <a:gd name="T96" fmla="*/ 113 w 239"/>
                <a:gd name="T97" fmla="*/ 1 h 345"/>
                <a:gd name="T98" fmla="*/ 101 w 239"/>
                <a:gd name="T99" fmla="*/ 4 h 345"/>
                <a:gd name="T100" fmla="*/ 88 w 239"/>
                <a:gd name="T101" fmla="*/ 8 h 345"/>
                <a:gd name="T102" fmla="*/ 77 w 239"/>
                <a:gd name="T103" fmla="*/ 13 h 345"/>
                <a:gd name="T104" fmla="*/ 66 w 239"/>
                <a:gd name="T105" fmla="*/ 19 h 345"/>
                <a:gd name="T106" fmla="*/ 57 w 239"/>
                <a:gd name="T107" fmla="*/ 27 h 345"/>
                <a:gd name="T108" fmla="*/ 50 w 239"/>
                <a:gd name="T109" fmla="*/ 36 h 345"/>
                <a:gd name="T110" fmla="*/ 43 w 239"/>
                <a:gd name="T111" fmla="*/ 46 h 345"/>
                <a:gd name="T112" fmla="*/ 43 w 239"/>
                <a:gd name="T113" fmla="*/ 5 h 345"/>
                <a:gd name="T114" fmla="*/ 0 w 239"/>
                <a:gd name="T115"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345">
                  <a:moveTo>
                    <a:pt x="0" y="5"/>
                  </a:moveTo>
                  <a:lnTo>
                    <a:pt x="0" y="345"/>
                  </a:lnTo>
                  <a:lnTo>
                    <a:pt x="43" y="345"/>
                  </a:lnTo>
                  <a:lnTo>
                    <a:pt x="43" y="223"/>
                  </a:lnTo>
                  <a:lnTo>
                    <a:pt x="43" y="223"/>
                  </a:lnTo>
                  <a:lnTo>
                    <a:pt x="50" y="232"/>
                  </a:lnTo>
                  <a:lnTo>
                    <a:pt x="57" y="241"/>
                  </a:lnTo>
                  <a:lnTo>
                    <a:pt x="66" y="249"/>
                  </a:lnTo>
                  <a:lnTo>
                    <a:pt x="77" y="255"/>
                  </a:lnTo>
                  <a:lnTo>
                    <a:pt x="88" y="260"/>
                  </a:lnTo>
                  <a:lnTo>
                    <a:pt x="101" y="264"/>
                  </a:lnTo>
                  <a:lnTo>
                    <a:pt x="113" y="266"/>
                  </a:lnTo>
                  <a:lnTo>
                    <a:pt x="129" y="268"/>
                  </a:lnTo>
                  <a:lnTo>
                    <a:pt x="129" y="268"/>
                  </a:lnTo>
                  <a:lnTo>
                    <a:pt x="140" y="268"/>
                  </a:lnTo>
                  <a:lnTo>
                    <a:pt x="150" y="265"/>
                  </a:lnTo>
                  <a:lnTo>
                    <a:pt x="162" y="263"/>
                  </a:lnTo>
                  <a:lnTo>
                    <a:pt x="172" y="259"/>
                  </a:lnTo>
                  <a:lnTo>
                    <a:pt x="181" y="254"/>
                  </a:lnTo>
                  <a:lnTo>
                    <a:pt x="190" y="247"/>
                  </a:lnTo>
                  <a:lnTo>
                    <a:pt x="198" y="241"/>
                  </a:lnTo>
                  <a:lnTo>
                    <a:pt x="206" y="233"/>
                  </a:lnTo>
                  <a:lnTo>
                    <a:pt x="214" y="223"/>
                  </a:lnTo>
                  <a:lnTo>
                    <a:pt x="220" y="214"/>
                  </a:lnTo>
                  <a:lnTo>
                    <a:pt x="226" y="203"/>
                  </a:lnTo>
                  <a:lnTo>
                    <a:pt x="230" y="192"/>
                  </a:lnTo>
                  <a:lnTo>
                    <a:pt x="234" y="178"/>
                  </a:lnTo>
                  <a:lnTo>
                    <a:pt x="237" y="164"/>
                  </a:lnTo>
                  <a:lnTo>
                    <a:pt x="239" y="150"/>
                  </a:lnTo>
                  <a:lnTo>
                    <a:pt x="239" y="134"/>
                  </a:lnTo>
                  <a:lnTo>
                    <a:pt x="239" y="134"/>
                  </a:lnTo>
                  <a:lnTo>
                    <a:pt x="239" y="118"/>
                  </a:lnTo>
                  <a:lnTo>
                    <a:pt x="237" y="104"/>
                  </a:lnTo>
                  <a:lnTo>
                    <a:pt x="234" y="90"/>
                  </a:lnTo>
                  <a:lnTo>
                    <a:pt x="230" y="77"/>
                  </a:lnTo>
                  <a:lnTo>
                    <a:pt x="226" y="66"/>
                  </a:lnTo>
                  <a:lnTo>
                    <a:pt x="220" y="55"/>
                  </a:lnTo>
                  <a:lnTo>
                    <a:pt x="214" y="44"/>
                  </a:lnTo>
                  <a:lnTo>
                    <a:pt x="206" y="36"/>
                  </a:lnTo>
                  <a:lnTo>
                    <a:pt x="198" y="28"/>
                  </a:lnTo>
                  <a:lnTo>
                    <a:pt x="190" y="20"/>
                  </a:lnTo>
                  <a:lnTo>
                    <a:pt x="181" y="14"/>
                  </a:lnTo>
                  <a:lnTo>
                    <a:pt x="172" y="9"/>
                  </a:lnTo>
                  <a:lnTo>
                    <a:pt x="162" y="5"/>
                  </a:lnTo>
                  <a:lnTo>
                    <a:pt x="150" y="3"/>
                  </a:lnTo>
                  <a:lnTo>
                    <a:pt x="140" y="1"/>
                  </a:lnTo>
                  <a:lnTo>
                    <a:pt x="129" y="0"/>
                  </a:lnTo>
                  <a:lnTo>
                    <a:pt x="129" y="0"/>
                  </a:lnTo>
                  <a:lnTo>
                    <a:pt x="113" y="1"/>
                  </a:lnTo>
                  <a:lnTo>
                    <a:pt x="101" y="4"/>
                  </a:lnTo>
                  <a:lnTo>
                    <a:pt x="88" y="8"/>
                  </a:lnTo>
                  <a:lnTo>
                    <a:pt x="77" y="13"/>
                  </a:lnTo>
                  <a:lnTo>
                    <a:pt x="66" y="19"/>
                  </a:lnTo>
                  <a:lnTo>
                    <a:pt x="57" y="27"/>
                  </a:lnTo>
                  <a:lnTo>
                    <a:pt x="50" y="36"/>
                  </a:lnTo>
                  <a:lnTo>
                    <a:pt x="43" y="46"/>
                  </a:lnTo>
                  <a:lnTo>
                    <a:pt x="43" y="5"/>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032" y="2105"/>
              <a:ext cx="108" cy="134"/>
            </a:xfrm>
            <a:custGeom>
              <a:avLst/>
              <a:gdLst>
                <a:gd name="T0" fmla="*/ 208 w 216"/>
                <a:gd name="T1" fmla="*/ 62 h 268"/>
                <a:gd name="T2" fmla="*/ 196 w 216"/>
                <a:gd name="T3" fmla="*/ 39 h 268"/>
                <a:gd name="T4" fmla="*/ 180 w 216"/>
                <a:gd name="T5" fmla="*/ 22 h 268"/>
                <a:gd name="T6" fmla="*/ 157 w 216"/>
                <a:gd name="T7" fmla="*/ 9 h 268"/>
                <a:gd name="T8" fmla="*/ 130 w 216"/>
                <a:gd name="T9" fmla="*/ 1 h 268"/>
                <a:gd name="T10" fmla="*/ 90 w 216"/>
                <a:gd name="T11" fmla="*/ 1 h 268"/>
                <a:gd name="T12" fmla="*/ 44 w 216"/>
                <a:gd name="T13" fmla="*/ 14 h 268"/>
                <a:gd name="T14" fmla="*/ 24 w 216"/>
                <a:gd name="T15" fmla="*/ 29 h 268"/>
                <a:gd name="T16" fmla="*/ 11 w 216"/>
                <a:gd name="T17" fmla="*/ 48 h 268"/>
                <a:gd name="T18" fmla="*/ 7 w 216"/>
                <a:gd name="T19" fmla="*/ 71 h 268"/>
                <a:gd name="T20" fmla="*/ 9 w 216"/>
                <a:gd name="T21" fmla="*/ 88 h 268"/>
                <a:gd name="T22" fmla="*/ 16 w 216"/>
                <a:gd name="T23" fmla="*/ 108 h 268"/>
                <a:gd name="T24" fmla="*/ 42 w 216"/>
                <a:gd name="T25" fmla="*/ 129 h 268"/>
                <a:gd name="T26" fmla="*/ 81 w 216"/>
                <a:gd name="T27" fmla="*/ 142 h 268"/>
                <a:gd name="T28" fmla="*/ 139 w 216"/>
                <a:gd name="T29" fmla="*/ 156 h 268"/>
                <a:gd name="T30" fmla="*/ 162 w 216"/>
                <a:gd name="T31" fmla="*/ 169 h 268"/>
                <a:gd name="T32" fmla="*/ 171 w 216"/>
                <a:gd name="T33" fmla="*/ 193 h 268"/>
                <a:gd name="T34" fmla="*/ 166 w 216"/>
                <a:gd name="T35" fmla="*/ 209 h 268"/>
                <a:gd name="T36" fmla="*/ 144 w 216"/>
                <a:gd name="T37" fmla="*/ 226 h 268"/>
                <a:gd name="T38" fmla="*/ 111 w 216"/>
                <a:gd name="T39" fmla="*/ 231 h 268"/>
                <a:gd name="T40" fmla="*/ 86 w 216"/>
                <a:gd name="T41" fmla="*/ 227 h 268"/>
                <a:gd name="T42" fmla="*/ 59 w 216"/>
                <a:gd name="T43" fmla="*/ 209 h 268"/>
                <a:gd name="T44" fmla="*/ 45 w 216"/>
                <a:gd name="T45" fmla="*/ 179 h 268"/>
                <a:gd name="T46" fmla="*/ 1 w 216"/>
                <a:gd name="T47" fmla="*/ 186 h 268"/>
                <a:gd name="T48" fmla="*/ 9 w 216"/>
                <a:gd name="T49" fmla="*/ 212 h 268"/>
                <a:gd name="T50" fmla="*/ 25 w 216"/>
                <a:gd name="T51" fmla="*/ 233 h 268"/>
                <a:gd name="T52" fmla="*/ 47 w 216"/>
                <a:gd name="T53" fmla="*/ 251 h 268"/>
                <a:gd name="T54" fmla="*/ 76 w 216"/>
                <a:gd name="T55" fmla="*/ 264 h 268"/>
                <a:gd name="T56" fmla="*/ 110 w 216"/>
                <a:gd name="T57" fmla="*/ 268 h 268"/>
                <a:gd name="T58" fmla="*/ 152 w 216"/>
                <a:gd name="T59" fmla="*/ 263 h 268"/>
                <a:gd name="T60" fmla="*/ 177 w 216"/>
                <a:gd name="T61" fmla="*/ 251 h 268"/>
                <a:gd name="T62" fmla="*/ 198 w 216"/>
                <a:gd name="T63" fmla="*/ 236 h 268"/>
                <a:gd name="T64" fmla="*/ 210 w 216"/>
                <a:gd name="T65" fmla="*/ 214 h 268"/>
                <a:gd name="T66" fmla="*/ 216 w 216"/>
                <a:gd name="T67" fmla="*/ 188 h 268"/>
                <a:gd name="T68" fmla="*/ 214 w 216"/>
                <a:gd name="T69" fmla="*/ 171 h 268"/>
                <a:gd name="T70" fmla="*/ 204 w 216"/>
                <a:gd name="T71" fmla="*/ 150 h 268"/>
                <a:gd name="T72" fmla="*/ 189 w 216"/>
                <a:gd name="T73" fmla="*/ 134 h 268"/>
                <a:gd name="T74" fmla="*/ 144 w 216"/>
                <a:gd name="T75" fmla="*/ 115 h 268"/>
                <a:gd name="T76" fmla="*/ 90 w 216"/>
                <a:gd name="T77" fmla="*/ 104 h 268"/>
                <a:gd name="T78" fmla="*/ 62 w 216"/>
                <a:gd name="T79" fmla="*/ 93 h 268"/>
                <a:gd name="T80" fmla="*/ 52 w 216"/>
                <a:gd name="T81" fmla="*/ 76 h 268"/>
                <a:gd name="T82" fmla="*/ 52 w 216"/>
                <a:gd name="T83" fmla="*/ 61 h 268"/>
                <a:gd name="T84" fmla="*/ 68 w 216"/>
                <a:gd name="T85" fmla="*/ 44 h 268"/>
                <a:gd name="T86" fmla="*/ 96 w 216"/>
                <a:gd name="T87" fmla="*/ 37 h 268"/>
                <a:gd name="T88" fmla="*/ 116 w 216"/>
                <a:gd name="T89" fmla="*/ 38 h 268"/>
                <a:gd name="T90" fmla="*/ 144 w 216"/>
                <a:gd name="T91" fmla="*/ 47 h 268"/>
                <a:gd name="T92" fmla="*/ 163 w 216"/>
                <a:gd name="T93" fmla="*/ 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212" y="80"/>
                  </a:moveTo>
                  <a:lnTo>
                    <a:pt x="212" y="80"/>
                  </a:lnTo>
                  <a:lnTo>
                    <a:pt x="208" y="62"/>
                  </a:lnTo>
                  <a:lnTo>
                    <a:pt x="204" y="53"/>
                  </a:lnTo>
                  <a:lnTo>
                    <a:pt x="200" y="46"/>
                  </a:lnTo>
                  <a:lnTo>
                    <a:pt x="196" y="39"/>
                  </a:lnTo>
                  <a:lnTo>
                    <a:pt x="191" y="33"/>
                  </a:lnTo>
                  <a:lnTo>
                    <a:pt x="186" y="27"/>
                  </a:lnTo>
                  <a:lnTo>
                    <a:pt x="180" y="22"/>
                  </a:lnTo>
                  <a:lnTo>
                    <a:pt x="172" y="16"/>
                  </a:lnTo>
                  <a:lnTo>
                    <a:pt x="166" y="11"/>
                  </a:lnTo>
                  <a:lnTo>
                    <a:pt x="157" y="9"/>
                  </a:lnTo>
                  <a:lnTo>
                    <a:pt x="149" y="5"/>
                  </a:lnTo>
                  <a:lnTo>
                    <a:pt x="141" y="3"/>
                  </a:lnTo>
                  <a:lnTo>
                    <a:pt x="130" y="1"/>
                  </a:lnTo>
                  <a:lnTo>
                    <a:pt x="110" y="0"/>
                  </a:lnTo>
                  <a:lnTo>
                    <a:pt x="110" y="0"/>
                  </a:lnTo>
                  <a:lnTo>
                    <a:pt x="90" y="1"/>
                  </a:lnTo>
                  <a:lnTo>
                    <a:pt x="69" y="5"/>
                  </a:lnTo>
                  <a:lnTo>
                    <a:pt x="52" y="10"/>
                  </a:lnTo>
                  <a:lnTo>
                    <a:pt x="44" y="14"/>
                  </a:lnTo>
                  <a:lnTo>
                    <a:pt x="36" y="19"/>
                  </a:lnTo>
                  <a:lnTo>
                    <a:pt x="30" y="23"/>
                  </a:lnTo>
                  <a:lnTo>
                    <a:pt x="24" y="29"/>
                  </a:lnTo>
                  <a:lnTo>
                    <a:pt x="19" y="34"/>
                  </a:lnTo>
                  <a:lnTo>
                    <a:pt x="15" y="41"/>
                  </a:lnTo>
                  <a:lnTo>
                    <a:pt x="11" y="48"/>
                  </a:lnTo>
                  <a:lnTo>
                    <a:pt x="9" y="56"/>
                  </a:lnTo>
                  <a:lnTo>
                    <a:pt x="7" y="63"/>
                  </a:lnTo>
                  <a:lnTo>
                    <a:pt x="7" y="71"/>
                  </a:lnTo>
                  <a:lnTo>
                    <a:pt x="7" y="71"/>
                  </a:lnTo>
                  <a:lnTo>
                    <a:pt x="7" y="80"/>
                  </a:lnTo>
                  <a:lnTo>
                    <a:pt x="9" y="88"/>
                  </a:lnTo>
                  <a:lnTo>
                    <a:pt x="11" y="95"/>
                  </a:lnTo>
                  <a:lnTo>
                    <a:pt x="14" y="101"/>
                  </a:lnTo>
                  <a:lnTo>
                    <a:pt x="16" y="108"/>
                  </a:lnTo>
                  <a:lnTo>
                    <a:pt x="21" y="113"/>
                  </a:lnTo>
                  <a:lnTo>
                    <a:pt x="30" y="122"/>
                  </a:lnTo>
                  <a:lnTo>
                    <a:pt x="42" y="129"/>
                  </a:lnTo>
                  <a:lnTo>
                    <a:pt x="54" y="134"/>
                  </a:lnTo>
                  <a:lnTo>
                    <a:pt x="67" y="140"/>
                  </a:lnTo>
                  <a:lnTo>
                    <a:pt x="81" y="142"/>
                  </a:lnTo>
                  <a:lnTo>
                    <a:pt x="119" y="150"/>
                  </a:lnTo>
                  <a:lnTo>
                    <a:pt x="119" y="150"/>
                  </a:lnTo>
                  <a:lnTo>
                    <a:pt x="139" y="156"/>
                  </a:lnTo>
                  <a:lnTo>
                    <a:pt x="148" y="160"/>
                  </a:lnTo>
                  <a:lnTo>
                    <a:pt x="156" y="164"/>
                  </a:lnTo>
                  <a:lnTo>
                    <a:pt x="162" y="169"/>
                  </a:lnTo>
                  <a:lnTo>
                    <a:pt x="167" y="175"/>
                  </a:lnTo>
                  <a:lnTo>
                    <a:pt x="170" y="184"/>
                  </a:lnTo>
                  <a:lnTo>
                    <a:pt x="171" y="193"/>
                  </a:lnTo>
                  <a:lnTo>
                    <a:pt x="171" y="193"/>
                  </a:lnTo>
                  <a:lnTo>
                    <a:pt x="170" y="202"/>
                  </a:lnTo>
                  <a:lnTo>
                    <a:pt x="166" y="209"/>
                  </a:lnTo>
                  <a:lnTo>
                    <a:pt x="161" y="216"/>
                  </a:lnTo>
                  <a:lnTo>
                    <a:pt x="153" y="221"/>
                  </a:lnTo>
                  <a:lnTo>
                    <a:pt x="144" y="226"/>
                  </a:lnTo>
                  <a:lnTo>
                    <a:pt x="134" y="228"/>
                  </a:lnTo>
                  <a:lnTo>
                    <a:pt x="123" y="231"/>
                  </a:lnTo>
                  <a:lnTo>
                    <a:pt x="111" y="231"/>
                  </a:lnTo>
                  <a:lnTo>
                    <a:pt x="111" y="231"/>
                  </a:lnTo>
                  <a:lnTo>
                    <a:pt x="97" y="230"/>
                  </a:lnTo>
                  <a:lnTo>
                    <a:pt x="86" y="227"/>
                  </a:lnTo>
                  <a:lnTo>
                    <a:pt x="76" y="223"/>
                  </a:lnTo>
                  <a:lnTo>
                    <a:pt x="67" y="217"/>
                  </a:lnTo>
                  <a:lnTo>
                    <a:pt x="59" y="209"/>
                  </a:lnTo>
                  <a:lnTo>
                    <a:pt x="53" y="200"/>
                  </a:lnTo>
                  <a:lnTo>
                    <a:pt x="48" y="190"/>
                  </a:lnTo>
                  <a:lnTo>
                    <a:pt x="45" y="179"/>
                  </a:lnTo>
                  <a:lnTo>
                    <a:pt x="0" y="179"/>
                  </a:lnTo>
                  <a:lnTo>
                    <a:pt x="0" y="179"/>
                  </a:lnTo>
                  <a:lnTo>
                    <a:pt x="1" y="186"/>
                  </a:lnTo>
                  <a:lnTo>
                    <a:pt x="2" y="195"/>
                  </a:lnTo>
                  <a:lnTo>
                    <a:pt x="6" y="203"/>
                  </a:lnTo>
                  <a:lnTo>
                    <a:pt x="9" y="212"/>
                  </a:lnTo>
                  <a:lnTo>
                    <a:pt x="14" y="219"/>
                  </a:lnTo>
                  <a:lnTo>
                    <a:pt x="19" y="226"/>
                  </a:lnTo>
                  <a:lnTo>
                    <a:pt x="25" y="233"/>
                  </a:lnTo>
                  <a:lnTo>
                    <a:pt x="31" y="240"/>
                  </a:lnTo>
                  <a:lnTo>
                    <a:pt x="39" y="246"/>
                  </a:lnTo>
                  <a:lnTo>
                    <a:pt x="47" y="251"/>
                  </a:lnTo>
                  <a:lnTo>
                    <a:pt x="56" y="256"/>
                  </a:lnTo>
                  <a:lnTo>
                    <a:pt x="66" y="260"/>
                  </a:lnTo>
                  <a:lnTo>
                    <a:pt x="76" y="264"/>
                  </a:lnTo>
                  <a:lnTo>
                    <a:pt x="86" y="265"/>
                  </a:lnTo>
                  <a:lnTo>
                    <a:pt x="97" y="268"/>
                  </a:lnTo>
                  <a:lnTo>
                    <a:pt x="110" y="268"/>
                  </a:lnTo>
                  <a:lnTo>
                    <a:pt x="110" y="268"/>
                  </a:lnTo>
                  <a:lnTo>
                    <a:pt x="132" y="266"/>
                  </a:lnTo>
                  <a:lnTo>
                    <a:pt x="152" y="263"/>
                  </a:lnTo>
                  <a:lnTo>
                    <a:pt x="161" y="260"/>
                  </a:lnTo>
                  <a:lnTo>
                    <a:pt x="170" y="256"/>
                  </a:lnTo>
                  <a:lnTo>
                    <a:pt x="177" y="251"/>
                  </a:lnTo>
                  <a:lnTo>
                    <a:pt x="185" y="247"/>
                  </a:lnTo>
                  <a:lnTo>
                    <a:pt x="191" y="241"/>
                  </a:lnTo>
                  <a:lnTo>
                    <a:pt x="198" y="236"/>
                  </a:lnTo>
                  <a:lnTo>
                    <a:pt x="203" y="230"/>
                  </a:lnTo>
                  <a:lnTo>
                    <a:pt x="208" y="222"/>
                  </a:lnTo>
                  <a:lnTo>
                    <a:pt x="210" y="214"/>
                  </a:lnTo>
                  <a:lnTo>
                    <a:pt x="213" y="205"/>
                  </a:lnTo>
                  <a:lnTo>
                    <a:pt x="216" y="197"/>
                  </a:lnTo>
                  <a:lnTo>
                    <a:pt x="216" y="188"/>
                  </a:lnTo>
                  <a:lnTo>
                    <a:pt x="216" y="188"/>
                  </a:lnTo>
                  <a:lnTo>
                    <a:pt x="216" y="179"/>
                  </a:lnTo>
                  <a:lnTo>
                    <a:pt x="214" y="171"/>
                  </a:lnTo>
                  <a:lnTo>
                    <a:pt x="212" y="164"/>
                  </a:lnTo>
                  <a:lnTo>
                    <a:pt x="208" y="156"/>
                  </a:lnTo>
                  <a:lnTo>
                    <a:pt x="204" y="150"/>
                  </a:lnTo>
                  <a:lnTo>
                    <a:pt x="200" y="145"/>
                  </a:lnTo>
                  <a:lnTo>
                    <a:pt x="195" y="140"/>
                  </a:lnTo>
                  <a:lnTo>
                    <a:pt x="189" y="134"/>
                  </a:lnTo>
                  <a:lnTo>
                    <a:pt x="176" y="127"/>
                  </a:lnTo>
                  <a:lnTo>
                    <a:pt x="161" y="120"/>
                  </a:lnTo>
                  <a:lnTo>
                    <a:pt x="144" y="115"/>
                  </a:lnTo>
                  <a:lnTo>
                    <a:pt x="127" y="112"/>
                  </a:lnTo>
                  <a:lnTo>
                    <a:pt x="90" y="104"/>
                  </a:lnTo>
                  <a:lnTo>
                    <a:pt x="90" y="104"/>
                  </a:lnTo>
                  <a:lnTo>
                    <a:pt x="73" y="99"/>
                  </a:lnTo>
                  <a:lnTo>
                    <a:pt x="67" y="96"/>
                  </a:lnTo>
                  <a:lnTo>
                    <a:pt x="62" y="93"/>
                  </a:lnTo>
                  <a:lnTo>
                    <a:pt x="57" y="88"/>
                  </a:lnTo>
                  <a:lnTo>
                    <a:pt x="53" y="82"/>
                  </a:lnTo>
                  <a:lnTo>
                    <a:pt x="52" y="76"/>
                  </a:lnTo>
                  <a:lnTo>
                    <a:pt x="50" y="70"/>
                  </a:lnTo>
                  <a:lnTo>
                    <a:pt x="50" y="70"/>
                  </a:lnTo>
                  <a:lnTo>
                    <a:pt x="52" y="61"/>
                  </a:lnTo>
                  <a:lnTo>
                    <a:pt x="56" y="55"/>
                  </a:lnTo>
                  <a:lnTo>
                    <a:pt x="62" y="49"/>
                  </a:lnTo>
                  <a:lnTo>
                    <a:pt x="68" y="44"/>
                  </a:lnTo>
                  <a:lnTo>
                    <a:pt x="77" y="41"/>
                  </a:lnTo>
                  <a:lnTo>
                    <a:pt x="86" y="39"/>
                  </a:lnTo>
                  <a:lnTo>
                    <a:pt x="96" y="37"/>
                  </a:lnTo>
                  <a:lnTo>
                    <a:pt x="105" y="37"/>
                  </a:lnTo>
                  <a:lnTo>
                    <a:pt x="105" y="37"/>
                  </a:lnTo>
                  <a:lnTo>
                    <a:pt x="116" y="38"/>
                  </a:lnTo>
                  <a:lnTo>
                    <a:pt x="127" y="39"/>
                  </a:lnTo>
                  <a:lnTo>
                    <a:pt x="137" y="42"/>
                  </a:lnTo>
                  <a:lnTo>
                    <a:pt x="144" y="47"/>
                  </a:lnTo>
                  <a:lnTo>
                    <a:pt x="152" y="52"/>
                  </a:lnTo>
                  <a:lnTo>
                    <a:pt x="158" y="60"/>
                  </a:lnTo>
                  <a:lnTo>
                    <a:pt x="163" y="68"/>
                  </a:lnTo>
                  <a:lnTo>
                    <a:pt x="166" y="80"/>
                  </a:lnTo>
                  <a:lnTo>
                    <a:pt x="212"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905" y="2105"/>
              <a:ext cx="106" cy="131"/>
            </a:xfrm>
            <a:custGeom>
              <a:avLst/>
              <a:gdLst>
                <a:gd name="T0" fmla="*/ 45 w 214"/>
                <a:gd name="T1" fmla="*/ 5 h 261"/>
                <a:gd name="T2" fmla="*/ 0 w 214"/>
                <a:gd name="T3" fmla="*/ 5 h 261"/>
                <a:gd name="T4" fmla="*/ 0 w 214"/>
                <a:gd name="T5" fmla="*/ 261 h 261"/>
                <a:gd name="T6" fmla="*/ 45 w 214"/>
                <a:gd name="T7" fmla="*/ 261 h 261"/>
                <a:gd name="T8" fmla="*/ 45 w 214"/>
                <a:gd name="T9" fmla="*/ 122 h 261"/>
                <a:gd name="T10" fmla="*/ 45 w 214"/>
                <a:gd name="T11" fmla="*/ 122 h 261"/>
                <a:gd name="T12" fmla="*/ 46 w 214"/>
                <a:gd name="T13" fmla="*/ 103 h 261"/>
                <a:gd name="T14" fmla="*/ 50 w 214"/>
                <a:gd name="T15" fmla="*/ 85 h 261"/>
                <a:gd name="T16" fmla="*/ 55 w 214"/>
                <a:gd name="T17" fmla="*/ 71 h 261"/>
                <a:gd name="T18" fmla="*/ 59 w 214"/>
                <a:gd name="T19" fmla="*/ 65 h 261"/>
                <a:gd name="T20" fmla="*/ 63 w 214"/>
                <a:gd name="T21" fmla="*/ 58 h 261"/>
                <a:gd name="T22" fmla="*/ 68 w 214"/>
                <a:gd name="T23" fmla="*/ 55 h 261"/>
                <a:gd name="T24" fmla="*/ 73 w 214"/>
                <a:gd name="T25" fmla="*/ 49 h 261"/>
                <a:gd name="T26" fmla="*/ 78 w 214"/>
                <a:gd name="T27" fmla="*/ 46 h 261"/>
                <a:gd name="T28" fmla="*/ 84 w 214"/>
                <a:gd name="T29" fmla="*/ 43 h 261"/>
                <a:gd name="T30" fmla="*/ 98 w 214"/>
                <a:gd name="T31" fmla="*/ 39 h 261"/>
                <a:gd name="T32" fmla="*/ 113 w 214"/>
                <a:gd name="T33" fmla="*/ 38 h 261"/>
                <a:gd name="T34" fmla="*/ 113 w 214"/>
                <a:gd name="T35" fmla="*/ 38 h 261"/>
                <a:gd name="T36" fmla="*/ 122 w 214"/>
                <a:gd name="T37" fmla="*/ 38 h 261"/>
                <a:gd name="T38" fmla="*/ 130 w 214"/>
                <a:gd name="T39" fmla="*/ 39 h 261"/>
                <a:gd name="T40" fmla="*/ 136 w 214"/>
                <a:gd name="T41" fmla="*/ 42 h 261"/>
                <a:gd name="T42" fmla="*/ 143 w 214"/>
                <a:gd name="T43" fmla="*/ 44 h 261"/>
                <a:gd name="T44" fmla="*/ 149 w 214"/>
                <a:gd name="T45" fmla="*/ 47 h 261"/>
                <a:gd name="T46" fmla="*/ 153 w 214"/>
                <a:gd name="T47" fmla="*/ 51 h 261"/>
                <a:gd name="T48" fmla="*/ 157 w 214"/>
                <a:gd name="T49" fmla="*/ 55 h 261"/>
                <a:gd name="T50" fmla="*/ 160 w 214"/>
                <a:gd name="T51" fmla="*/ 60 h 261"/>
                <a:gd name="T52" fmla="*/ 165 w 214"/>
                <a:gd name="T53" fmla="*/ 71 h 261"/>
                <a:gd name="T54" fmla="*/ 168 w 214"/>
                <a:gd name="T55" fmla="*/ 84 h 261"/>
                <a:gd name="T56" fmla="*/ 169 w 214"/>
                <a:gd name="T57" fmla="*/ 98 h 261"/>
                <a:gd name="T58" fmla="*/ 169 w 214"/>
                <a:gd name="T59" fmla="*/ 112 h 261"/>
                <a:gd name="T60" fmla="*/ 169 w 214"/>
                <a:gd name="T61" fmla="*/ 261 h 261"/>
                <a:gd name="T62" fmla="*/ 214 w 214"/>
                <a:gd name="T63" fmla="*/ 261 h 261"/>
                <a:gd name="T64" fmla="*/ 214 w 214"/>
                <a:gd name="T65" fmla="*/ 99 h 261"/>
                <a:gd name="T66" fmla="*/ 214 w 214"/>
                <a:gd name="T67" fmla="*/ 99 h 261"/>
                <a:gd name="T68" fmla="*/ 212 w 214"/>
                <a:gd name="T69" fmla="*/ 77 h 261"/>
                <a:gd name="T70" fmla="*/ 209 w 214"/>
                <a:gd name="T71" fmla="*/ 58 h 261"/>
                <a:gd name="T72" fmla="*/ 206 w 214"/>
                <a:gd name="T73" fmla="*/ 49 h 261"/>
                <a:gd name="T74" fmla="*/ 204 w 214"/>
                <a:gd name="T75" fmla="*/ 42 h 261"/>
                <a:gd name="T76" fmla="*/ 198 w 214"/>
                <a:gd name="T77" fmla="*/ 34 h 261"/>
                <a:gd name="T78" fmla="*/ 195 w 214"/>
                <a:gd name="T79" fmla="*/ 28 h 261"/>
                <a:gd name="T80" fmla="*/ 190 w 214"/>
                <a:gd name="T81" fmla="*/ 22 h 261"/>
                <a:gd name="T82" fmla="*/ 183 w 214"/>
                <a:gd name="T83" fmla="*/ 16 h 261"/>
                <a:gd name="T84" fmla="*/ 176 w 214"/>
                <a:gd name="T85" fmla="*/ 11 h 261"/>
                <a:gd name="T86" fmla="*/ 168 w 214"/>
                <a:gd name="T87" fmla="*/ 8 h 261"/>
                <a:gd name="T88" fmla="*/ 159 w 214"/>
                <a:gd name="T89" fmla="*/ 4 h 261"/>
                <a:gd name="T90" fmla="*/ 150 w 214"/>
                <a:gd name="T91" fmla="*/ 3 h 261"/>
                <a:gd name="T92" fmla="*/ 140 w 214"/>
                <a:gd name="T93" fmla="*/ 1 h 261"/>
                <a:gd name="T94" fmla="*/ 129 w 214"/>
                <a:gd name="T95" fmla="*/ 0 h 261"/>
                <a:gd name="T96" fmla="*/ 129 w 214"/>
                <a:gd name="T97" fmla="*/ 0 h 261"/>
                <a:gd name="T98" fmla="*/ 113 w 214"/>
                <a:gd name="T99" fmla="*/ 1 h 261"/>
                <a:gd name="T100" fmla="*/ 99 w 214"/>
                <a:gd name="T101" fmla="*/ 4 h 261"/>
                <a:gd name="T102" fmla="*/ 87 w 214"/>
                <a:gd name="T103" fmla="*/ 8 h 261"/>
                <a:gd name="T104" fmla="*/ 75 w 214"/>
                <a:gd name="T105" fmla="*/ 13 h 261"/>
                <a:gd name="T106" fmla="*/ 66 w 214"/>
                <a:gd name="T107" fmla="*/ 19 h 261"/>
                <a:gd name="T108" fmla="*/ 58 w 214"/>
                <a:gd name="T109" fmla="*/ 27 h 261"/>
                <a:gd name="T110" fmla="*/ 51 w 214"/>
                <a:gd name="T111" fmla="*/ 34 h 261"/>
                <a:gd name="T112" fmla="*/ 45 w 214"/>
                <a:gd name="T113" fmla="*/ 43 h 261"/>
                <a:gd name="T114" fmla="*/ 45 w 214"/>
                <a:gd name="T115" fmla="*/ 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 h="261">
                  <a:moveTo>
                    <a:pt x="45" y="5"/>
                  </a:moveTo>
                  <a:lnTo>
                    <a:pt x="0" y="5"/>
                  </a:lnTo>
                  <a:lnTo>
                    <a:pt x="0" y="261"/>
                  </a:lnTo>
                  <a:lnTo>
                    <a:pt x="45" y="261"/>
                  </a:lnTo>
                  <a:lnTo>
                    <a:pt x="45" y="122"/>
                  </a:lnTo>
                  <a:lnTo>
                    <a:pt x="45" y="122"/>
                  </a:lnTo>
                  <a:lnTo>
                    <a:pt x="46" y="103"/>
                  </a:lnTo>
                  <a:lnTo>
                    <a:pt x="50" y="85"/>
                  </a:lnTo>
                  <a:lnTo>
                    <a:pt x="55" y="71"/>
                  </a:lnTo>
                  <a:lnTo>
                    <a:pt x="59" y="65"/>
                  </a:lnTo>
                  <a:lnTo>
                    <a:pt x="63" y="58"/>
                  </a:lnTo>
                  <a:lnTo>
                    <a:pt x="68" y="55"/>
                  </a:lnTo>
                  <a:lnTo>
                    <a:pt x="73" y="49"/>
                  </a:lnTo>
                  <a:lnTo>
                    <a:pt x="78" y="46"/>
                  </a:lnTo>
                  <a:lnTo>
                    <a:pt x="84" y="43"/>
                  </a:lnTo>
                  <a:lnTo>
                    <a:pt x="98" y="39"/>
                  </a:lnTo>
                  <a:lnTo>
                    <a:pt x="113" y="38"/>
                  </a:lnTo>
                  <a:lnTo>
                    <a:pt x="113" y="38"/>
                  </a:lnTo>
                  <a:lnTo>
                    <a:pt x="122" y="38"/>
                  </a:lnTo>
                  <a:lnTo>
                    <a:pt x="130" y="39"/>
                  </a:lnTo>
                  <a:lnTo>
                    <a:pt x="136" y="42"/>
                  </a:lnTo>
                  <a:lnTo>
                    <a:pt x="143" y="44"/>
                  </a:lnTo>
                  <a:lnTo>
                    <a:pt x="149" y="47"/>
                  </a:lnTo>
                  <a:lnTo>
                    <a:pt x="153" y="51"/>
                  </a:lnTo>
                  <a:lnTo>
                    <a:pt x="157" y="55"/>
                  </a:lnTo>
                  <a:lnTo>
                    <a:pt x="160" y="60"/>
                  </a:lnTo>
                  <a:lnTo>
                    <a:pt x="165" y="71"/>
                  </a:lnTo>
                  <a:lnTo>
                    <a:pt x="168" y="84"/>
                  </a:lnTo>
                  <a:lnTo>
                    <a:pt x="169" y="98"/>
                  </a:lnTo>
                  <a:lnTo>
                    <a:pt x="169" y="112"/>
                  </a:lnTo>
                  <a:lnTo>
                    <a:pt x="169" y="261"/>
                  </a:lnTo>
                  <a:lnTo>
                    <a:pt x="214" y="261"/>
                  </a:lnTo>
                  <a:lnTo>
                    <a:pt x="214" y="99"/>
                  </a:lnTo>
                  <a:lnTo>
                    <a:pt x="214" y="99"/>
                  </a:lnTo>
                  <a:lnTo>
                    <a:pt x="212" y="77"/>
                  </a:lnTo>
                  <a:lnTo>
                    <a:pt x="209" y="58"/>
                  </a:lnTo>
                  <a:lnTo>
                    <a:pt x="206" y="49"/>
                  </a:lnTo>
                  <a:lnTo>
                    <a:pt x="204" y="42"/>
                  </a:lnTo>
                  <a:lnTo>
                    <a:pt x="198" y="34"/>
                  </a:lnTo>
                  <a:lnTo>
                    <a:pt x="195" y="28"/>
                  </a:lnTo>
                  <a:lnTo>
                    <a:pt x="190" y="22"/>
                  </a:lnTo>
                  <a:lnTo>
                    <a:pt x="183" y="16"/>
                  </a:lnTo>
                  <a:lnTo>
                    <a:pt x="176" y="11"/>
                  </a:lnTo>
                  <a:lnTo>
                    <a:pt x="168" y="8"/>
                  </a:lnTo>
                  <a:lnTo>
                    <a:pt x="159" y="4"/>
                  </a:lnTo>
                  <a:lnTo>
                    <a:pt x="150" y="3"/>
                  </a:lnTo>
                  <a:lnTo>
                    <a:pt x="140" y="1"/>
                  </a:lnTo>
                  <a:lnTo>
                    <a:pt x="129" y="0"/>
                  </a:lnTo>
                  <a:lnTo>
                    <a:pt x="129" y="0"/>
                  </a:lnTo>
                  <a:lnTo>
                    <a:pt x="113" y="1"/>
                  </a:lnTo>
                  <a:lnTo>
                    <a:pt x="99" y="4"/>
                  </a:lnTo>
                  <a:lnTo>
                    <a:pt x="87" y="8"/>
                  </a:lnTo>
                  <a:lnTo>
                    <a:pt x="75" y="13"/>
                  </a:lnTo>
                  <a:lnTo>
                    <a:pt x="66" y="19"/>
                  </a:lnTo>
                  <a:lnTo>
                    <a:pt x="58" y="27"/>
                  </a:lnTo>
                  <a:lnTo>
                    <a:pt x="51" y="34"/>
                  </a:lnTo>
                  <a:lnTo>
                    <a:pt x="45" y="43"/>
                  </a:lnTo>
                  <a:lnTo>
                    <a:pt x="4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845" y="2063"/>
              <a:ext cx="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4248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Full_image_light+left_blue_textbox">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4113" y="0"/>
            <a:ext cx="12193200" cy="6858000"/>
          </a:xfrm>
          <a:prstGeom prst="rect">
            <a:avLst/>
          </a:prstGeom>
          <a:solidFill>
            <a:schemeClr val="bg2"/>
          </a:solidFill>
        </p:spPr>
        <p:txBody>
          <a:bodyPr lIns="612000" anchor="ctr"/>
          <a:lstStyle>
            <a:lvl1pPr marL="0" indent="0" algn="r">
              <a:buNone/>
              <a:defRPr>
                <a:solidFill>
                  <a:srgbClr val="000000"/>
                </a:solidFill>
              </a:defRPr>
            </a:lvl1pPr>
          </a:lstStyle>
          <a:p>
            <a:pPr lvl="0"/>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CA" smtClean="0"/>
              <a:pPr/>
              <a:t>‹#›</a:t>
            </a:fld>
            <a:endParaRPr lang="en-CA" dirty="0"/>
          </a:p>
        </p:txBody>
      </p:sp>
      <p:sp>
        <p:nvSpPr>
          <p:cNvPr id="11" name="Text Placeholder 5"/>
          <p:cNvSpPr>
            <a:spLocks noGrp="1"/>
          </p:cNvSpPr>
          <p:nvPr>
            <p:ph type="body" sz="quarter" idx="11" hasCustomPrompt="1"/>
          </p:nvPr>
        </p:nvSpPr>
        <p:spPr>
          <a:xfrm>
            <a:off x="0" y="1474157"/>
            <a:ext cx="6094800" cy="3960000"/>
          </a:xfrm>
          <a:prstGeom prst="rect">
            <a:avLst/>
          </a:prstGeom>
          <a:solidFill>
            <a:schemeClr val="tx1"/>
          </a:solidFill>
        </p:spPr>
        <p:txBody>
          <a:bodyPr lIns="540000" tIns="180000" rIns="540000" bIns="180000" anchor="ctr"/>
          <a:lstStyle>
            <a:lvl1pPr marL="0" indent="0">
              <a:lnSpc>
                <a:spcPct val="100000"/>
              </a:lnSpc>
              <a:spcBef>
                <a:spcPts val="0"/>
              </a:spcBef>
              <a:buNone/>
              <a:defRPr sz="3600" b="1" baseline="0">
                <a:solidFill>
                  <a:schemeClr val="bg1"/>
                </a:solidFill>
              </a:defRPr>
            </a:lvl1pPr>
          </a:lstStyle>
          <a:p>
            <a:pPr lvl="0"/>
            <a:r>
              <a:rPr lang="en-CA" dirty="0"/>
              <a:t>Enter slide title text in this area</a:t>
            </a:r>
          </a:p>
        </p:txBody>
      </p:sp>
      <p:sp>
        <p:nvSpPr>
          <p:cNvPr id="7"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65017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able_grey_background_short_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0" name="Text Placeholder 2"/>
          <p:cNvSpPr>
            <a:spLocks noGrp="1"/>
          </p:cNvSpPr>
          <p:nvPr>
            <p:ph type="body" sz="quarter" idx="14" hasCustomPrompt="1"/>
          </p:nvPr>
        </p:nvSpPr>
        <p:spPr>
          <a:xfrm>
            <a:off x="550864" y="1989139"/>
            <a:ext cx="2773361" cy="4319588"/>
          </a:xfrm>
          <a:prstGeom prst="rect">
            <a:avLst/>
          </a:prstGeom>
        </p:spPr>
        <p:txBody>
          <a:bodyPr lIns="0"/>
          <a:lstStyle>
            <a:lvl1pPr marL="0" indent="0">
              <a:lnSpc>
                <a:spcPct val="100000"/>
              </a:lnSpc>
              <a:spcBef>
                <a:spcPts val="0"/>
              </a:spcBef>
              <a:buNone/>
              <a:defRPr sz="1800" b="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Chart title text 18pt</a:t>
            </a:r>
            <a:endParaRPr lang="en-GB" noProof="0" dirty="0"/>
          </a:p>
        </p:txBody>
      </p:sp>
      <p:sp>
        <p:nvSpPr>
          <p:cNvPr id="7"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185219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B6FBB-5714-433A-AD34-D21C1B12E94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194326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_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8FB721-BDDF-FB48-90B8-55481CA2A338}"/>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2" name="Text Placeholder 5"/>
          <p:cNvSpPr>
            <a:spLocks noGrp="1"/>
          </p:cNvSpPr>
          <p:nvPr>
            <p:ph type="body" sz="quarter" idx="11" hasCustomPrompt="1"/>
          </p:nvPr>
        </p:nvSpPr>
        <p:spPr>
          <a:xfrm>
            <a:off x="550863" y="2379216"/>
            <a:ext cx="6931137" cy="2489647"/>
          </a:xfrm>
          <a:prstGeom prst="rect">
            <a:avLst/>
          </a:prstGeom>
        </p:spPr>
        <p:txBody>
          <a:bodyPr lIns="0"/>
          <a:lstStyle>
            <a:lvl1pPr marL="0" indent="0">
              <a:lnSpc>
                <a:spcPct val="100000"/>
              </a:lnSpc>
              <a:spcBef>
                <a:spcPts val="0"/>
              </a:spcBef>
              <a:buNone/>
              <a:defRPr sz="6000" b="1" baseline="0">
                <a:solidFill>
                  <a:schemeClr val="bg1"/>
                </a:solidFill>
              </a:defRPr>
            </a:lvl1pPr>
          </a:lstStyle>
          <a:p>
            <a:pPr lvl="0"/>
            <a:r>
              <a:rPr lang="en-GB" noProof="0" dirty="0" smtClean="0"/>
              <a:t>Enter section title 60pt</a:t>
            </a:r>
            <a:endParaRPr lang="en-GB" noProof="0" dirty="0"/>
          </a:p>
        </p:txBody>
      </p:sp>
      <p:sp>
        <p:nvSpPr>
          <p:cNvPr id="5" name="Text Placeholder 5"/>
          <p:cNvSpPr>
            <a:spLocks noGrp="1"/>
          </p:cNvSpPr>
          <p:nvPr>
            <p:ph type="body" sz="quarter" idx="12" hasCustomPrompt="1"/>
          </p:nvPr>
        </p:nvSpPr>
        <p:spPr>
          <a:xfrm>
            <a:off x="551656" y="1989139"/>
            <a:ext cx="6931137" cy="390078"/>
          </a:xfrm>
          <a:prstGeom prst="rect">
            <a:avLst/>
          </a:prstGeom>
        </p:spPr>
        <p:txBody>
          <a:bodyPr lIns="0"/>
          <a:lstStyle>
            <a:lvl1pPr marL="0" indent="0">
              <a:lnSpc>
                <a:spcPct val="100000"/>
              </a:lnSpc>
              <a:spcBef>
                <a:spcPts val="0"/>
              </a:spcBef>
              <a:buNone/>
              <a:defRPr sz="2400" b="1" baseline="0">
                <a:solidFill>
                  <a:schemeClr val="bg1"/>
                </a:solidFill>
              </a:defRPr>
            </a:lvl1pPr>
          </a:lstStyle>
          <a:p>
            <a:pPr lvl="0"/>
            <a:r>
              <a:rPr lang="en-GB" noProof="0" dirty="0" smtClean="0"/>
              <a:t>Section #</a:t>
            </a:r>
            <a:endParaRPr lang="en-GB" noProof="0" dirty="0"/>
          </a:p>
        </p:txBody>
      </p:sp>
      <p:sp>
        <p:nvSpPr>
          <p:cNvPr id="4" name="Freeform 5"/>
          <p:cNvSpPr>
            <a:spLocks noEditPoints="1"/>
          </p:cNvSpPr>
          <p:nvPr/>
        </p:nvSpPr>
        <p:spPr bwMode="auto">
          <a:xfrm>
            <a:off x="9721850" y="558800"/>
            <a:ext cx="1908000" cy="379413"/>
          </a:xfrm>
          <a:custGeom>
            <a:avLst/>
            <a:gdLst>
              <a:gd name="T0" fmla="*/ 1075 w 1196"/>
              <a:gd name="T1" fmla="*/ 70 h 239"/>
              <a:gd name="T2" fmla="*/ 1084 w 1196"/>
              <a:gd name="T3" fmla="*/ 90 h 239"/>
              <a:gd name="T4" fmla="*/ 1063 w 1196"/>
              <a:gd name="T5" fmla="*/ 82 h 239"/>
              <a:gd name="T6" fmla="*/ 1034 w 1196"/>
              <a:gd name="T7" fmla="*/ 232 h 239"/>
              <a:gd name="T8" fmla="*/ 1097 w 1196"/>
              <a:gd name="T9" fmla="*/ 237 h 239"/>
              <a:gd name="T10" fmla="*/ 1137 w 1196"/>
              <a:gd name="T11" fmla="*/ 195 h 239"/>
              <a:gd name="T12" fmla="*/ 1106 w 1196"/>
              <a:gd name="T13" fmla="*/ 134 h 239"/>
              <a:gd name="T14" fmla="*/ 1101 w 1196"/>
              <a:gd name="T15" fmla="*/ 90 h 239"/>
              <a:gd name="T16" fmla="*/ 1095 w 1196"/>
              <a:gd name="T17" fmla="*/ 63 h 239"/>
              <a:gd name="T18" fmla="*/ 1064 w 1196"/>
              <a:gd name="T19" fmla="*/ 58 h 239"/>
              <a:gd name="T20" fmla="*/ 1047 w 1196"/>
              <a:gd name="T21" fmla="*/ 82 h 239"/>
              <a:gd name="T22" fmla="*/ 1044 w 1196"/>
              <a:gd name="T23" fmla="*/ 118 h 239"/>
              <a:gd name="T24" fmla="*/ 1024 w 1196"/>
              <a:gd name="T25" fmla="*/ 203 h 239"/>
              <a:gd name="T26" fmla="*/ 960 w 1196"/>
              <a:gd name="T27" fmla="*/ 84 h 239"/>
              <a:gd name="T28" fmla="*/ 1008 w 1196"/>
              <a:gd name="T29" fmla="*/ 21 h 239"/>
              <a:gd name="T30" fmla="*/ 1076 w 1196"/>
              <a:gd name="T31" fmla="*/ 0 h 239"/>
              <a:gd name="T32" fmla="*/ 1152 w 1196"/>
              <a:gd name="T33" fmla="*/ 27 h 239"/>
              <a:gd name="T34" fmla="*/ 1194 w 1196"/>
              <a:gd name="T35" fmla="*/ 94 h 239"/>
              <a:gd name="T36" fmla="*/ 1188 w 1196"/>
              <a:gd name="T37" fmla="*/ 160 h 239"/>
              <a:gd name="T38" fmla="*/ 1156 w 1196"/>
              <a:gd name="T39" fmla="*/ 174 h 239"/>
              <a:gd name="T40" fmla="*/ 1174 w 1196"/>
              <a:gd name="T41" fmla="*/ 118 h 239"/>
              <a:gd name="T42" fmla="*/ 1157 w 1196"/>
              <a:gd name="T43" fmla="*/ 64 h 239"/>
              <a:gd name="T44" fmla="*/ 1104 w 1196"/>
              <a:gd name="T45" fmla="*/ 25 h 239"/>
              <a:gd name="T46" fmla="*/ 1046 w 1196"/>
              <a:gd name="T47" fmla="*/ 25 h 239"/>
              <a:gd name="T48" fmla="*/ 995 w 1196"/>
              <a:gd name="T49" fmla="*/ 64 h 239"/>
              <a:gd name="T50" fmla="*/ 978 w 1196"/>
              <a:gd name="T51" fmla="*/ 118 h 239"/>
              <a:gd name="T52" fmla="*/ 995 w 1196"/>
              <a:gd name="T53" fmla="*/ 174 h 239"/>
              <a:gd name="T54" fmla="*/ 963 w 1196"/>
              <a:gd name="T55" fmla="*/ 160 h 239"/>
              <a:gd name="T56" fmla="*/ 851 w 1196"/>
              <a:gd name="T57" fmla="*/ 82 h 239"/>
              <a:gd name="T58" fmla="*/ 836 w 1196"/>
              <a:gd name="T59" fmla="*/ 156 h 239"/>
              <a:gd name="T60" fmla="*/ 800 w 1196"/>
              <a:gd name="T61" fmla="*/ 99 h 239"/>
              <a:gd name="T62" fmla="*/ 697 w 1196"/>
              <a:gd name="T63" fmla="*/ 111 h 239"/>
              <a:gd name="T64" fmla="*/ 733 w 1196"/>
              <a:gd name="T65" fmla="*/ 80 h 239"/>
              <a:gd name="T66" fmla="*/ 761 w 1196"/>
              <a:gd name="T67" fmla="*/ 94 h 239"/>
              <a:gd name="T68" fmla="*/ 737 w 1196"/>
              <a:gd name="T69" fmla="*/ 96 h 239"/>
              <a:gd name="T70" fmla="*/ 719 w 1196"/>
              <a:gd name="T71" fmla="*/ 106 h 239"/>
              <a:gd name="T72" fmla="*/ 724 w 1196"/>
              <a:gd name="T73" fmla="*/ 138 h 239"/>
              <a:gd name="T74" fmla="*/ 747 w 1196"/>
              <a:gd name="T75" fmla="*/ 129 h 239"/>
              <a:gd name="T76" fmla="*/ 751 w 1196"/>
              <a:gd name="T77" fmla="*/ 156 h 239"/>
              <a:gd name="T78" fmla="*/ 707 w 1196"/>
              <a:gd name="T79" fmla="*/ 149 h 239"/>
              <a:gd name="T80" fmla="*/ 654 w 1196"/>
              <a:gd name="T81" fmla="*/ 102 h 239"/>
              <a:gd name="T82" fmla="*/ 673 w 1196"/>
              <a:gd name="T83" fmla="*/ 156 h 239"/>
              <a:gd name="T84" fmla="*/ 559 w 1196"/>
              <a:gd name="T85" fmla="*/ 112 h 239"/>
              <a:gd name="T86" fmla="*/ 541 w 1196"/>
              <a:gd name="T87" fmla="*/ 82 h 239"/>
              <a:gd name="T88" fmla="*/ 498 w 1196"/>
              <a:gd name="T89" fmla="*/ 117 h 239"/>
              <a:gd name="T90" fmla="*/ 457 w 1196"/>
              <a:gd name="T91" fmla="*/ 127 h 239"/>
              <a:gd name="T92" fmla="*/ 442 w 1196"/>
              <a:gd name="T93" fmla="*/ 111 h 239"/>
              <a:gd name="T94" fmla="*/ 309 w 1196"/>
              <a:gd name="T95" fmla="*/ 156 h 239"/>
              <a:gd name="T96" fmla="*/ 356 w 1196"/>
              <a:gd name="T97" fmla="*/ 126 h 239"/>
              <a:gd name="T98" fmla="*/ 272 w 1196"/>
              <a:gd name="T99" fmla="*/ 128 h 239"/>
              <a:gd name="T100" fmla="*/ 246 w 1196"/>
              <a:gd name="T101" fmla="*/ 82 h 239"/>
              <a:gd name="T102" fmla="*/ 174 w 1196"/>
              <a:gd name="T103" fmla="*/ 127 h 239"/>
              <a:gd name="T104" fmla="*/ 155 w 1196"/>
              <a:gd name="T105" fmla="*/ 82 h 239"/>
              <a:gd name="T106" fmla="*/ 83 w 1196"/>
              <a:gd name="T107" fmla="*/ 151 h 239"/>
              <a:gd name="T108" fmla="*/ 118 w 1196"/>
              <a:gd name="T109" fmla="*/ 157 h 239"/>
              <a:gd name="T110" fmla="*/ 138 w 1196"/>
              <a:gd name="T111" fmla="*/ 82 h 239"/>
              <a:gd name="T112" fmla="*/ 107 w 1196"/>
              <a:gd name="T113" fmla="*/ 142 h 239"/>
              <a:gd name="T114" fmla="*/ 74 w 1196"/>
              <a:gd name="T115" fmla="*/ 82 h 239"/>
              <a:gd name="T116" fmla="*/ 66 w 1196"/>
              <a:gd name="T117" fmla="*/ 156 h 239"/>
              <a:gd name="T118" fmla="*/ 0 w 1196"/>
              <a:gd name="T119"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239">
                <a:moveTo>
                  <a:pt x="1063" y="82"/>
                </a:moveTo>
                <a:lnTo>
                  <a:pt x="1063" y="82"/>
                </a:lnTo>
                <a:lnTo>
                  <a:pt x="1064" y="78"/>
                </a:lnTo>
                <a:lnTo>
                  <a:pt x="1066" y="73"/>
                </a:lnTo>
                <a:lnTo>
                  <a:pt x="1070" y="71"/>
                </a:lnTo>
                <a:lnTo>
                  <a:pt x="1075" y="70"/>
                </a:lnTo>
                <a:lnTo>
                  <a:pt x="1075" y="70"/>
                </a:lnTo>
                <a:lnTo>
                  <a:pt x="1080" y="71"/>
                </a:lnTo>
                <a:lnTo>
                  <a:pt x="1084" y="73"/>
                </a:lnTo>
                <a:lnTo>
                  <a:pt x="1086" y="78"/>
                </a:lnTo>
                <a:lnTo>
                  <a:pt x="1087" y="82"/>
                </a:lnTo>
                <a:lnTo>
                  <a:pt x="1087" y="82"/>
                </a:lnTo>
                <a:lnTo>
                  <a:pt x="1086" y="87"/>
                </a:lnTo>
                <a:lnTo>
                  <a:pt x="1084" y="90"/>
                </a:lnTo>
                <a:lnTo>
                  <a:pt x="1080" y="93"/>
                </a:lnTo>
                <a:lnTo>
                  <a:pt x="1075" y="94"/>
                </a:lnTo>
                <a:lnTo>
                  <a:pt x="1075" y="94"/>
                </a:lnTo>
                <a:lnTo>
                  <a:pt x="1070" y="93"/>
                </a:lnTo>
                <a:lnTo>
                  <a:pt x="1066" y="90"/>
                </a:lnTo>
                <a:lnTo>
                  <a:pt x="1064" y="87"/>
                </a:lnTo>
                <a:lnTo>
                  <a:pt x="1063" y="82"/>
                </a:lnTo>
                <a:lnTo>
                  <a:pt x="1063" y="82"/>
                </a:lnTo>
                <a:close/>
                <a:moveTo>
                  <a:pt x="998" y="211"/>
                </a:moveTo>
                <a:lnTo>
                  <a:pt x="998" y="211"/>
                </a:lnTo>
                <a:lnTo>
                  <a:pt x="1006" y="217"/>
                </a:lnTo>
                <a:lnTo>
                  <a:pt x="1015" y="222"/>
                </a:lnTo>
                <a:lnTo>
                  <a:pt x="1024" y="227"/>
                </a:lnTo>
                <a:lnTo>
                  <a:pt x="1034" y="232"/>
                </a:lnTo>
                <a:lnTo>
                  <a:pt x="1044" y="235"/>
                </a:lnTo>
                <a:lnTo>
                  <a:pt x="1054" y="237"/>
                </a:lnTo>
                <a:lnTo>
                  <a:pt x="1064" y="238"/>
                </a:lnTo>
                <a:lnTo>
                  <a:pt x="1076" y="239"/>
                </a:lnTo>
                <a:lnTo>
                  <a:pt x="1076" y="239"/>
                </a:lnTo>
                <a:lnTo>
                  <a:pt x="1086" y="238"/>
                </a:lnTo>
                <a:lnTo>
                  <a:pt x="1097" y="237"/>
                </a:lnTo>
                <a:lnTo>
                  <a:pt x="1106" y="235"/>
                </a:lnTo>
                <a:lnTo>
                  <a:pt x="1117" y="232"/>
                </a:lnTo>
                <a:lnTo>
                  <a:pt x="1126" y="227"/>
                </a:lnTo>
                <a:lnTo>
                  <a:pt x="1136" y="222"/>
                </a:lnTo>
                <a:lnTo>
                  <a:pt x="1144" y="217"/>
                </a:lnTo>
                <a:lnTo>
                  <a:pt x="1153" y="211"/>
                </a:lnTo>
                <a:lnTo>
                  <a:pt x="1137" y="195"/>
                </a:lnTo>
                <a:lnTo>
                  <a:pt x="1137" y="195"/>
                </a:lnTo>
                <a:lnTo>
                  <a:pt x="1126" y="203"/>
                </a:lnTo>
                <a:lnTo>
                  <a:pt x="1114" y="211"/>
                </a:lnTo>
                <a:lnTo>
                  <a:pt x="1100" y="216"/>
                </a:lnTo>
                <a:lnTo>
                  <a:pt x="1086" y="218"/>
                </a:lnTo>
                <a:lnTo>
                  <a:pt x="1086" y="134"/>
                </a:lnTo>
                <a:lnTo>
                  <a:pt x="1106" y="134"/>
                </a:lnTo>
                <a:lnTo>
                  <a:pt x="1106" y="118"/>
                </a:lnTo>
                <a:lnTo>
                  <a:pt x="1086" y="118"/>
                </a:lnTo>
                <a:lnTo>
                  <a:pt x="1086" y="106"/>
                </a:lnTo>
                <a:lnTo>
                  <a:pt x="1086" y="106"/>
                </a:lnTo>
                <a:lnTo>
                  <a:pt x="1093" y="103"/>
                </a:lnTo>
                <a:lnTo>
                  <a:pt x="1098" y="97"/>
                </a:lnTo>
                <a:lnTo>
                  <a:pt x="1101" y="90"/>
                </a:lnTo>
                <a:lnTo>
                  <a:pt x="1102" y="86"/>
                </a:lnTo>
                <a:lnTo>
                  <a:pt x="1103" y="82"/>
                </a:lnTo>
                <a:lnTo>
                  <a:pt x="1103" y="82"/>
                </a:lnTo>
                <a:lnTo>
                  <a:pt x="1102" y="77"/>
                </a:lnTo>
                <a:lnTo>
                  <a:pt x="1101" y="71"/>
                </a:lnTo>
                <a:lnTo>
                  <a:pt x="1098" y="67"/>
                </a:lnTo>
                <a:lnTo>
                  <a:pt x="1095" y="63"/>
                </a:lnTo>
                <a:lnTo>
                  <a:pt x="1091" y="60"/>
                </a:lnTo>
                <a:lnTo>
                  <a:pt x="1086" y="58"/>
                </a:lnTo>
                <a:lnTo>
                  <a:pt x="1081" y="56"/>
                </a:lnTo>
                <a:lnTo>
                  <a:pt x="1076" y="56"/>
                </a:lnTo>
                <a:lnTo>
                  <a:pt x="1076" y="56"/>
                </a:lnTo>
                <a:lnTo>
                  <a:pt x="1069" y="56"/>
                </a:lnTo>
                <a:lnTo>
                  <a:pt x="1064" y="58"/>
                </a:lnTo>
                <a:lnTo>
                  <a:pt x="1060" y="60"/>
                </a:lnTo>
                <a:lnTo>
                  <a:pt x="1056" y="63"/>
                </a:lnTo>
                <a:lnTo>
                  <a:pt x="1053" y="67"/>
                </a:lnTo>
                <a:lnTo>
                  <a:pt x="1049" y="71"/>
                </a:lnTo>
                <a:lnTo>
                  <a:pt x="1048" y="77"/>
                </a:lnTo>
                <a:lnTo>
                  <a:pt x="1047" y="82"/>
                </a:lnTo>
                <a:lnTo>
                  <a:pt x="1047" y="82"/>
                </a:lnTo>
                <a:lnTo>
                  <a:pt x="1048" y="86"/>
                </a:lnTo>
                <a:lnTo>
                  <a:pt x="1049" y="90"/>
                </a:lnTo>
                <a:lnTo>
                  <a:pt x="1053" y="97"/>
                </a:lnTo>
                <a:lnTo>
                  <a:pt x="1058" y="103"/>
                </a:lnTo>
                <a:lnTo>
                  <a:pt x="1064" y="106"/>
                </a:lnTo>
                <a:lnTo>
                  <a:pt x="1064" y="118"/>
                </a:lnTo>
                <a:lnTo>
                  <a:pt x="1044" y="118"/>
                </a:lnTo>
                <a:lnTo>
                  <a:pt x="1044" y="134"/>
                </a:lnTo>
                <a:lnTo>
                  <a:pt x="1064" y="134"/>
                </a:lnTo>
                <a:lnTo>
                  <a:pt x="1064" y="218"/>
                </a:lnTo>
                <a:lnTo>
                  <a:pt x="1064" y="218"/>
                </a:lnTo>
                <a:lnTo>
                  <a:pt x="1050" y="216"/>
                </a:lnTo>
                <a:lnTo>
                  <a:pt x="1037" y="211"/>
                </a:lnTo>
                <a:lnTo>
                  <a:pt x="1024" y="203"/>
                </a:lnTo>
                <a:lnTo>
                  <a:pt x="1014" y="195"/>
                </a:lnTo>
                <a:lnTo>
                  <a:pt x="998" y="211"/>
                </a:lnTo>
                <a:close/>
                <a:moveTo>
                  <a:pt x="954" y="118"/>
                </a:moveTo>
                <a:lnTo>
                  <a:pt x="954" y="118"/>
                </a:lnTo>
                <a:lnTo>
                  <a:pt x="956" y="107"/>
                </a:lnTo>
                <a:lnTo>
                  <a:pt x="958" y="94"/>
                </a:lnTo>
                <a:lnTo>
                  <a:pt x="960" y="84"/>
                </a:lnTo>
                <a:lnTo>
                  <a:pt x="964" y="72"/>
                </a:lnTo>
                <a:lnTo>
                  <a:pt x="969" y="62"/>
                </a:lnTo>
                <a:lnTo>
                  <a:pt x="976" y="52"/>
                </a:lnTo>
                <a:lnTo>
                  <a:pt x="982" y="43"/>
                </a:lnTo>
                <a:lnTo>
                  <a:pt x="990" y="35"/>
                </a:lnTo>
                <a:lnTo>
                  <a:pt x="999" y="27"/>
                </a:lnTo>
                <a:lnTo>
                  <a:pt x="1008" y="21"/>
                </a:lnTo>
                <a:lnTo>
                  <a:pt x="1018" y="15"/>
                </a:lnTo>
                <a:lnTo>
                  <a:pt x="1028" y="9"/>
                </a:lnTo>
                <a:lnTo>
                  <a:pt x="1040" y="5"/>
                </a:lnTo>
                <a:lnTo>
                  <a:pt x="1052" y="3"/>
                </a:lnTo>
                <a:lnTo>
                  <a:pt x="1063" y="1"/>
                </a:lnTo>
                <a:lnTo>
                  <a:pt x="1076" y="0"/>
                </a:lnTo>
                <a:lnTo>
                  <a:pt x="1076" y="0"/>
                </a:lnTo>
                <a:lnTo>
                  <a:pt x="1087" y="1"/>
                </a:lnTo>
                <a:lnTo>
                  <a:pt x="1100" y="3"/>
                </a:lnTo>
                <a:lnTo>
                  <a:pt x="1111" y="5"/>
                </a:lnTo>
                <a:lnTo>
                  <a:pt x="1122" y="9"/>
                </a:lnTo>
                <a:lnTo>
                  <a:pt x="1133" y="15"/>
                </a:lnTo>
                <a:lnTo>
                  <a:pt x="1142" y="21"/>
                </a:lnTo>
                <a:lnTo>
                  <a:pt x="1152" y="27"/>
                </a:lnTo>
                <a:lnTo>
                  <a:pt x="1160" y="35"/>
                </a:lnTo>
                <a:lnTo>
                  <a:pt x="1169" y="43"/>
                </a:lnTo>
                <a:lnTo>
                  <a:pt x="1175" y="52"/>
                </a:lnTo>
                <a:lnTo>
                  <a:pt x="1181" y="62"/>
                </a:lnTo>
                <a:lnTo>
                  <a:pt x="1187" y="72"/>
                </a:lnTo>
                <a:lnTo>
                  <a:pt x="1191" y="84"/>
                </a:lnTo>
                <a:lnTo>
                  <a:pt x="1194" y="94"/>
                </a:lnTo>
                <a:lnTo>
                  <a:pt x="1195" y="107"/>
                </a:lnTo>
                <a:lnTo>
                  <a:pt x="1196" y="118"/>
                </a:lnTo>
                <a:lnTo>
                  <a:pt x="1196" y="118"/>
                </a:lnTo>
                <a:lnTo>
                  <a:pt x="1195" y="130"/>
                </a:lnTo>
                <a:lnTo>
                  <a:pt x="1194" y="140"/>
                </a:lnTo>
                <a:lnTo>
                  <a:pt x="1192" y="151"/>
                </a:lnTo>
                <a:lnTo>
                  <a:pt x="1188" y="160"/>
                </a:lnTo>
                <a:lnTo>
                  <a:pt x="1184" y="171"/>
                </a:lnTo>
                <a:lnTo>
                  <a:pt x="1179" y="179"/>
                </a:lnTo>
                <a:lnTo>
                  <a:pt x="1173" y="189"/>
                </a:lnTo>
                <a:lnTo>
                  <a:pt x="1166" y="197"/>
                </a:lnTo>
                <a:lnTo>
                  <a:pt x="1151" y="181"/>
                </a:lnTo>
                <a:lnTo>
                  <a:pt x="1151" y="181"/>
                </a:lnTo>
                <a:lnTo>
                  <a:pt x="1156" y="174"/>
                </a:lnTo>
                <a:lnTo>
                  <a:pt x="1160" y="167"/>
                </a:lnTo>
                <a:lnTo>
                  <a:pt x="1164" y="159"/>
                </a:lnTo>
                <a:lnTo>
                  <a:pt x="1168" y="152"/>
                </a:lnTo>
                <a:lnTo>
                  <a:pt x="1170" y="144"/>
                </a:lnTo>
                <a:lnTo>
                  <a:pt x="1172" y="135"/>
                </a:lnTo>
                <a:lnTo>
                  <a:pt x="1173" y="127"/>
                </a:lnTo>
                <a:lnTo>
                  <a:pt x="1174" y="118"/>
                </a:lnTo>
                <a:lnTo>
                  <a:pt x="1174" y="118"/>
                </a:lnTo>
                <a:lnTo>
                  <a:pt x="1173" y="109"/>
                </a:lnTo>
                <a:lnTo>
                  <a:pt x="1172" y="100"/>
                </a:lnTo>
                <a:lnTo>
                  <a:pt x="1169" y="90"/>
                </a:lnTo>
                <a:lnTo>
                  <a:pt x="1165" y="81"/>
                </a:lnTo>
                <a:lnTo>
                  <a:pt x="1161" y="72"/>
                </a:lnTo>
                <a:lnTo>
                  <a:pt x="1157" y="64"/>
                </a:lnTo>
                <a:lnTo>
                  <a:pt x="1151" y="57"/>
                </a:lnTo>
                <a:lnTo>
                  <a:pt x="1144" y="49"/>
                </a:lnTo>
                <a:lnTo>
                  <a:pt x="1138" y="43"/>
                </a:lnTo>
                <a:lnTo>
                  <a:pt x="1130" y="38"/>
                </a:lnTo>
                <a:lnTo>
                  <a:pt x="1122" y="32"/>
                </a:lnTo>
                <a:lnTo>
                  <a:pt x="1114" y="28"/>
                </a:lnTo>
                <a:lnTo>
                  <a:pt x="1104" y="25"/>
                </a:lnTo>
                <a:lnTo>
                  <a:pt x="1095" y="23"/>
                </a:lnTo>
                <a:lnTo>
                  <a:pt x="1085" y="21"/>
                </a:lnTo>
                <a:lnTo>
                  <a:pt x="1076" y="21"/>
                </a:lnTo>
                <a:lnTo>
                  <a:pt x="1076" y="21"/>
                </a:lnTo>
                <a:lnTo>
                  <a:pt x="1065" y="21"/>
                </a:lnTo>
                <a:lnTo>
                  <a:pt x="1056" y="23"/>
                </a:lnTo>
                <a:lnTo>
                  <a:pt x="1046" y="25"/>
                </a:lnTo>
                <a:lnTo>
                  <a:pt x="1037" y="28"/>
                </a:lnTo>
                <a:lnTo>
                  <a:pt x="1028" y="32"/>
                </a:lnTo>
                <a:lnTo>
                  <a:pt x="1021" y="38"/>
                </a:lnTo>
                <a:lnTo>
                  <a:pt x="1014" y="43"/>
                </a:lnTo>
                <a:lnTo>
                  <a:pt x="1006" y="49"/>
                </a:lnTo>
                <a:lnTo>
                  <a:pt x="1000" y="57"/>
                </a:lnTo>
                <a:lnTo>
                  <a:pt x="995" y="64"/>
                </a:lnTo>
                <a:lnTo>
                  <a:pt x="989" y="72"/>
                </a:lnTo>
                <a:lnTo>
                  <a:pt x="985" y="81"/>
                </a:lnTo>
                <a:lnTo>
                  <a:pt x="982" y="90"/>
                </a:lnTo>
                <a:lnTo>
                  <a:pt x="979" y="100"/>
                </a:lnTo>
                <a:lnTo>
                  <a:pt x="978" y="109"/>
                </a:lnTo>
                <a:lnTo>
                  <a:pt x="978" y="118"/>
                </a:lnTo>
                <a:lnTo>
                  <a:pt x="978" y="118"/>
                </a:lnTo>
                <a:lnTo>
                  <a:pt x="978" y="127"/>
                </a:lnTo>
                <a:lnTo>
                  <a:pt x="979" y="135"/>
                </a:lnTo>
                <a:lnTo>
                  <a:pt x="981" y="144"/>
                </a:lnTo>
                <a:lnTo>
                  <a:pt x="983" y="152"/>
                </a:lnTo>
                <a:lnTo>
                  <a:pt x="986" y="159"/>
                </a:lnTo>
                <a:lnTo>
                  <a:pt x="990" y="167"/>
                </a:lnTo>
                <a:lnTo>
                  <a:pt x="995" y="174"/>
                </a:lnTo>
                <a:lnTo>
                  <a:pt x="1000" y="181"/>
                </a:lnTo>
                <a:lnTo>
                  <a:pt x="984" y="197"/>
                </a:lnTo>
                <a:lnTo>
                  <a:pt x="984" y="197"/>
                </a:lnTo>
                <a:lnTo>
                  <a:pt x="978" y="189"/>
                </a:lnTo>
                <a:lnTo>
                  <a:pt x="971" y="179"/>
                </a:lnTo>
                <a:lnTo>
                  <a:pt x="967" y="171"/>
                </a:lnTo>
                <a:lnTo>
                  <a:pt x="963" y="160"/>
                </a:lnTo>
                <a:lnTo>
                  <a:pt x="959" y="151"/>
                </a:lnTo>
                <a:lnTo>
                  <a:pt x="957" y="140"/>
                </a:lnTo>
                <a:lnTo>
                  <a:pt x="956" y="130"/>
                </a:lnTo>
                <a:lnTo>
                  <a:pt x="954" y="118"/>
                </a:lnTo>
                <a:lnTo>
                  <a:pt x="954" y="118"/>
                </a:lnTo>
                <a:close/>
                <a:moveTo>
                  <a:pt x="851" y="156"/>
                </a:moveTo>
                <a:lnTo>
                  <a:pt x="851" y="82"/>
                </a:lnTo>
                <a:lnTo>
                  <a:pt x="871" y="82"/>
                </a:lnTo>
                <a:lnTo>
                  <a:pt x="871" y="139"/>
                </a:lnTo>
                <a:lnTo>
                  <a:pt x="905" y="139"/>
                </a:lnTo>
                <a:lnTo>
                  <a:pt x="905" y="156"/>
                </a:lnTo>
                <a:lnTo>
                  <a:pt x="851" y="156"/>
                </a:lnTo>
                <a:close/>
                <a:moveTo>
                  <a:pt x="782" y="156"/>
                </a:moveTo>
                <a:lnTo>
                  <a:pt x="836" y="156"/>
                </a:lnTo>
                <a:lnTo>
                  <a:pt x="836" y="139"/>
                </a:lnTo>
                <a:lnTo>
                  <a:pt x="800" y="139"/>
                </a:lnTo>
                <a:lnTo>
                  <a:pt x="800" y="127"/>
                </a:lnTo>
                <a:lnTo>
                  <a:pt x="830" y="127"/>
                </a:lnTo>
                <a:lnTo>
                  <a:pt x="830" y="111"/>
                </a:lnTo>
                <a:lnTo>
                  <a:pt x="800" y="111"/>
                </a:lnTo>
                <a:lnTo>
                  <a:pt x="800" y="99"/>
                </a:lnTo>
                <a:lnTo>
                  <a:pt x="835" y="99"/>
                </a:lnTo>
                <a:lnTo>
                  <a:pt x="835" y="82"/>
                </a:lnTo>
                <a:lnTo>
                  <a:pt x="782" y="82"/>
                </a:lnTo>
                <a:lnTo>
                  <a:pt x="782" y="156"/>
                </a:lnTo>
                <a:close/>
                <a:moveTo>
                  <a:pt x="696" y="120"/>
                </a:moveTo>
                <a:lnTo>
                  <a:pt x="696" y="120"/>
                </a:lnTo>
                <a:lnTo>
                  <a:pt x="697" y="111"/>
                </a:lnTo>
                <a:lnTo>
                  <a:pt x="699" y="104"/>
                </a:lnTo>
                <a:lnTo>
                  <a:pt x="702" y="96"/>
                </a:lnTo>
                <a:lnTo>
                  <a:pt x="707" y="91"/>
                </a:lnTo>
                <a:lnTo>
                  <a:pt x="712" y="86"/>
                </a:lnTo>
                <a:lnTo>
                  <a:pt x="718" y="83"/>
                </a:lnTo>
                <a:lnTo>
                  <a:pt x="725" y="81"/>
                </a:lnTo>
                <a:lnTo>
                  <a:pt x="733" y="80"/>
                </a:lnTo>
                <a:lnTo>
                  <a:pt x="733" y="80"/>
                </a:lnTo>
                <a:lnTo>
                  <a:pt x="739" y="81"/>
                </a:lnTo>
                <a:lnTo>
                  <a:pt x="745" y="82"/>
                </a:lnTo>
                <a:lnTo>
                  <a:pt x="750" y="84"/>
                </a:lnTo>
                <a:lnTo>
                  <a:pt x="754" y="86"/>
                </a:lnTo>
                <a:lnTo>
                  <a:pt x="758" y="90"/>
                </a:lnTo>
                <a:lnTo>
                  <a:pt x="761" y="94"/>
                </a:lnTo>
                <a:lnTo>
                  <a:pt x="765" y="100"/>
                </a:lnTo>
                <a:lnTo>
                  <a:pt x="766" y="106"/>
                </a:lnTo>
                <a:lnTo>
                  <a:pt x="746" y="106"/>
                </a:lnTo>
                <a:lnTo>
                  <a:pt x="746" y="106"/>
                </a:lnTo>
                <a:lnTo>
                  <a:pt x="744" y="101"/>
                </a:lnTo>
                <a:lnTo>
                  <a:pt x="741" y="99"/>
                </a:lnTo>
                <a:lnTo>
                  <a:pt x="737" y="96"/>
                </a:lnTo>
                <a:lnTo>
                  <a:pt x="733" y="96"/>
                </a:lnTo>
                <a:lnTo>
                  <a:pt x="733" y="96"/>
                </a:lnTo>
                <a:lnTo>
                  <a:pt x="730" y="96"/>
                </a:lnTo>
                <a:lnTo>
                  <a:pt x="726" y="99"/>
                </a:lnTo>
                <a:lnTo>
                  <a:pt x="724" y="101"/>
                </a:lnTo>
                <a:lnTo>
                  <a:pt x="720" y="103"/>
                </a:lnTo>
                <a:lnTo>
                  <a:pt x="719" y="106"/>
                </a:lnTo>
                <a:lnTo>
                  <a:pt x="717" y="110"/>
                </a:lnTo>
                <a:lnTo>
                  <a:pt x="716" y="120"/>
                </a:lnTo>
                <a:lnTo>
                  <a:pt x="716" y="120"/>
                </a:lnTo>
                <a:lnTo>
                  <a:pt x="717" y="129"/>
                </a:lnTo>
                <a:lnTo>
                  <a:pt x="719" y="132"/>
                </a:lnTo>
                <a:lnTo>
                  <a:pt x="721" y="136"/>
                </a:lnTo>
                <a:lnTo>
                  <a:pt x="724" y="138"/>
                </a:lnTo>
                <a:lnTo>
                  <a:pt x="727" y="140"/>
                </a:lnTo>
                <a:lnTo>
                  <a:pt x="730" y="143"/>
                </a:lnTo>
                <a:lnTo>
                  <a:pt x="734" y="143"/>
                </a:lnTo>
                <a:lnTo>
                  <a:pt x="734" y="143"/>
                </a:lnTo>
                <a:lnTo>
                  <a:pt x="741" y="142"/>
                </a:lnTo>
                <a:lnTo>
                  <a:pt x="747" y="139"/>
                </a:lnTo>
                <a:lnTo>
                  <a:pt x="747" y="129"/>
                </a:lnTo>
                <a:lnTo>
                  <a:pt x="734" y="129"/>
                </a:lnTo>
                <a:lnTo>
                  <a:pt x="734" y="115"/>
                </a:lnTo>
                <a:lnTo>
                  <a:pt x="766" y="115"/>
                </a:lnTo>
                <a:lnTo>
                  <a:pt x="766" y="148"/>
                </a:lnTo>
                <a:lnTo>
                  <a:pt x="766" y="148"/>
                </a:lnTo>
                <a:lnTo>
                  <a:pt x="758" y="153"/>
                </a:lnTo>
                <a:lnTo>
                  <a:pt x="751" y="156"/>
                </a:lnTo>
                <a:lnTo>
                  <a:pt x="742" y="158"/>
                </a:lnTo>
                <a:lnTo>
                  <a:pt x="736" y="159"/>
                </a:lnTo>
                <a:lnTo>
                  <a:pt x="736" y="159"/>
                </a:lnTo>
                <a:lnTo>
                  <a:pt x="727" y="158"/>
                </a:lnTo>
                <a:lnTo>
                  <a:pt x="719" y="156"/>
                </a:lnTo>
                <a:lnTo>
                  <a:pt x="712" y="153"/>
                </a:lnTo>
                <a:lnTo>
                  <a:pt x="707" y="149"/>
                </a:lnTo>
                <a:lnTo>
                  <a:pt x="702" y="143"/>
                </a:lnTo>
                <a:lnTo>
                  <a:pt x="699" y="136"/>
                </a:lnTo>
                <a:lnTo>
                  <a:pt x="697" y="128"/>
                </a:lnTo>
                <a:lnTo>
                  <a:pt x="696" y="120"/>
                </a:lnTo>
                <a:lnTo>
                  <a:pt x="696" y="120"/>
                </a:lnTo>
                <a:close/>
                <a:moveTo>
                  <a:pt x="644" y="130"/>
                </a:moveTo>
                <a:lnTo>
                  <a:pt x="654" y="102"/>
                </a:lnTo>
                <a:lnTo>
                  <a:pt x="663" y="130"/>
                </a:lnTo>
                <a:lnTo>
                  <a:pt x="644" y="130"/>
                </a:lnTo>
                <a:close/>
                <a:moveTo>
                  <a:pt x="615" y="156"/>
                </a:moveTo>
                <a:lnTo>
                  <a:pt x="636" y="156"/>
                </a:lnTo>
                <a:lnTo>
                  <a:pt x="639" y="145"/>
                </a:lnTo>
                <a:lnTo>
                  <a:pt x="669" y="145"/>
                </a:lnTo>
                <a:lnTo>
                  <a:pt x="673" y="156"/>
                </a:lnTo>
                <a:lnTo>
                  <a:pt x="693" y="156"/>
                </a:lnTo>
                <a:lnTo>
                  <a:pt x="664" y="82"/>
                </a:lnTo>
                <a:lnTo>
                  <a:pt x="643" y="82"/>
                </a:lnTo>
                <a:lnTo>
                  <a:pt x="615" y="156"/>
                </a:lnTo>
                <a:close/>
                <a:moveTo>
                  <a:pt x="541" y="156"/>
                </a:moveTo>
                <a:lnTo>
                  <a:pt x="559" y="156"/>
                </a:lnTo>
                <a:lnTo>
                  <a:pt x="559" y="112"/>
                </a:lnTo>
                <a:lnTo>
                  <a:pt x="585" y="156"/>
                </a:lnTo>
                <a:lnTo>
                  <a:pt x="606" y="156"/>
                </a:lnTo>
                <a:lnTo>
                  <a:pt x="606" y="82"/>
                </a:lnTo>
                <a:lnTo>
                  <a:pt x="587" y="82"/>
                </a:lnTo>
                <a:lnTo>
                  <a:pt x="587" y="126"/>
                </a:lnTo>
                <a:lnTo>
                  <a:pt x="561" y="82"/>
                </a:lnTo>
                <a:lnTo>
                  <a:pt x="541" y="82"/>
                </a:lnTo>
                <a:lnTo>
                  <a:pt x="541" y="156"/>
                </a:lnTo>
                <a:close/>
                <a:moveTo>
                  <a:pt x="457" y="127"/>
                </a:moveTo>
                <a:lnTo>
                  <a:pt x="457" y="117"/>
                </a:lnTo>
                <a:lnTo>
                  <a:pt x="486" y="117"/>
                </a:lnTo>
                <a:lnTo>
                  <a:pt x="486" y="87"/>
                </a:lnTo>
                <a:lnTo>
                  <a:pt x="498" y="87"/>
                </a:lnTo>
                <a:lnTo>
                  <a:pt x="498" y="117"/>
                </a:lnTo>
                <a:lnTo>
                  <a:pt x="527" y="117"/>
                </a:lnTo>
                <a:lnTo>
                  <a:pt x="527" y="127"/>
                </a:lnTo>
                <a:lnTo>
                  <a:pt x="498" y="127"/>
                </a:lnTo>
                <a:lnTo>
                  <a:pt x="498" y="156"/>
                </a:lnTo>
                <a:lnTo>
                  <a:pt x="486" y="156"/>
                </a:lnTo>
                <a:lnTo>
                  <a:pt x="486" y="127"/>
                </a:lnTo>
                <a:lnTo>
                  <a:pt x="457" y="127"/>
                </a:lnTo>
                <a:close/>
                <a:moveTo>
                  <a:pt x="392" y="156"/>
                </a:moveTo>
                <a:lnTo>
                  <a:pt x="448" y="156"/>
                </a:lnTo>
                <a:lnTo>
                  <a:pt x="448" y="139"/>
                </a:lnTo>
                <a:lnTo>
                  <a:pt x="411" y="139"/>
                </a:lnTo>
                <a:lnTo>
                  <a:pt x="411" y="127"/>
                </a:lnTo>
                <a:lnTo>
                  <a:pt x="442" y="127"/>
                </a:lnTo>
                <a:lnTo>
                  <a:pt x="442" y="111"/>
                </a:lnTo>
                <a:lnTo>
                  <a:pt x="411" y="111"/>
                </a:lnTo>
                <a:lnTo>
                  <a:pt x="411" y="99"/>
                </a:lnTo>
                <a:lnTo>
                  <a:pt x="446" y="99"/>
                </a:lnTo>
                <a:lnTo>
                  <a:pt x="446" y="82"/>
                </a:lnTo>
                <a:lnTo>
                  <a:pt x="392" y="82"/>
                </a:lnTo>
                <a:lnTo>
                  <a:pt x="392" y="156"/>
                </a:lnTo>
                <a:close/>
                <a:moveTo>
                  <a:pt x="309" y="156"/>
                </a:moveTo>
                <a:lnTo>
                  <a:pt x="328" y="156"/>
                </a:lnTo>
                <a:lnTo>
                  <a:pt x="328" y="112"/>
                </a:lnTo>
                <a:lnTo>
                  <a:pt x="354" y="156"/>
                </a:lnTo>
                <a:lnTo>
                  <a:pt x="374" y="156"/>
                </a:lnTo>
                <a:lnTo>
                  <a:pt x="374" y="82"/>
                </a:lnTo>
                <a:lnTo>
                  <a:pt x="356" y="82"/>
                </a:lnTo>
                <a:lnTo>
                  <a:pt x="356" y="126"/>
                </a:lnTo>
                <a:lnTo>
                  <a:pt x="329" y="82"/>
                </a:lnTo>
                <a:lnTo>
                  <a:pt x="309" y="82"/>
                </a:lnTo>
                <a:lnTo>
                  <a:pt x="309" y="156"/>
                </a:lnTo>
                <a:close/>
                <a:moveTo>
                  <a:pt x="226" y="156"/>
                </a:moveTo>
                <a:lnTo>
                  <a:pt x="246" y="156"/>
                </a:lnTo>
                <a:lnTo>
                  <a:pt x="246" y="128"/>
                </a:lnTo>
                <a:lnTo>
                  <a:pt x="272" y="128"/>
                </a:lnTo>
                <a:lnTo>
                  <a:pt x="272" y="156"/>
                </a:lnTo>
                <a:lnTo>
                  <a:pt x="292" y="156"/>
                </a:lnTo>
                <a:lnTo>
                  <a:pt x="292" y="82"/>
                </a:lnTo>
                <a:lnTo>
                  <a:pt x="272" y="82"/>
                </a:lnTo>
                <a:lnTo>
                  <a:pt x="272" y="110"/>
                </a:lnTo>
                <a:lnTo>
                  <a:pt x="246" y="110"/>
                </a:lnTo>
                <a:lnTo>
                  <a:pt x="246" y="82"/>
                </a:lnTo>
                <a:lnTo>
                  <a:pt x="226" y="82"/>
                </a:lnTo>
                <a:lnTo>
                  <a:pt x="226" y="156"/>
                </a:lnTo>
                <a:close/>
                <a:moveTo>
                  <a:pt x="155" y="156"/>
                </a:moveTo>
                <a:lnTo>
                  <a:pt x="211" y="156"/>
                </a:lnTo>
                <a:lnTo>
                  <a:pt x="211" y="139"/>
                </a:lnTo>
                <a:lnTo>
                  <a:pt x="174" y="139"/>
                </a:lnTo>
                <a:lnTo>
                  <a:pt x="174" y="127"/>
                </a:lnTo>
                <a:lnTo>
                  <a:pt x="205" y="127"/>
                </a:lnTo>
                <a:lnTo>
                  <a:pt x="205" y="111"/>
                </a:lnTo>
                <a:lnTo>
                  <a:pt x="174" y="111"/>
                </a:lnTo>
                <a:lnTo>
                  <a:pt x="174" y="99"/>
                </a:lnTo>
                <a:lnTo>
                  <a:pt x="209" y="99"/>
                </a:lnTo>
                <a:lnTo>
                  <a:pt x="209" y="82"/>
                </a:lnTo>
                <a:lnTo>
                  <a:pt x="155" y="82"/>
                </a:lnTo>
                <a:lnTo>
                  <a:pt x="155" y="156"/>
                </a:lnTo>
                <a:close/>
                <a:moveTo>
                  <a:pt x="74" y="126"/>
                </a:moveTo>
                <a:lnTo>
                  <a:pt x="74" y="126"/>
                </a:lnTo>
                <a:lnTo>
                  <a:pt x="74" y="134"/>
                </a:lnTo>
                <a:lnTo>
                  <a:pt x="76" y="142"/>
                </a:lnTo>
                <a:lnTo>
                  <a:pt x="79" y="147"/>
                </a:lnTo>
                <a:lnTo>
                  <a:pt x="83" y="151"/>
                </a:lnTo>
                <a:lnTo>
                  <a:pt x="89" y="155"/>
                </a:lnTo>
                <a:lnTo>
                  <a:pt x="94" y="157"/>
                </a:lnTo>
                <a:lnTo>
                  <a:pt x="99" y="158"/>
                </a:lnTo>
                <a:lnTo>
                  <a:pt x="107" y="159"/>
                </a:lnTo>
                <a:lnTo>
                  <a:pt x="107" y="159"/>
                </a:lnTo>
                <a:lnTo>
                  <a:pt x="113" y="158"/>
                </a:lnTo>
                <a:lnTo>
                  <a:pt x="118" y="157"/>
                </a:lnTo>
                <a:lnTo>
                  <a:pt x="124" y="155"/>
                </a:lnTo>
                <a:lnTo>
                  <a:pt x="129" y="151"/>
                </a:lnTo>
                <a:lnTo>
                  <a:pt x="133" y="147"/>
                </a:lnTo>
                <a:lnTo>
                  <a:pt x="136" y="142"/>
                </a:lnTo>
                <a:lnTo>
                  <a:pt x="138" y="134"/>
                </a:lnTo>
                <a:lnTo>
                  <a:pt x="138" y="126"/>
                </a:lnTo>
                <a:lnTo>
                  <a:pt x="138" y="82"/>
                </a:lnTo>
                <a:lnTo>
                  <a:pt x="118" y="82"/>
                </a:lnTo>
                <a:lnTo>
                  <a:pt x="118" y="129"/>
                </a:lnTo>
                <a:lnTo>
                  <a:pt x="118" y="129"/>
                </a:lnTo>
                <a:lnTo>
                  <a:pt x="117" y="134"/>
                </a:lnTo>
                <a:lnTo>
                  <a:pt x="115" y="138"/>
                </a:lnTo>
                <a:lnTo>
                  <a:pt x="112" y="142"/>
                </a:lnTo>
                <a:lnTo>
                  <a:pt x="107" y="142"/>
                </a:lnTo>
                <a:lnTo>
                  <a:pt x="107" y="142"/>
                </a:lnTo>
                <a:lnTo>
                  <a:pt x="100" y="142"/>
                </a:lnTo>
                <a:lnTo>
                  <a:pt x="97" y="138"/>
                </a:lnTo>
                <a:lnTo>
                  <a:pt x="94" y="134"/>
                </a:lnTo>
                <a:lnTo>
                  <a:pt x="94" y="129"/>
                </a:lnTo>
                <a:lnTo>
                  <a:pt x="94" y="82"/>
                </a:lnTo>
                <a:lnTo>
                  <a:pt x="74" y="82"/>
                </a:lnTo>
                <a:lnTo>
                  <a:pt x="74" y="126"/>
                </a:lnTo>
                <a:close/>
                <a:moveTo>
                  <a:pt x="0" y="156"/>
                </a:moveTo>
                <a:lnTo>
                  <a:pt x="20" y="156"/>
                </a:lnTo>
                <a:lnTo>
                  <a:pt x="20" y="135"/>
                </a:lnTo>
                <a:lnTo>
                  <a:pt x="26" y="127"/>
                </a:lnTo>
                <a:lnTo>
                  <a:pt x="43" y="156"/>
                </a:lnTo>
                <a:lnTo>
                  <a:pt x="66" y="156"/>
                </a:lnTo>
                <a:lnTo>
                  <a:pt x="40" y="112"/>
                </a:lnTo>
                <a:lnTo>
                  <a:pt x="63" y="82"/>
                </a:lnTo>
                <a:lnTo>
                  <a:pt x="40" y="82"/>
                </a:lnTo>
                <a:lnTo>
                  <a:pt x="20" y="109"/>
                </a:lnTo>
                <a:lnTo>
                  <a:pt x="20" y="82"/>
                </a:lnTo>
                <a:lnTo>
                  <a:pt x="0" y="82"/>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9149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_layout">
    <p:spTree>
      <p:nvGrpSpPr>
        <p:cNvPr id="1" name=""/>
        <p:cNvGrpSpPr/>
        <p:nvPr/>
      </p:nvGrpSpPr>
      <p:grpSpPr>
        <a:xfrm>
          <a:off x="0" y="0"/>
          <a:ext cx="0" cy="0"/>
          <a:chOff x="0" y="0"/>
          <a:chExt cx="0" cy="0"/>
        </a:xfrm>
      </p:grpSpPr>
      <p:sp>
        <p:nvSpPr>
          <p:cNvPr id="5"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0504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ngle_headlin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7"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9490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ottom_image+text">
    <p:spTree>
      <p:nvGrpSpPr>
        <p:cNvPr id="1" name=""/>
        <p:cNvGrpSpPr/>
        <p:nvPr/>
      </p:nvGrpSpPr>
      <p:grpSpPr>
        <a:xfrm>
          <a:off x="0" y="0"/>
          <a:ext cx="0" cy="0"/>
          <a:chOff x="0" y="0"/>
          <a:chExt cx="0" cy="0"/>
        </a:xfrm>
      </p:grpSpPr>
      <p:sp>
        <p:nvSpPr>
          <p:cNvPr id="9" name="Picture Placeholder 3"/>
          <p:cNvSpPr>
            <a:spLocks noGrp="1"/>
          </p:cNvSpPr>
          <p:nvPr>
            <p:ph type="pic" sz="quarter" idx="10" hasCustomPrompt="1"/>
          </p:nvPr>
        </p:nvSpPr>
        <p:spPr>
          <a:xfrm>
            <a:off x="0" y="3429000"/>
            <a:ext cx="12195386" cy="3420138"/>
          </a:xfrm>
          <a:prstGeom prst="rect">
            <a:avLst/>
          </a:prstGeom>
          <a:solidFill>
            <a:schemeClr val="bg2"/>
          </a:solidFill>
          <a:ln>
            <a:noFill/>
          </a:ln>
        </p:spPr>
        <p:txBody>
          <a:bodyPr anchor="ctr"/>
          <a:lstStyle>
            <a:lvl1pPr marL="0" indent="0" algn="ctr">
              <a:buNone/>
              <a:defRPr>
                <a:solidFill>
                  <a:srgbClr val="000000"/>
                </a:solidFill>
              </a:defRPr>
            </a:lvl1pPr>
          </a:lstStyle>
          <a:p>
            <a:r>
              <a:rPr lang="en-CA" dirty="0"/>
              <a:t>Click icon to add image</a:t>
            </a:r>
            <a:endParaRPr lang="en-US" dirty="0"/>
          </a:p>
        </p:txBody>
      </p:sp>
      <p:sp>
        <p:nvSpPr>
          <p:cNvPr id="6" name="Text Placeholder 2"/>
          <p:cNvSpPr>
            <a:spLocks noGrp="1"/>
          </p:cNvSpPr>
          <p:nvPr>
            <p:ph type="body" sz="quarter" idx="14" hasCustomPrompt="1"/>
          </p:nvPr>
        </p:nvSpPr>
        <p:spPr>
          <a:xfrm>
            <a:off x="550864" y="1995723"/>
            <a:ext cx="8316912" cy="1151738"/>
          </a:xfrm>
          <a:prstGeom prst="rect">
            <a:avLst/>
          </a:prstGeom>
        </p:spPr>
        <p:txBody>
          <a:bodyPr lIns="0"/>
          <a:lstStyle>
            <a:lvl1pPr marL="0" indent="0">
              <a:lnSpc>
                <a:spcPct val="100000"/>
              </a:lnSpc>
              <a:spcBef>
                <a:spcPts val="0"/>
              </a:spcBef>
              <a:buNone/>
              <a:defRPr sz="180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18pt</a:t>
            </a:r>
            <a:endParaRPr lang="en-GB" noProof="0" dirty="0"/>
          </a:p>
        </p:txBody>
      </p:sp>
      <p:sp>
        <p:nvSpPr>
          <p:cNvPr id="7" name="Text Placeholder 3"/>
          <p:cNvSpPr>
            <a:spLocks noGrp="1"/>
          </p:cNvSpPr>
          <p:nvPr>
            <p:ph type="body" sz="quarter" idx="15"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428346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plit_bottom_images+text">
    <p:spTree>
      <p:nvGrpSpPr>
        <p:cNvPr id="1" name=""/>
        <p:cNvGrpSpPr/>
        <p:nvPr/>
      </p:nvGrpSpPr>
      <p:grpSpPr>
        <a:xfrm>
          <a:off x="0" y="0"/>
          <a:ext cx="0" cy="0"/>
          <a:chOff x="0" y="0"/>
          <a:chExt cx="0" cy="0"/>
        </a:xfrm>
      </p:grpSpPr>
      <p:sp>
        <p:nvSpPr>
          <p:cNvPr id="9" name="Picture Placeholder 3"/>
          <p:cNvSpPr>
            <a:spLocks noGrp="1"/>
          </p:cNvSpPr>
          <p:nvPr>
            <p:ph type="pic" sz="quarter" idx="10" hasCustomPrompt="1"/>
          </p:nvPr>
        </p:nvSpPr>
        <p:spPr>
          <a:xfrm>
            <a:off x="1" y="3429000"/>
            <a:ext cx="6096000" cy="3420138"/>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7" name="Picture Placeholder 3"/>
          <p:cNvSpPr>
            <a:spLocks noGrp="1"/>
          </p:cNvSpPr>
          <p:nvPr>
            <p:ph type="pic" sz="quarter" idx="16" hasCustomPrompt="1"/>
          </p:nvPr>
        </p:nvSpPr>
        <p:spPr>
          <a:xfrm>
            <a:off x="6096001" y="3429000"/>
            <a:ext cx="6095999" cy="3420138"/>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6" name="Text Placeholder 2"/>
          <p:cNvSpPr>
            <a:spLocks noGrp="1"/>
          </p:cNvSpPr>
          <p:nvPr>
            <p:ph type="body" sz="quarter" idx="14" hasCustomPrompt="1"/>
          </p:nvPr>
        </p:nvSpPr>
        <p:spPr>
          <a:xfrm>
            <a:off x="550864" y="1995723"/>
            <a:ext cx="8316912" cy="1167502"/>
          </a:xfrm>
          <a:prstGeom prst="rect">
            <a:avLst/>
          </a:prstGeom>
        </p:spPr>
        <p:txBody>
          <a:bodyPr lIns="0"/>
          <a:lstStyle>
            <a:lvl1pPr marL="0" indent="0">
              <a:lnSpc>
                <a:spcPct val="100000"/>
              </a:lnSpc>
              <a:spcBef>
                <a:spcPts val="0"/>
              </a:spcBef>
              <a:buNone/>
              <a:defRPr sz="180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18pt</a:t>
            </a:r>
            <a:endParaRPr lang="en-GB" noProof="0" dirty="0"/>
          </a:p>
        </p:txBody>
      </p:sp>
      <p:sp>
        <p:nvSpPr>
          <p:cNvPr id="11" name="Text Placeholder 3"/>
          <p:cNvSpPr>
            <a:spLocks noGrp="1"/>
          </p:cNvSpPr>
          <p:nvPr>
            <p:ph type="body" sz="quarter" idx="17"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718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right_image_middl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96000" y="1989138"/>
            <a:ext cx="6099386" cy="4319588"/>
          </a:xfrm>
          <a:prstGeom prst="rect">
            <a:avLst/>
          </a:prstGeom>
          <a:solidFill>
            <a:schemeClr val="bg2"/>
          </a:solidFill>
          <a:ln>
            <a:noFill/>
          </a:ln>
        </p:spPr>
        <p:txBody>
          <a:bodyPr tIns="1368000" anchor="t"/>
          <a:lstStyle>
            <a:lvl1pPr marL="0" indent="0" algn="ctr">
              <a:buNone/>
              <a:defRPr sz="2000">
                <a:solidFill>
                  <a:srgbClr val="000000"/>
                </a:solidFill>
              </a:defRPr>
            </a:lvl1pPr>
          </a:lstStyle>
          <a:p>
            <a:r>
              <a:rPr lang="en-CA" dirty="0"/>
              <a:t>Click icon to add image</a:t>
            </a:r>
            <a:endParaRPr lang="en-US" dirty="0"/>
          </a:p>
        </p:txBody>
      </p:sp>
      <p:sp>
        <p:nvSpPr>
          <p:cNvPr id="7" name="Text Placeholder 2"/>
          <p:cNvSpPr>
            <a:spLocks noGrp="1"/>
          </p:cNvSpPr>
          <p:nvPr>
            <p:ph type="body" sz="quarter" idx="15" hasCustomPrompt="1"/>
          </p:nvPr>
        </p:nvSpPr>
        <p:spPr>
          <a:xfrm>
            <a:off x="550863" y="1989139"/>
            <a:ext cx="5009021" cy="4321174"/>
          </a:xfrm>
          <a:prstGeom prst="rect">
            <a:avLst/>
          </a:prstGeom>
        </p:spPr>
        <p:txBody>
          <a:bodyPr lIns="0"/>
          <a:lstStyle>
            <a:lvl1pPr marL="0" indent="0">
              <a:lnSpc>
                <a:spcPct val="100000"/>
              </a:lnSpc>
              <a:spcBef>
                <a:spcPts val="0"/>
              </a:spcBef>
              <a:buNone/>
              <a:defRPr sz="1800" b="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subtitle text 18pt</a:t>
            </a:r>
            <a:endParaRPr lang="en-GB" noProof="0" dirty="0"/>
          </a:p>
        </p:txBody>
      </p:sp>
      <p:sp>
        <p:nvSpPr>
          <p:cNvPr id="9" name="Text Placeholder 3"/>
          <p:cNvSpPr>
            <a:spLocks noGrp="1"/>
          </p:cNvSpPr>
          <p:nvPr>
            <p:ph type="body" sz="quarter" idx="16"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34161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ft_image+text">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0" y="0"/>
            <a:ext cx="6096000" cy="6858000"/>
          </a:xfrm>
          <a:prstGeom prst="rect">
            <a:avLst/>
          </a:prstGeom>
          <a:solidFill>
            <a:schemeClr val="bg2"/>
          </a:solidFill>
          <a:ln>
            <a:noFill/>
          </a:ln>
        </p:spPr>
        <p:txBody>
          <a:bodyPr tIns="2628000" anchor="t"/>
          <a:lstStyle>
            <a:lvl1pPr marL="0" indent="0" algn="ctr">
              <a:buNone/>
              <a:defRPr>
                <a:solidFill>
                  <a:srgbClr val="000000"/>
                </a:solidFill>
              </a:defRPr>
            </a:lvl1pPr>
          </a:lstStyle>
          <a:p>
            <a:r>
              <a:rPr lang="en-CA" dirty="0"/>
              <a:t>Click icon to add image</a:t>
            </a:r>
            <a:endParaRPr lang="en-US" dirty="0"/>
          </a:p>
        </p:txBody>
      </p:sp>
      <p:sp>
        <p:nvSpPr>
          <p:cNvPr id="6" name="Text Placeholder 5"/>
          <p:cNvSpPr>
            <a:spLocks noGrp="1"/>
          </p:cNvSpPr>
          <p:nvPr>
            <p:ph type="body" sz="quarter" idx="11" hasCustomPrompt="1"/>
          </p:nvPr>
        </p:nvSpPr>
        <p:spPr>
          <a:xfrm>
            <a:off x="6656285" y="1639758"/>
            <a:ext cx="4975430" cy="3600000"/>
          </a:xfrm>
          <a:prstGeom prst="rect">
            <a:avLst/>
          </a:prstGeom>
        </p:spPr>
        <p:txBody>
          <a:bodyPr lIns="0" anchor="ctr"/>
          <a:lstStyle>
            <a:lvl1pPr marL="0" indent="0">
              <a:lnSpc>
                <a:spcPct val="100000"/>
              </a:lnSpc>
              <a:spcBef>
                <a:spcPts val="0"/>
              </a:spcBef>
              <a:buNone/>
              <a:defRPr sz="3600" b="1" baseline="0">
                <a:solidFill>
                  <a:srgbClr val="000000"/>
                </a:solidFill>
              </a:defRPr>
            </a:lvl1pPr>
          </a:lstStyle>
          <a:p>
            <a:pPr lvl="0"/>
            <a:r>
              <a:rPr lang="en-GB" noProof="0" dirty="0" smtClean="0"/>
              <a:t>Enter slide title text in this area</a:t>
            </a:r>
            <a:endParaRPr lang="en-GB" noProof="0" dirty="0"/>
          </a:p>
        </p:txBody>
      </p:sp>
      <p:sp>
        <p:nvSpPr>
          <p:cNvPr id="9"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91792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ight_light_image+text">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6096000" y="0"/>
            <a:ext cx="6096000" cy="6858000"/>
          </a:xfrm>
          <a:prstGeom prst="rect">
            <a:avLst/>
          </a:prstGeom>
          <a:solidFill>
            <a:schemeClr val="bg2"/>
          </a:solidFill>
          <a:ln>
            <a:noFill/>
          </a:ln>
        </p:spPr>
        <p:txBody>
          <a:bodyPr anchor="ctr"/>
          <a:lstStyle>
            <a:lvl1pPr marL="0" indent="0" algn="ctr">
              <a:buNone/>
              <a:defRPr>
                <a:solidFill>
                  <a:srgbClr val="000000"/>
                </a:solidFill>
              </a:defRPr>
            </a:lvl1pPr>
          </a:lstStyle>
          <a:p>
            <a:r>
              <a:rPr lang="en-CA" dirty="0"/>
              <a:t>Click icon to add image</a:t>
            </a:r>
            <a:endParaRPr lang="en-US" dirty="0"/>
          </a:p>
        </p:txBody>
      </p:sp>
      <p:sp>
        <p:nvSpPr>
          <p:cNvPr id="7"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10" name="Text Placeholder 2"/>
          <p:cNvSpPr>
            <a:spLocks noGrp="1"/>
          </p:cNvSpPr>
          <p:nvPr>
            <p:ph type="body" sz="quarter" idx="14" hasCustomPrompt="1"/>
          </p:nvPr>
        </p:nvSpPr>
        <p:spPr>
          <a:xfrm>
            <a:off x="550864" y="1989139"/>
            <a:ext cx="4984852" cy="4321174"/>
          </a:xfrm>
          <a:prstGeom prst="rect">
            <a:avLst/>
          </a:prstGeom>
        </p:spPr>
        <p:txBody>
          <a:bodyPr lIns="0"/>
          <a:lstStyle>
            <a:lvl1pPr marL="0" indent="0">
              <a:lnSpc>
                <a:spcPct val="100000"/>
              </a:lnSpc>
              <a:spcBef>
                <a:spcPts val="0"/>
              </a:spcBef>
              <a:buNone/>
              <a:defRPr sz="1800" b="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subtitle text 18pt</a:t>
            </a:r>
            <a:endParaRPr lang="en-GB" noProof="0" dirty="0"/>
          </a:p>
        </p:txBody>
      </p:sp>
      <p:sp>
        <p:nvSpPr>
          <p:cNvPr id="8" name="Text Placeholder 3"/>
          <p:cNvSpPr>
            <a:spLocks noGrp="1"/>
          </p:cNvSpPr>
          <p:nvPr>
            <p:ph type="body" sz="quarter" idx="17" hasCustomPrompt="1"/>
          </p:nvPr>
        </p:nvSpPr>
        <p:spPr>
          <a:xfrm>
            <a:off x="553320" y="550779"/>
            <a:ext cx="4986000"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130108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ight_dark_image+text">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6096000" y="0"/>
            <a:ext cx="6096000" cy="6858000"/>
          </a:xfrm>
          <a:prstGeom prst="rect">
            <a:avLst/>
          </a:prstGeom>
          <a:solidFill>
            <a:schemeClr val="accent6"/>
          </a:solidFill>
          <a:ln>
            <a:noFill/>
          </a:ln>
        </p:spPr>
        <p:txBody>
          <a:bodyPr anchor="ctr"/>
          <a:lstStyle>
            <a:lvl1pPr marL="0" indent="0" algn="ctr">
              <a:buNone/>
              <a:defRPr>
                <a:solidFill>
                  <a:schemeClr val="bg1"/>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10" name="Text Placeholder 2"/>
          <p:cNvSpPr>
            <a:spLocks noGrp="1"/>
          </p:cNvSpPr>
          <p:nvPr>
            <p:ph type="body" sz="quarter" idx="14" hasCustomPrompt="1"/>
          </p:nvPr>
        </p:nvSpPr>
        <p:spPr>
          <a:xfrm>
            <a:off x="550864" y="1989139"/>
            <a:ext cx="4984852" cy="4321174"/>
          </a:xfrm>
          <a:prstGeom prst="rect">
            <a:avLst/>
          </a:prstGeom>
        </p:spPr>
        <p:txBody>
          <a:bodyPr lIns="0"/>
          <a:lstStyle>
            <a:lvl1pPr marL="0" indent="0">
              <a:lnSpc>
                <a:spcPct val="100000"/>
              </a:lnSpc>
              <a:spcBef>
                <a:spcPts val="0"/>
              </a:spcBef>
              <a:buNone/>
              <a:defRPr sz="1800" b="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subtitle text 18pt</a:t>
            </a:r>
            <a:endParaRPr lang="en-GB" noProof="0" dirty="0"/>
          </a:p>
        </p:txBody>
      </p:sp>
      <p:sp>
        <p:nvSpPr>
          <p:cNvPr id="8"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7" name="Text Placeholder 3"/>
          <p:cNvSpPr>
            <a:spLocks noGrp="1"/>
          </p:cNvSpPr>
          <p:nvPr>
            <p:ph type="body" sz="quarter" idx="17" hasCustomPrompt="1"/>
          </p:nvPr>
        </p:nvSpPr>
        <p:spPr>
          <a:xfrm>
            <a:off x="553320" y="550779"/>
            <a:ext cx="4986000"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Tree>
    <p:extLst>
      <p:ext uri="{BB962C8B-B14F-4D97-AF65-F5344CB8AC3E}">
        <p14:creationId xmlns:p14="http://schemas.microsoft.com/office/powerpoint/2010/main" val="276541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se_study_light_image">
    <p:spTree>
      <p:nvGrpSpPr>
        <p:cNvPr id="1" name=""/>
        <p:cNvGrpSpPr/>
        <p:nvPr/>
      </p:nvGrpSpPr>
      <p:grpSpPr>
        <a:xfrm>
          <a:off x="0" y="0"/>
          <a:ext cx="0" cy="0"/>
          <a:chOff x="0" y="0"/>
          <a:chExt cx="0" cy="0"/>
        </a:xfrm>
      </p:grpSpPr>
      <p:sp>
        <p:nvSpPr>
          <p:cNvPr id="16" name="Picture Placeholder 3"/>
          <p:cNvSpPr>
            <a:spLocks noGrp="1"/>
          </p:cNvSpPr>
          <p:nvPr>
            <p:ph type="pic" sz="quarter" idx="10" hasCustomPrompt="1"/>
          </p:nvPr>
        </p:nvSpPr>
        <p:spPr>
          <a:xfrm>
            <a:off x="6096000" y="0"/>
            <a:ext cx="6096000" cy="6858000"/>
          </a:xfrm>
          <a:prstGeom prst="rect">
            <a:avLst/>
          </a:prstGeom>
          <a:solidFill>
            <a:schemeClr val="bg2"/>
          </a:solidFill>
          <a:ln>
            <a:noFill/>
          </a:ln>
        </p:spPr>
        <p:txBody>
          <a:bodyPr anchor="ctr"/>
          <a:lstStyle>
            <a:lvl1pPr marL="0" indent="0" algn="ctr">
              <a:buNone/>
              <a:defRPr>
                <a:solidFill>
                  <a:srgbClr val="000000"/>
                </a:solidFill>
              </a:defRPr>
            </a:lvl1pPr>
          </a:lstStyle>
          <a:p>
            <a:r>
              <a:rPr lang="en-CA" dirty="0"/>
              <a:t>Click icon to add image</a:t>
            </a:r>
            <a:endParaRPr lang="en-US" dirty="0"/>
          </a:p>
        </p:txBody>
      </p:sp>
      <p:sp>
        <p:nvSpPr>
          <p:cNvPr id="17"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8" name="Text Placeholder 3"/>
          <p:cNvSpPr>
            <a:spLocks noGrp="1"/>
          </p:cNvSpPr>
          <p:nvPr>
            <p:ph type="body" sz="quarter" idx="18" hasCustomPrompt="1"/>
          </p:nvPr>
        </p:nvSpPr>
        <p:spPr>
          <a:xfrm>
            <a:off x="1364302" y="1989138"/>
            <a:ext cx="4175018" cy="360000"/>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Challenge</a:t>
            </a:r>
            <a:endParaRPr lang="en-GB" noProof="0" dirty="0"/>
          </a:p>
        </p:txBody>
      </p:sp>
      <p:sp>
        <p:nvSpPr>
          <p:cNvPr id="10" name="Text Placeholder 10"/>
          <p:cNvSpPr>
            <a:spLocks noGrp="1"/>
          </p:cNvSpPr>
          <p:nvPr>
            <p:ph type="body" sz="quarter" idx="37" hasCustomPrompt="1"/>
          </p:nvPr>
        </p:nvSpPr>
        <p:spPr>
          <a:xfrm>
            <a:off x="1364302" y="2365727"/>
            <a:ext cx="4175018" cy="900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4 lines</a:t>
            </a:r>
          </a:p>
          <a:p>
            <a:pPr lvl="0"/>
            <a:endParaRPr lang="en-GB" noProof="0" dirty="0" smtClean="0"/>
          </a:p>
        </p:txBody>
      </p:sp>
      <p:sp>
        <p:nvSpPr>
          <p:cNvPr id="11" name="Text Placeholder 3"/>
          <p:cNvSpPr>
            <a:spLocks noGrp="1"/>
          </p:cNvSpPr>
          <p:nvPr>
            <p:ph type="body" sz="quarter" idx="38" hasCustomPrompt="1"/>
          </p:nvPr>
        </p:nvSpPr>
        <p:spPr>
          <a:xfrm>
            <a:off x="1364302" y="3437876"/>
            <a:ext cx="4175018" cy="360000"/>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Solution</a:t>
            </a:r>
            <a:endParaRPr lang="en-GB" noProof="0" dirty="0"/>
          </a:p>
        </p:txBody>
      </p:sp>
      <p:sp>
        <p:nvSpPr>
          <p:cNvPr id="12" name="Text Placeholder 10"/>
          <p:cNvSpPr>
            <a:spLocks noGrp="1"/>
          </p:cNvSpPr>
          <p:nvPr>
            <p:ph type="body" sz="quarter" idx="39" hasCustomPrompt="1"/>
          </p:nvPr>
        </p:nvSpPr>
        <p:spPr>
          <a:xfrm>
            <a:off x="1364302" y="3817892"/>
            <a:ext cx="4175018" cy="900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4 lines</a:t>
            </a:r>
          </a:p>
          <a:p>
            <a:pPr lvl="0"/>
            <a:endParaRPr lang="en-GB" noProof="0" dirty="0" smtClean="0"/>
          </a:p>
        </p:txBody>
      </p:sp>
      <p:sp>
        <p:nvSpPr>
          <p:cNvPr id="13" name="Text Placeholder 3"/>
          <p:cNvSpPr>
            <a:spLocks noGrp="1"/>
          </p:cNvSpPr>
          <p:nvPr>
            <p:ph type="body" sz="quarter" idx="40" hasCustomPrompt="1"/>
          </p:nvPr>
        </p:nvSpPr>
        <p:spPr>
          <a:xfrm>
            <a:off x="1364302" y="4875714"/>
            <a:ext cx="4175018" cy="360000"/>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Results</a:t>
            </a:r>
            <a:endParaRPr lang="en-GB" noProof="0" dirty="0"/>
          </a:p>
        </p:txBody>
      </p:sp>
      <p:sp>
        <p:nvSpPr>
          <p:cNvPr id="14" name="Text Placeholder 10"/>
          <p:cNvSpPr>
            <a:spLocks noGrp="1"/>
          </p:cNvSpPr>
          <p:nvPr>
            <p:ph type="body" sz="quarter" idx="41" hasCustomPrompt="1"/>
          </p:nvPr>
        </p:nvSpPr>
        <p:spPr>
          <a:xfrm>
            <a:off x="1364302" y="5252303"/>
            <a:ext cx="4175018" cy="900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4 lines</a:t>
            </a:r>
          </a:p>
          <a:p>
            <a:pPr lvl="0"/>
            <a:endParaRPr lang="en-GB" noProof="0" dirty="0" smtClean="0"/>
          </a:p>
        </p:txBody>
      </p:sp>
      <p:sp>
        <p:nvSpPr>
          <p:cNvPr id="18" name="Text Placeholder 3"/>
          <p:cNvSpPr>
            <a:spLocks noGrp="1"/>
          </p:cNvSpPr>
          <p:nvPr>
            <p:ph type="body" sz="quarter" idx="17" hasCustomPrompt="1"/>
          </p:nvPr>
        </p:nvSpPr>
        <p:spPr>
          <a:xfrm>
            <a:off x="553320" y="550779"/>
            <a:ext cx="4986000"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Case study – enter slide title 24pt [do not stretch over logo]</a:t>
            </a:r>
            <a:endParaRPr lang="en-GB" noProof="0" dirty="0"/>
          </a:p>
        </p:txBody>
      </p:sp>
    </p:spTree>
    <p:extLst>
      <p:ext uri="{BB962C8B-B14F-4D97-AF65-F5344CB8AC3E}">
        <p14:creationId xmlns:p14="http://schemas.microsoft.com/office/powerpoint/2010/main" val="121107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B6FBB-5714-433A-AD34-D21C1B12E94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2215348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se_study_dark_image">
    <p:spTree>
      <p:nvGrpSpPr>
        <p:cNvPr id="1" name=""/>
        <p:cNvGrpSpPr/>
        <p:nvPr/>
      </p:nvGrpSpPr>
      <p:grpSpPr>
        <a:xfrm>
          <a:off x="0" y="0"/>
          <a:ext cx="0" cy="0"/>
          <a:chOff x="0" y="0"/>
          <a:chExt cx="0" cy="0"/>
        </a:xfrm>
      </p:grpSpPr>
      <p:sp>
        <p:nvSpPr>
          <p:cNvPr id="8" name="Text Placeholder 3"/>
          <p:cNvSpPr>
            <a:spLocks noGrp="1"/>
          </p:cNvSpPr>
          <p:nvPr>
            <p:ph type="body" sz="quarter" idx="18" hasCustomPrompt="1"/>
          </p:nvPr>
        </p:nvSpPr>
        <p:spPr>
          <a:xfrm>
            <a:off x="1364302" y="1989138"/>
            <a:ext cx="4175018" cy="360000"/>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Challenge</a:t>
            </a:r>
            <a:endParaRPr lang="en-GB" noProof="0" dirty="0"/>
          </a:p>
        </p:txBody>
      </p:sp>
      <p:sp>
        <p:nvSpPr>
          <p:cNvPr id="10" name="Text Placeholder 10"/>
          <p:cNvSpPr>
            <a:spLocks noGrp="1"/>
          </p:cNvSpPr>
          <p:nvPr>
            <p:ph type="body" sz="quarter" idx="37" hasCustomPrompt="1"/>
          </p:nvPr>
        </p:nvSpPr>
        <p:spPr>
          <a:xfrm>
            <a:off x="1364302" y="2365727"/>
            <a:ext cx="4175018" cy="900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4 lines</a:t>
            </a:r>
          </a:p>
          <a:p>
            <a:pPr lvl="0"/>
            <a:endParaRPr lang="en-GB" noProof="0" dirty="0" smtClean="0"/>
          </a:p>
        </p:txBody>
      </p:sp>
      <p:sp>
        <p:nvSpPr>
          <p:cNvPr id="11" name="Text Placeholder 3"/>
          <p:cNvSpPr>
            <a:spLocks noGrp="1"/>
          </p:cNvSpPr>
          <p:nvPr>
            <p:ph type="body" sz="quarter" idx="38" hasCustomPrompt="1"/>
          </p:nvPr>
        </p:nvSpPr>
        <p:spPr>
          <a:xfrm>
            <a:off x="1364302" y="3437876"/>
            <a:ext cx="4175018" cy="360000"/>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Solution</a:t>
            </a:r>
            <a:endParaRPr lang="en-GB" noProof="0" dirty="0"/>
          </a:p>
        </p:txBody>
      </p:sp>
      <p:sp>
        <p:nvSpPr>
          <p:cNvPr id="12" name="Text Placeholder 10"/>
          <p:cNvSpPr>
            <a:spLocks noGrp="1"/>
          </p:cNvSpPr>
          <p:nvPr>
            <p:ph type="body" sz="quarter" idx="39" hasCustomPrompt="1"/>
          </p:nvPr>
        </p:nvSpPr>
        <p:spPr>
          <a:xfrm>
            <a:off x="1364302" y="3817892"/>
            <a:ext cx="4175018" cy="900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4 lines</a:t>
            </a:r>
          </a:p>
          <a:p>
            <a:pPr lvl="0"/>
            <a:endParaRPr lang="en-GB" noProof="0" dirty="0" smtClean="0"/>
          </a:p>
        </p:txBody>
      </p:sp>
      <p:sp>
        <p:nvSpPr>
          <p:cNvPr id="13" name="Text Placeholder 3"/>
          <p:cNvSpPr>
            <a:spLocks noGrp="1"/>
          </p:cNvSpPr>
          <p:nvPr>
            <p:ph type="body" sz="quarter" idx="40" hasCustomPrompt="1"/>
          </p:nvPr>
        </p:nvSpPr>
        <p:spPr>
          <a:xfrm>
            <a:off x="1364302" y="4875714"/>
            <a:ext cx="4175018" cy="360000"/>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Results</a:t>
            </a:r>
            <a:endParaRPr lang="en-GB" noProof="0" dirty="0"/>
          </a:p>
        </p:txBody>
      </p:sp>
      <p:sp>
        <p:nvSpPr>
          <p:cNvPr id="14" name="Text Placeholder 10"/>
          <p:cNvSpPr>
            <a:spLocks noGrp="1"/>
          </p:cNvSpPr>
          <p:nvPr>
            <p:ph type="body" sz="quarter" idx="41" hasCustomPrompt="1"/>
          </p:nvPr>
        </p:nvSpPr>
        <p:spPr>
          <a:xfrm>
            <a:off x="1364302" y="5252303"/>
            <a:ext cx="4175018" cy="900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4 lines</a:t>
            </a:r>
          </a:p>
          <a:p>
            <a:pPr lvl="0"/>
            <a:endParaRPr lang="en-GB" noProof="0" dirty="0" smtClean="0"/>
          </a:p>
        </p:txBody>
      </p:sp>
      <p:sp>
        <p:nvSpPr>
          <p:cNvPr id="18" name="Text Placeholder 3"/>
          <p:cNvSpPr>
            <a:spLocks noGrp="1"/>
          </p:cNvSpPr>
          <p:nvPr>
            <p:ph type="body" sz="quarter" idx="17" hasCustomPrompt="1"/>
          </p:nvPr>
        </p:nvSpPr>
        <p:spPr>
          <a:xfrm>
            <a:off x="553320" y="550779"/>
            <a:ext cx="4986000"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Case study – enter slide title 24pt [do not stretch over logo]</a:t>
            </a:r>
            <a:endParaRPr lang="en-GB" noProof="0" dirty="0"/>
          </a:p>
        </p:txBody>
      </p:sp>
      <p:sp>
        <p:nvSpPr>
          <p:cNvPr id="15" name="Picture Placeholder 3"/>
          <p:cNvSpPr>
            <a:spLocks noGrp="1"/>
          </p:cNvSpPr>
          <p:nvPr>
            <p:ph type="pic" sz="quarter" idx="10" hasCustomPrompt="1"/>
          </p:nvPr>
        </p:nvSpPr>
        <p:spPr>
          <a:xfrm>
            <a:off x="6096000" y="0"/>
            <a:ext cx="6096000" cy="6858000"/>
          </a:xfrm>
          <a:prstGeom prst="rect">
            <a:avLst/>
          </a:prstGeom>
          <a:solidFill>
            <a:schemeClr val="accent6"/>
          </a:solidFill>
          <a:ln>
            <a:noFill/>
          </a:ln>
        </p:spPr>
        <p:txBody>
          <a:bodyPr anchor="ctr"/>
          <a:lstStyle>
            <a:lvl1pPr marL="0" indent="0" algn="ctr">
              <a:buNone/>
              <a:defRPr>
                <a:solidFill>
                  <a:schemeClr val="bg1"/>
                </a:solidFill>
              </a:defRPr>
            </a:lvl1pPr>
          </a:lstStyle>
          <a:p>
            <a:r>
              <a:rPr lang="en-CA" dirty="0"/>
              <a:t>Click icon to add image</a:t>
            </a:r>
            <a:endParaRPr lang="en-US" dirty="0"/>
          </a:p>
        </p:txBody>
      </p:sp>
      <p:sp>
        <p:nvSpPr>
          <p:cNvPr id="1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20"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538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se_study_long_text+image">
    <p:spTree>
      <p:nvGrpSpPr>
        <p:cNvPr id="1" name=""/>
        <p:cNvGrpSpPr/>
        <p:nvPr/>
      </p:nvGrpSpPr>
      <p:grpSpPr>
        <a:xfrm>
          <a:off x="0" y="0"/>
          <a:ext cx="0" cy="0"/>
          <a:chOff x="0" y="0"/>
          <a:chExt cx="0" cy="0"/>
        </a:xfrm>
      </p:grpSpPr>
      <p:sp>
        <p:nvSpPr>
          <p:cNvPr id="17"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8" name="Text Placeholder 3"/>
          <p:cNvSpPr>
            <a:spLocks noGrp="1"/>
          </p:cNvSpPr>
          <p:nvPr>
            <p:ph type="body" sz="quarter" idx="18" hasCustomPrompt="1"/>
          </p:nvPr>
        </p:nvSpPr>
        <p:spPr>
          <a:xfrm>
            <a:off x="550863" y="1989138"/>
            <a:ext cx="5545137" cy="360000"/>
          </a:xfrm>
          <a:prstGeom prst="rect">
            <a:avLst/>
          </a:prstGeom>
        </p:spPr>
        <p:txBody>
          <a:bodyPr lIns="0" anchor="ctr"/>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Challenge</a:t>
            </a:r>
            <a:endParaRPr lang="en-GB" noProof="0" dirty="0"/>
          </a:p>
        </p:txBody>
      </p:sp>
      <p:sp>
        <p:nvSpPr>
          <p:cNvPr id="10" name="Text Placeholder 10"/>
          <p:cNvSpPr>
            <a:spLocks noGrp="1"/>
          </p:cNvSpPr>
          <p:nvPr>
            <p:ph type="body" sz="quarter" idx="37" hasCustomPrompt="1"/>
          </p:nvPr>
        </p:nvSpPr>
        <p:spPr>
          <a:xfrm>
            <a:off x="550863" y="2365727"/>
            <a:ext cx="5545137" cy="1056422"/>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5 lines</a:t>
            </a:r>
          </a:p>
          <a:p>
            <a:pPr lvl="0"/>
            <a:endParaRPr lang="en-GB" noProof="0" dirty="0" smtClean="0"/>
          </a:p>
        </p:txBody>
      </p:sp>
      <p:sp>
        <p:nvSpPr>
          <p:cNvPr id="11" name="Text Placeholder 3"/>
          <p:cNvSpPr>
            <a:spLocks noGrp="1"/>
          </p:cNvSpPr>
          <p:nvPr>
            <p:ph type="body" sz="quarter" idx="38" hasCustomPrompt="1"/>
          </p:nvPr>
        </p:nvSpPr>
        <p:spPr>
          <a:xfrm>
            <a:off x="550863" y="3437876"/>
            <a:ext cx="5545137" cy="360000"/>
          </a:xfrm>
          <a:prstGeom prst="rect">
            <a:avLst/>
          </a:prstGeom>
        </p:spPr>
        <p:txBody>
          <a:bodyPr lIns="0" anchor="ctr"/>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Solution</a:t>
            </a:r>
            <a:endParaRPr lang="en-GB" noProof="0" dirty="0"/>
          </a:p>
        </p:txBody>
      </p:sp>
      <p:sp>
        <p:nvSpPr>
          <p:cNvPr id="12" name="Text Placeholder 10"/>
          <p:cNvSpPr>
            <a:spLocks noGrp="1"/>
          </p:cNvSpPr>
          <p:nvPr>
            <p:ph type="body" sz="quarter" idx="39" hasCustomPrompt="1"/>
          </p:nvPr>
        </p:nvSpPr>
        <p:spPr>
          <a:xfrm>
            <a:off x="550863" y="3817892"/>
            <a:ext cx="5545137" cy="1056422"/>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5 lines</a:t>
            </a:r>
          </a:p>
          <a:p>
            <a:pPr lvl="0"/>
            <a:endParaRPr lang="en-GB" noProof="0" dirty="0" smtClean="0"/>
          </a:p>
        </p:txBody>
      </p:sp>
      <p:sp>
        <p:nvSpPr>
          <p:cNvPr id="13" name="Text Placeholder 3"/>
          <p:cNvSpPr>
            <a:spLocks noGrp="1"/>
          </p:cNvSpPr>
          <p:nvPr>
            <p:ph type="body" sz="quarter" idx="40" hasCustomPrompt="1"/>
          </p:nvPr>
        </p:nvSpPr>
        <p:spPr>
          <a:xfrm>
            <a:off x="550863" y="4875714"/>
            <a:ext cx="5545137" cy="360000"/>
          </a:xfrm>
          <a:prstGeom prst="rect">
            <a:avLst/>
          </a:prstGeom>
        </p:spPr>
        <p:txBody>
          <a:bodyPr lIns="0" anchor="ctr"/>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Results</a:t>
            </a:r>
            <a:endParaRPr lang="en-GB" noProof="0" dirty="0"/>
          </a:p>
        </p:txBody>
      </p:sp>
      <p:sp>
        <p:nvSpPr>
          <p:cNvPr id="14" name="Text Placeholder 10"/>
          <p:cNvSpPr>
            <a:spLocks noGrp="1"/>
          </p:cNvSpPr>
          <p:nvPr>
            <p:ph type="body" sz="quarter" idx="41" hasCustomPrompt="1"/>
          </p:nvPr>
        </p:nvSpPr>
        <p:spPr>
          <a:xfrm>
            <a:off x="550863" y="5252303"/>
            <a:ext cx="5545137" cy="1056422"/>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5 lines</a:t>
            </a:r>
          </a:p>
          <a:p>
            <a:pPr lvl="0"/>
            <a:endParaRPr lang="en-GB" noProof="0" dirty="0" smtClean="0"/>
          </a:p>
        </p:txBody>
      </p:sp>
      <p:sp>
        <p:nvSpPr>
          <p:cNvPr id="18" name="Text Placeholder 3"/>
          <p:cNvSpPr>
            <a:spLocks noGrp="1"/>
          </p:cNvSpPr>
          <p:nvPr>
            <p:ph type="body" sz="quarter" idx="17" hasCustomPrompt="1"/>
          </p:nvPr>
        </p:nvSpPr>
        <p:spPr>
          <a:xfrm>
            <a:off x="553320" y="550779"/>
            <a:ext cx="4986000"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Case study – enter slide title 24pt [do not stretch over logo]</a:t>
            </a:r>
            <a:endParaRPr lang="en-GB" noProof="0" dirty="0"/>
          </a:p>
        </p:txBody>
      </p:sp>
      <p:sp>
        <p:nvSpPr>
          <p:cNvPr id="15" name="Picture Placeholder 3"/>
          <p:cNvSpPr>
            <a:spLocks noGrp="1"/>
          </p:cNvSpPr>
          <p:nvPr>
            <p:ph type="pic" sz="quarter" idx="10" hasCustomPrompt="1"/>
          </p:nvPr>
        </p:nvSpPr>
        <p:spPr>
          <a:xfrm>
            <a:off x="6383045" y="1989138"/>
            <a:ext cx="5812341" cy="4319588"/>
          </a:xfrm>
          <a:prstGeom prst="rect">
            <a:avLst/>
          </a:prstGeom>
          <a:solidFill>
            <a:schemeClr val="bg2"/>
          </a:solidFill>
          <a:ln>
            <a:noFill/>
          </a:ln>
        </p:spPr>
        <p:txBody>
          <a:bodyPr tIns="1368000" anchor="t"/>
          <a:lstStyle>
            <a:lvl1pPr marL="0" indent="0" algn="ctr">
              <a:buNone/>
              <a:defRPr sz="2000">
                <a:solidFill>
                  <a:srgbClr val="000000"/>
                </a:solidFill>
              </a:defRPr>
            </a:lvl1pPr>
          </a:lstStyle>
          <a:p>
            <a:r>
              <a:rPr lang="en-CA" dirty="0"/>
              <a:t>Click icon to add image</a:t>
            </a:r>
            <a:endParaRPr lang="en-US" dirty="0"/>
          </a:p>
        </p:txBody>
      </p:sp>
    </p:spTree>
    <p:extLst>
      <p:ext uri="{BB962C8B-B14F-4D97-AF65-F5344CB8AC3E}">
        <p14:creationId xmlns:p14="http://schemas.microsoft.com/office/powerpoint/2010/main" val="35044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se_study_long_text_only">
    <p:spTree>
      <p:nvGrpSpPr>
        <p:cNvPr id="1" name=""/>
        <p:cNvGrpSpPr/>
        <p:nvPr/>
      </p:nvGrpSpPr>
      <p:grpSpPr>
        <a:xfrm>
          <a:off x="0" y="0"/>
          <a:ext cx="0" cy="0"/>
          <a:chOff x="0" y="0"/>
          <a:chExt cx="0" cy="0"/>
        </a:xfrm>
      </p:grpSpPr>
      <p:sp>
        <p:nvSpPr>
          <p:cNvPr id="17"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8" name="Text Placeholder 3"/>
          <p:cNvSpPr>
            <a:spLocks noGrp="1"/>
          </p:cNvSpPr>
          <p:nvPr>
            <p:ph type="body" sz="quarter" idx="18" hasCustomPrompt="1"/>
          </p:nvPr>
        </p:nvSpPr>
        <p:spPr>
          <a:xfrm>
            <a:off x="1860699" y="1989138"/>
            <a:ext cx="9774986" cy="360000"/>
          </a:xfrm>
          <a:prstGeom prst="rect">
            <a:avLst/>
          </a:prstGeom>
        </p:spPr>
        <p:txBody>
          <a:bodyPr lIns="0" anchor="ctr"/>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Challenge</a:t>
            </a:r>
            <a:endParaRPr lang="en-GB" noProof="0" dirty="0"/>
          </a:p>
        </p:txBody>
      </p:sp>
      <p:sp>
        <p:nvSpPr>
          <p:cNvPr id="10" name="Text Placeholder 10"/>
          <p:cNvSpPr>
            <a:spLocks noGrp="1"/>
          </p:cNvSpPr>
          <p:nvPr>
            <p:ph type="body" sz="quarter" idx="37" hasCustomPrompt="1"/>
          </p:nvPr>
        </p:nvSpPr>
        <p:spPr>
          <a:xfrm>
            <a:off x="1860699" y="2365727"/>
            <a:ext cx="9774986" cy="936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5 lines</a:t>
            </a:r>
          </a:p>
          <a:p>
            <a:pPr lvl="0"/>
            <a:endParaRPr lang="en-GB" noProof="0" dirty="0" smtClean="0"/>
          </a:p>
        </p:txBody>
      </p:sp>
      <p:sp>
        <p:nvSpPr>
          <p:cNvPr id="11" name="Text Placeholder 3"/>
          <p:cNvSpPr>
            <a:spLocks noGrp="1"/>
          </p:cNvSpPr>
          <p:nvPr>
            <p:ph type="body" sz="quarter" idx="38" hasCustomPrompt="1"/>
          </p:nvPr>
        </p:nvSpPr>
        <p:spPr>
          <a:xfrm>
            <a:off x="1860699" y="3437876"/>
            <a:ext cx="9774986" cy="360000"/>
          </a:xfrm>
          <a:prstGeom prst="rect">
            <a:avLst/>
          </a:prstGeom>
        </p:spPr>
        <p:txBody>
          <a:bodyPr lIns="0" anchor="ctr"/>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Solution</a:t>
            </a:r>
            <a:endParaRPr lang="en-GB" noProof="0" dirty="0"/>
          </a:p>
        </p:txBody>
      </p:sp>
      <p:sp>
        <p:nvSpPr>
          <p:cNvPr id="12" name="Text Placeholder 10"/>
          <p:cNvSpPr>
            <a:spLocks noGrp="1"/>
          </p:cNvSpPr>
          <p:nvPr>
            <p:ph type="body" sz="quarter" idx="39" hasCustomPrompt="1"/>
          </p:nvPr>
        </p:nvSpPr>
        <p:spPr>
          <a:xfrm>
            <a:off x="1860699" y="3817892"/>
            <a:ext cx="9774986" cy="936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5 lines</a:t>
            </a:r>
          </a:p>
          <a:p>
            <a:pPr lvl="0"/>
            <a:endParaRPr lang="en-GB" noProof="0" dirty="0" smtClean="0"/>
          </a:p>
        </p:txBody>
      </p:sp>
      <p:sp>
        <p:nvSpPr>
          <p:cNvPr id="13" name="Text Placeholder 3"/>
          <p:cNvSpPr>
            <a:spLocks noGrp="1"/>
          </p:cNvSpPr>
          <p:nvPr>
            <p:ph type="body" sz="quarter" idx="40" hasCustomPrompt="1"/>
          </p:nvPr>
        </p:nvSpPr>
        <p:spPr>
          <a:xfrm>
            <a:off x="1860699" y="4875714"/>
            <a:ext cx="9774986" cy="360000"/>
          </a:xfrm>
          <a:prstGeom prst="rect">
            <a:avLst/>
          </a:prstGeom>
        </p:spPr>
        <p:txBody>
          <a:bodyPr lIns="0" anchor="ctr"/>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Results</a:t>
            </a:r>
            <a:endParaRPr lang="en-GB" noProof="0" dirty="0"/>
          </a:p>
        </p:txBody>
      </p:sp>
      <p:sp>
        <p:nvSpPr>
          <p:cNvPr id="14" name="Text Placeholder 10"/>
          <p:cNvSpPr>
            <a:spLocks noGrp="1"/>
          </p:cNvSpPr>
          <p:nvPr>
            <p:ph type="body" sz="quarter" idx="41" hasCustomPrompt="1"/>
          </p:nvPr>
        </p:nvSpPr>
        <p:spPr>
          <a:xfrm>
            <a:off x="1860699" y="5252303"/>
            <a:ext cx="9774986" cy="936000"/>
          </a:xfrm>
          <a:prstGeom prst="rect">
            <a:avLst/>
          </a:prstGeom>
        </p:spPr>
        <p:txBody>
          <a:bodyPr lIns="0" tIns="46800" rIns="7200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400" baseline="0">
                <a:solidFill>
                  <a:schemeClr val="tx2"/>
                </a:solidFill>
              </a:defRPr>
            </a:lvl1pPr>
          </a:lstStyle>
          <a:p>
            <a:pPr lvl="0"/>
            <a:r>
              <a:rPr lang="en-GB" noProof="0" dirty="0" smtClean="0"/>
              <a:t>Enter description for this piece of the timeline to a maximum of 5 lines</a:t>
            </a:r>
          </a:p>
          <a:p>
            <a:pPr lvl="0"/>
            <a:endParaRPr lang="en-GB" noProof="0" dirty="0" smtClean="0"/>
          </a:p>
        </p:txBody>
      </p:sp>
      <p:sp>
        <p:nvSpPr>
          <p:cNvPr id="18" name="Text Placeholder 3"/>
          <p:cNvSpPr>
            <a:spLocks noGrp="1"/>
          </p:cNvSpPr>
          <p:nvPr>
            <p:ph type="body" sz="quarter" idx="17" hasCustomPrompt="1"/>
          </p:nvPr>
        </p:nvSpPr>
        <p:spPr>
          <a:xfrm>
            <a:off x="553320" y="550779"/>
            <a:ext cx="4986000"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Case study – enter slide title 24pt [do not stretch over logo]</a:t>
            </a:r>
            <a:endParaRPr lang="en-GB" noProof="0" dirty="0"/>
          </a:p>
        </p:txBody>
      </p:sp>
    </p:spTree>
    <p:extLst>
      <p:ext uri="{BB962C8B-B14F-4D97-AF65-F5344CB8AC3E}">
        <p14:creationId xmlns:p14="http://schemas.microsoft.com/office/powerpoint/2010/main" val="15685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ight_dark_image+blue_textbox">
    <p:spTree>
      <p:nvGrpSpPr>
        <p:cNvPr id="1" name=""/>
        <p:cNvGrpSpPr/>
        <p:nvPr/>
      </p:nvGrpSpPr>
      <p:grpSpPr>
        <a:xfrm>
          <a:off x="0" y="0"/>
          <a:ext cx="0" cy="0"/>
          <a:chOff x="0" y="0"/>
          <a:chExt cx="0" cy="0"/>
        </a:xfrm>
      </p:grpSpPr>
      <p:sp>
        <p:nvSpPr>
          <p:cNvPr id="8" name="Picture Placeholder 3"/>
          <p:cNvSpPr>
            <a:spLocks noGrp="1"/>
          </p:cNvSpPr>
          <p:nvPr>
            <p:ph type="pic" sz="quarter" idx="10" hasCustomPrompt="1"/>
          </p:nvPr>
        </p:nvSpPr>
        <p:spPr>
          <a:xfrm>
            <a:off x="4710224" y="0"/>
            <a:ext cx="7482976" cy="6858000"/>
          </a:xfrm>
          <a:prstGeom prst="rect">
            <a:avLst/>
          </a:prstGeom>
          <a:solidFill>
            <a:schemeClr val="accent6"/>
          </a:solidFill>
          <a:ln>
            <a:noFill/>
          </a:ln>
        </p:spPr>
        <p:txBody>
          <a:bodyPr anchor="ctr"/>
          <a:lstStyle>
            <a:lvl1pPr marL="0" indent="0" algn="ctr">
              <a:buNone/>
              <a:defRPr>
                <a:solidFill>
                  <a:schemeClr val="bg1"/>
                </a:solidFill>
              </a:defRPr>
            </a:lvl1pPr>
          </a:lstStyle>
          <a:p>
            <a:r>
              <a:rPr lang="en-CA" dirty="0"/>
              <a:t>Click icon to add image</a:t>
            </a:r>
            <a:endParaRPr lang="en-US" dirty="0"/>
          </a:p>
        </p:txBody>
      </p:sp>
      <p:sp>
        <p:nvSpPr>
          <p:cNvPr id="7" name="Rectangle 6">
            <a:extLst>
              <a:ext uri="{FF2B5EF4-FFF2-40B4-BE49-F238E27FC236}">
                <a16:creationId xmlns:a16="http://schemas.microsoft.com/office/drawing/2014/main" id="{5A8FB721-BDDF-FB48-90B8-55481CA2A338}"/>
              </a:ext>
            </a:extLst>
          </p:cNvPr>
          <p:cNvSpPr/>
          <p:nvPr/>
        </p:nvSpPr>
        <p:spPr>
          <a:xfrm>
            <a:off x="-1" y="0"/>
            <a:ext cx="47102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6" name="Text Placeholder 5"/>
          <p:cNvSpPr>
            <a:spLocks noGrp="1"/>
          </p:cNvSpPr>
          <p:nvPr>
            <p:ph type="body" sz="quarter" idx="11" hasCustomPrompt="1"/>
          </p:nvPr>
        </p:nvSpPr>
        <p:spPr>
          <a:xfrm>
            <a:off x="550864" y="1639758"/>
            <a:ext cx="3589986" cy="3600000"/>
          </a:xfrm>
          <a:prstGeom prst="rect">
            <a:avLst/>
          </a:prstGeom>
        </p:spPr>
        <p:txBody>
          <a:bodyPr lIns="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9"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82555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ight_light_image+blue_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FB721-BDDF-FB48-90B8-55481CA2A338}"/>
              </a:ext>
            </a:extLst>
          </p:cNvPr>
          <p:cNvSpPr/>
          <p:nvPr/>
        </p:nvSpPr>
        <p:spPr>
          <a:xfrm>
            <a:off x="-1" y="0"/>
            <a:ext cx="47102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5" name="Picture Placeholder 3"/>
          <p:cNvSpPr>
            <a:spLocks noGrp="1"/>
          </p:cNvSpPr>
          <p:nvPr>
            <p:ph type="pic" sz="quarter" idx="10" hasCustomPrompt="1"/>
          </p:nvPr>
        </p:nvSpPr>
        <p:spPr>
          <a:xfrm>
            <a:off x="4710224" y="0"/>
            <a:ext cx="7482976" cy="6858000"/>
          </a:xfrm>
          <a:prstGeom prst="rect">
            <a:avLst/>
          </a:prstGeom>
          <a:solidFill>
            <a:schemeClr val="bg2"/>
          </a:solidFill>
          <a:ln>
            <a:noFill/>
          </a:ln>
        </p:spPr>
        <p:txBody>
          <a:bodyPr anchor="ctr"/>
          <a:lstStyle>
            <a:lvl1pPr marL="0" indent="0" algn="ctr">
              <a:buNone/>
              <a:defRPr>
                <a:solidFill>
                  <a:srgbClr val="000000"/>
                </a:solidFill>
              </a:defRPr>
            </a:lvl1pPr>
          </a:lstStyle>
          <a:p>
            <a:r>
              <a:rPr lang="en-CA" dirty="0"/>
              <a:t>Click icon to add image</a:t>
            </a:r>
            <a:endParaRPr lang="en-US" dirty="0"/>
          </a:p>
        </p:txBody>
      </p:sp>
      <p:sp>
        <p:nvSpPr>
          <p:cNvPr id="6" name="Text Placeholder 5"/>
          <p:cNvSpPr>
            <a:spLocks noGrp="1"/>
          </p:cNvSpPr>
          <p:nvPr>
            <p:ph type="body" sz="quarter" idx="11" hasCustomPrompt="1"/>
          </p:nvPr>
        </p:nvSpPr>
        <p:spPr>
          <a:xfrm>
            <a:off x="550864" y="1639758"/>
            <a:ext cx="3589986" cy="3600000"/>
          </a:xfrm>
          <a:prstGeom prst="rect">
            <a:avLst/>
          </a:prstGeom>
        </p:spPr>
        <p:txBody>
          <a:bodyPr lIns="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9"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8"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352621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ft_image+blue_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FB721-BDDF-FB48-90B8-55481CA2A338}"/>
              </a:ext>
            </a:extLst>
          </p:cNvPr>
          <p:cNvSpPr/>
          <p:nvPr/>
        </p:nvSpPr>
        <p:spPr>
          <a:xfrm>
            <a:off x="7481775" y="0"/>
            <a:ext cx="47039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5" name="Picture Placeholder 3"/>
          <p:cNvSpPr>
            <a:spLocks noGrp="1"/>
          </p:cNvSpPr>
          <p:nvPr>
            <p:ph type="pic" sz="quarter" idx="10" hasCustomPrompt="1"/>
          </p:nvPr>
        </p:nvSpPr>
        <p:spPr>
          <a:xfrm>
            <a:off x="0" y="0"/>
            <a:ext cx="7484939" cy="6858000"/>
          </a:xfrm>
          <a:prstGeom prst="rect">
            <a:avLst/>
          </a:prstGeom>
          <a:solidFill>
            <a:schemeClr val="bg2"/>
          </a:solidFill>
        </p:spPr>
        <p:txBody>
          <a:bodyPr tIns="2628000" anchor="t"/>
          <a:lstStyle>
            <a:lvl1pPr marL="0" indent="0" algn="ctr">
              <a:buNone/>
              <a:defRPr>
                <a:solidFill>
                  <a:srgbClr val="000000"/>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6" name="Text Placeholder 5"/>
          <p:cNvSpPr>
            <a:spLocks noGrp="1"/>
          </p:cNvSpPr>
          <p:nvPr>
            <p:ph type="body" sz="quarter" idx="11" hasCustomPrompt="1"/>
          </p:nvPr>
        </p:nvSpPr>
        <p:spPr>
          <a:xfrm>
            <a:off x="8047039" y="1639758"/>
            <a:ext cx="3589986" cy="3600000"/>
          </a:xfrm>
          <a:prstGeom prst="rect">
            <a:avLst/>
          </a:prstGeom>
        </p:spPr>
        <p:txBody>
          <a:bodyPr lIns="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9" name="Freeform 5"/>
          <p:cNvSpPr>
            <a:spLocks noEditPoints="1"/>
          </p:cNvSpPr>
          <p:nvPr/>
        </p:nvSpPr>
        <p:spPr bwMode="auto">
          <a:xfrm>
            <a:off x="9721850" y="558799"/>
            <a:ext cx="1908000" cy="378000"/>
          </a:xfrm>
          <a:custGeom>
            <a:avLst/>
            <a:gdLst>
              <a:gd name="T0" fmla="*/ 1075 w 1196"/>
              <a:gd name="T1" fmla="*/ 70 h 239"/>
              <a:gd name="T2" fmla="*/ 1084 w 1196"/>
              <a:gd name="T3" fmla="*/ 90 h 239"/>
              <a:gd name="T4" fmla="*/ 1063 w 1196"/>
              <a:gd name="T5" fmla="*/ 82 h 239"/>
              <a:gd name="T6" fmla="*/ 1034 w 1196"/>
              <a:gd name="T7" fmla="*/ 232 h 239"/>
              <a:gd name="T8" fmla="*/ 1097 w 1196"/>
              <a:gd name="T9" fmla="*/ 237 h 239"/>
              <a:gd name="T10" fmla="*/ 1137 w 1196"/>
              <a:gd name="T11" fmla="*/ 195 h 239"/>
              <a:gd name="T12" fmla="*/ 1106 w 1196"/>
              <a:gd name="T13" fmla="*/ 134 h 239"/>
              <a:gd name="T14" fmla="*/ 1101 w 1196"/>
              <a:gd name="T15" fmla="*/ 90 h 239"/>
              <a:gd name="T16" fmla="*/ 1095 w 1196"/>
              <a:gd name="T17" fmla="*/ 63 h 239"/>
              <a:gd name="T18" fmla="*/ 1064 w 1196"/>
              <a:gd name="T19" fmla="*/ 58 h 239"/>
              <a:gd name="T20" fmla="*/ 1047 w 1196"/>
              <a:gd name="T21" fmla="*/ 82 h 239"/>
              <a:gd name="T22" fmla="*/ 1044 w 1196"/>
              <a:gd name="T23" fmla="*/ 118 h 239"/>
              <a:gd name="T24" fmla="*/ 1024 w 1196"/>
              <a:gd name="T25" fmla="*/ 203 h 239"/>
              <a:gd name="T26" fmla="*/ 960 w 1196"/>
              <a:gd name="T27" fmla="*/ 84 h 239"/>
              <a:gd name="T28" fmla="*/ 1008 w 1196"/>
              <a:gd name="T29" fmla="*/ 21 h 239"/>
              <a:gd name="T30" fmla="*/ 1076 w 1196"/>
              <a:gd name="T31" fmla="*/ 0 h 239"/>
              <a:gd name="T32" fmla="*/ 1152 w 1196"/>
              <a:gd name="T33" fmla="*/ 27 h 239"/>
              <a:gd name="T34" fmla="*/ 1194 w 1196"/>
              <a:gd name="T35" fmla="*/ 94 h 239"/>
              <a:gd name="T36" fmla="*/ 1188 w 1196"/>
              <a:gd name="T37" fmla="*/ 160 h 239"/>
              <a:gd name="T38" fmla="*/ 1156 w 1196"/>
              <a:gd name="T39" fmla="*/ 174 h 239"/>
              <a:gd name="T40" fmla="*/ 1174 w 1196"/>
              <a:gd name="T41" fmla="*/ 118 h 239"/>
              <a:gd name="T42" fmla="*/ 1157 w 1196"/>
              <a:gd name="T43" fmla="*/ 64 h 239"/>
              <a:gd name="T44" fmla="*/ 1104 w 1196"/>
              <a:gd name="T45" fmla="*/ 25 h 239"/>
              <a:gd name="T46" fmla="*/ 1046 w 1196"/>
              <a:gd name="T47" fmla="*/ 25 h 239"/>
              <a:gd name="T48" fmla="*/ 995 w 1196"/>
              <a:gd name="T49" fmla="*/ 64 h 239"/>
              <a:gd name="T50" fmla="*/ 978 w 1196"/>
              <a:gd name="T51" fmla="*/ 118 h 239"/>
              <a:gd name="T52" fmla="*/ 995 w 1196"/>
              <a:gd name="T53" fmla="*/ 174 h 239"/>
              <a:gd name="T54" fmla="*/ 963 w 1196"/>
              <a:gd name="T55" fmla="*/ 160 h 239"/>
              <a:gd name="T56" fmla="*/ 851 w 1196"/>
              <a:gd name="T57" fmla="*/ 82 h 239"/>
              <a:gd name="T58" fmla="*/ 836 w 1196"/>
              <a:gd name="T59" fmla="*/ 156 h 239"/>
              <a:gd name="T60" fmla="*/ 800 w 1196"/>
              <a:gd name="T61" fmla="*/ 99 h 239"/>
              <a:gd name="T62" fmla="*/ 697 w 1196"/>
              <a:gd name="T63" fmla="*/ 111 h 239"/>
              <a:gd name="T64" fmla="*/ 733 w 1196"/>
              <a:gd name="T65" fmla="*/ 80 h 239"/>
              <a:gd name="T66" fmla="*/ 761 w 1196"/>
              <a:gd name="T67" fmla="*/ 94 h 239"/>
              <a:gd name="T68" fmla="*/ 737 w 1196"/>
              <a:gd name="T69" fmla="*/ 96 h 239"/>
              <a:gd name="T70" fmla="*/ 719 w 1196"/>
              <a:gd name="T71" fmla="*/ 106 h 239"/>
              <a:gd name="T72" fmla="*/ 724 w 1196"/>
              <a:gd name="T73" fmla="*/ 138 h 239"/>
              <a:gd name="T74" fmla="*/ 747 w 1196"/>
              <a:gd name="T75" fmla="*/ 129 h 239"/>
              <a:gd name="T76" fmla="*/ 751 w 1196"/>
              <a:gd name="T77" fmla="*/ 156 h 239"/>
              <a:gd name="T78" fmla="*/ 707 w 1196"/>
              <a:gd name="T79" fmla="*/ 149 h 239"/>
              <a:gd name="T80" fmla="*/ 654 w 1196"/>
              <a:gd name="T81" fmla="*/ 102 h 239"/>
              <a:gd name="T82" fmla="*/ 673 w 1196"/>
              <a:gd name="T83" fmla="*/ 156 h 239"/>
              <a:gd name="T84" fmla="*/ 559 w 1196"/>
              <a:gd name="T85" fmla="*/ 112 h 239"/>
              <a:gd name="T86" fmla="*/ 541 w 1196"/>
              <a:gd name="T87" fmla="*/ 82 h 239"/>
              <a:gd name="T88" fmla="*/ 498 w 1196"/>
              <a:gd name="T89" fmla="*/ 117 h 239"/>
              <a:gd name="T90" fmla="*/ 457 w 1196"/>
              <a:gd name="T91" fmla="*/ 127 h 239"/>
              <a:gd name="T92" fmla="*/ 442 w 1196"/>
              <a:gd name="T93" fmla="*/ 111 h 239"/>
              <a:gd name="T94" fmla="*/ 309 w 1196"/>
              <a:gd name="T95" fmla="*/ 156 h 239"/>
              <a:gd name="T96" fmla="*/ 356 w 1196"/>
              <a:gd name="T97" fmla="*/ 126 h 239"/>
              <a:gd name="T98" fmla="*/ 272 w 1196"/>
              <a:gd name="T99" fmla="*/ 128 h 239"/>
              <a:gd name="T100" fmla="*/ 246 w 1196"/>
              <a:gd name="T101" fmla="*/ 82 h 239"/>
              <a:gd name="T102" fmla="*/ 174 w 1196"/>
              <a:gd name="T103" fmla="*/ 127 h 239"/>
              <a:gd name="T104" fmla="*/ 155 w 1196"/>
              <a:gd name="T105" fmla="*/ 82 h 239"/>
              <a:gd name="T106" fmla="*/ 83 w 1196"/>
              <a:gd name="T107" fmla="*/ 151 h 239"/>
              <a:gd name="T108" fmla="*/ 118 w 1196"/>
              <a:gd name="T109" fmla="*/ 157 h 239"/>
              <a:gd name="T110" fmla="*/ 138 w 1196"/>
              <a:gd name="T111" fmla="*/ 82 h 239"/>
              <a:gd name="T112" fmla="*/ 107 w 1196"/>
              <a:gd name="T113" fmla="*/ 142 h 239"/>
              <a:gd name="T114" fmla="*/ 74 w 1196"/>
              <a:gd name="T115" fmla="*/ 82 h 239"/>
              <a:gd name="T116" fmla="*/ 66 w 1196"/>
              <a:gd name="T117" fmla="*/ 156 h 239"/>
              <a:gd name="T118" fmla="*/ 0 w 1196"/>
              <a:gd name="T119"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239">
                <a:moveTo>
                  <a:pt x="1063" y="82"/>
                </a:moveTo>
                <a:lnTo>
                  <a:pt x="1063" y="82"/>
                </a:lnTo>
                <a:lnTo>
                  <a:pt x="1064" y="78"/>
                </a:lnTo>
                <a:lnTo>
                  <a:pt x="1066" y="73"/>
                </a:lnTo>
                <a:lnTo>
                  <a:pt x="1070" y="71"/>
                </a:lnTo>
                <a:lnTo>
                  <a:pt x="1075" y="70"/>
                </a:lnTo>
                <a:lnTo>
                  <a:pt x="1075" y="70"/>
                </a:lnTo>
                <a:lnTo>
                  <a:pt x="1080" y="71"/>
                </a:lnTo>
                <a:lnTo>
                  <a:pt x="1084" y="73"/>
                </a:lnTo>
                <a:lnTo>
                  <a:pt x="1086" y="78"/>
                </a:lnTo>
                <a:lnTo>
                  <a:pt x="1087" y="82"/>
                </a:lnTo>
                <a:lnTo>
                  <a:pt x="1087" y="82"/>
                </a:lnTo>
                <a:lnTo>
                  <a:pt x="1086" y="87"/>
                </a:lnTo>
                <a:lnTo>
                  <a:pt x="1084" y="90"/>
                </a:lnTo>
                <a:lnTo>
                  <a:pt x="1080" y="93"/>
                </a:lnTo>
                <a:lnTo>
                  <a:pt x="1075" y="94"/>
                </a:lnTo>
                <a:lnTo>
                  <a:pt x="1075" y="94"/>
                </a:lnTo>
                <a:lnTo>
                  <a:pt x="1070" y="93"/>
                </a:lnTo>
                <a:lnTo>
                  <a:pt x="1066" y="90"/>
                </a:lnTo>
                <a:lnTo>
                  <a:pt x="1064" y="87"/>
                </a:lnTo>
                <a:lnTo>
                  <a:pt x="1063" y="82"/>
                </a:lnTo>
                <a:lnTo>
                  <a:pt x="1063" y="82"/>
                </a:lnTo>
                <a:close/>
                <a:moveTo>
                  <a:pt x="998" y="211"/>
                </a:moveTo>
                <a:lnTo>
                  <a:pt x="998" y="211"/>
                </a:lnTo>
                <a:lnTo>
                  <a:pt x="1006" y="217"/>
                </a:lnTo>
                <a:lnTo>
                  <a:pt x="1015" y="222"/>
                </a:lnTo>
                <a:lnTo>
                  <a:pt x="1024" y="227"/>
                </a:lnTo>
                <a:lnTo>
                  <a:pt x="1034" y="232"/>
                </a:lnTo>
                <a:lnTo>
                  <a:pt x="1044" y="235"/>
                </a:lnTo>
                <a:lnTo>
                  <a:pt x="1054" y="237"/>
                </a:lnTo>
                <a:lnTo>
                  <a:pt x="1064" y="238"/>
                </a:lnTo>
                <a:lnTo>
                  <a:pt x="1076" y="239"/>
                </a:lnTo>
                <a:lnTo>
                  <a:pt x="1076" y="239"/>
                </a:lnTo>
                <a:lnTo>
                  <a:pt x="1086" y="238"/>
                </a:lnTo>
                <a:lnTo>
                  <a:pt x="1097" y="237"/>
                </a:lnTo>
                <a:lnTo>
                  <a:pt x="1106" y="235"/>
                </a:lnTo>
                <a:lnTo>
                  <a:pt x="1117" y="232"/>
                </a:lnTo>
                <a:lnTo>
                  <a:pt x="1126" y="227"/>
                </a:lnTo>
                <a:lnTo>
                  <a:pt x="1136" y="222"/>
                </a:lnTo>
                <a:lnTo>
                  <a:pt x="1144" y="217"/>
                </a:lnTo>
                <a:lnTo>
                  <a:pt x="1153" y="211"/>
                </a:lnTo>
                <a:lnTo>
                  <a:pt x="1137" y="195"/>
                </a:lnTo>
                <a:lnTo>
                  <a:pt x="1137" y="195"/>
                </a:lnTo>
                <a:lnTo>
                  <a:pt x="1126" y="203"/>
                </a:lnTo>
                <a:lnTo>
                  <a:pt x="1114" y="211"/>
                </a:lnTo>
                <a:lnTo>
                  <a:pt x="1100" y="216"/>
                </a:lnTo>
                <a:lnTo>
                  <a:pt x="1086" y="218"/>
                </a:lnTo>
                <a:lnTo>
                  <a:pt x="1086" y="134"/>
                </a:lnTo>
                <a:lnTo>
                  <a:pt x="1106" y="134"/>
                </a:lnTo>
                <a:lnTo>
                  <a:pt x="1106" y="118"/>
                </a:lnTo>
                <a:lnTo>
                  <a:pt x="1086" y="118"/>
                </a:lnTo>
                <a:lnTo>
                  <a:pt x="1086" y="106"/>
                </a:lnTo>
                <a:lnTo>
                  <a:pt x="1086" y="106"/>
                </a:lnTo>
                <a:lnTo>
                  <a:pt x="1093" y="103"/>
                </a:lnTo>
                <a:lnTo>
                  <a:pt x="1098" y="97"/>
                </a:lnTo>
                <a:lnTo>
                  <a:pt x="1101" y="90"/>
                </a:lnTo>
                <a:lnTo>
                  <a:pt x="1102" y="86"/>
                </a:lnTo>
                <a:lnTo>
                  <a:pt x="1103" y="82"/>
                </a:lnTo>
                <a:lnTo>
                  <a:pt x="1103" y="82"/>
                </a:lnTo>
                <a:lnTo>
                  <a:pt x="1102" y="77"/>
                </a:lnTo>
                <a:lnTo>
                  <a:pt x="1101" y="71"/>
                </a:lnTo>
                <a:lnTo>
                  <a:pt x="1098" y="67"/>
                </a:lnTo>
                <a:lnTo>
                  <a:pt x="1095" y="63"/>
                </a:lnTo>
                <a:lnTo>
                  <a:pt x="1091" y="60"/>
                </a:lnTo>
                <a:lnTo>
                  <a:pt x="1086" y="58"/>
                </a:lnTo>
                <a:lnTo>
                  <a:pt x="1081" y="56"/>
                </a:lnTo>
                <a:lnTo>
                  <a:pt x="1076" y="56"/>
                </a:lnTo>
                <a:lnTo>
                  <a:pt x="1076" y="56"/>
                </a:lnTo>
                <a:lnTo>
                  <a:pt x="1069" y="56"/>
                </a:lnTo>
                <a:lnTo>
                  <a:pt x="1064" y="58"/>
                </a:lnTo>
                <a:lnTo>
                  <a:pt x="1060" y="60"/>
                </a:lnTo>
                <a:lnTo>
                  <a:pt x="1056" y="63"/>
                </a:lnTo>
                <a:lnTo>
                  <a:pt x="1053" y="67"/>
                </a:lnTo>
                <a:lnTo>
                  <a:pt x="1049" y="71"/>
                </a:lnTo>
                <a:lnTo>
                  <a:pt x="1048" y="77"/>
                </a:lnTo>
                <a:lnTo>
                  <a:pt x="1047" y="82"/>
                </a:lnTo>
                <a:lnTo>
                  <a:pt x="1047" y="82"/>
                </a:lnTo>
                <a:lnTo>
                  <a:pt x="1048" y="86"/>
                </a:lnTo>
                <a:lnTo>
                  <a:pt x="1049" y="90"/>
                </a:lnTo>
                <a:lnTo>
                  <a:pt x="1053" y="97"/>
                </a:lnTo>
                <a:lnTo>
                  <a:pt x="1058" y="103"/>
                </a:lnTo>
                <a:lnTo>
                  <a:pt x="1064" y="106"/>
                </a:lnTo>
                <a:lnTo>
                  <a:pt x="1064" y="118"/>
                </a:lnTo>
                <a:lnTo>
                  <a:pt x="1044" y="118"/>
                </a:lnTo>
                <a:lnTo>
                  <a:pt x="1044" y="134"/>
                </a:lnTo>
                <a:lnTo>
                  <a:pt x="1064" y="134"/>
                </a:lnTo>
                <a:lnTo>
                  <a:pt x="1064" y="218"/>
                </a:lnTo>
                <a:lnTo>
                  <a:pt x="1064" y="218"/>
                </a:lnTo>
                <a:lnTo>
                  <a:pt x="1050" y="216"/>
                </a:lnTo>
                <a:lnTo>
                  <a:pt x="1037" y="211"/>
                </a:lnTo>
                <a:lnTo>
                  <a:pt x="1024" y="203"/>
                </a:lnTo>
                <a:lnTo>
                  <a:pt x="1014" y="195"/>
                </a:lnTo>
                <a:lnTo>
                  <a:pt x="998" y="211"/>
                </a:lnTo>
                <a:close/>
                <a:moveTo>
                  <a:pt x="954" y="118"/>
                </a:moveTo>
                <a:lnTo>
                  <a:pt x="954" y="118"/>
                </a:lnTo>
                <a:lnTo>
                  <a:pt x="956" y="107"/>
                </a:lnTo>
                <a:lnTo>
                  <a:pt x="958" y="94"/>
                </a:lnTo>
                <a:lnTo>
                  <a:pt x="960" y="84"/>
                </a:lnTo>
                <a:lnTo>
                  <a:pt x="964" y="72"/>
                </a:lnTo>
                <a:lnTo>
                  <a:pt x="969" y="62"/>
                </a:lnTo>
                <a:lnTo>
                  <a:pt x="976" y="52"/>
                </a:lnTo>
                <a:lnTo>
                  <a:pt x="982" y="43"/>
                </a:lnTo>
                <a:lnTo>
                  <a:pt x="990" y="35"/>
                </a:lnTo>
                <a:lnTo>
                  <a:pt x="999" y="27"/>
                </a:lnTo>
                <a:lnTo>
                  <a:pt x="1008" y="21"/>
                </a:lnTo>
                <a:lnTo>
                  <a:pt x="1018" y="15"/>
                </a:lnTo>
                <a:lnTo>
                  <a:pt x="1028" y="9"/>
                </a:lnTo>
                <a:lnTo>
                  <a:pt x="1040" y="5"/>
                </a:lnTo>
                <a:lnTo>
                  <a:pt x="1052" y="3"/>
                </a:lnTo>
                <a:lnTo>
                  <a:pt x="1063" y="1"/>
                </a:lnTo>
                <a:lnTo>
                  <a:pt x="1076" y="0"/>
                </a:lnTo>
                <a:lnTo>
                  <a:pt x="1076" y="0"/>
                </a:lnTo>
                <a:lnTo>
                  <a:pt x="1087" y="1"/>
                </a:lnTo>
                <a:lnTo>
                  <a:pt x="1100" y="3"/>
                </a:lnTo>
                <a:lnTo>
                  <a:pt x="1111" y="5"/>
                </a:lnTo>
                <a:lnTo>
                  <a:pt x="1122" y="9"/>
                </a:lnTo>
                <a:lnTo>
                  <a:pt x="1133" y="15"/>
                </a:lnTo>
                <a:lnTo>
                  <a:pt x="1142" y="21"/>
                </a:lnTo>
                <a:lnTo>
                  <a:pt x="1152" y="27"/>
                </a:lnTo>
                <a:lnTo>
                  <a:pt x="1160" y="35"/>
                </a:lnTo>
                <a:lnTo>
                  <a:pt x="1169" y="43"/>
                </a:lnTo>
                <a:lnTo>
                  <a:pt x="1175" y="52"/>
                </a:lnTo>
                <a:lnTo>
                  <a:pt x="1181" y="62"/>
                </a:lnTo>
                <a:lnTo>
                  <a:pt x="1187" y="72"/>
                </a:lnTo>
                <a:lnTo>
                  <a:pt x="1191" y="84"/>
                </a:lnTo>
                <a:lnTo>
                  <a:pt x="1194" y="94"/>
                </a:lnTo>
                <a:lnTo>
                  <a:pt x="1195" y="107"/>
                </a:lnTo>
                <a:lnTo>
                  <a:pt x="1196" y="118"/>
                </a:lnTo>
                <a:lnTo>
                  <a:pt x="1196" y="118"/>
                </a:lnTo>
                <a:lnTo>
                  <a:pt x="1195" y="130"/>
                </a:lnTo>
                <a:lnTo>
                  <a:pt x="1194" y="140"/>
                </a:lnTo>
                <a:lnTo>
                  <a:pt x="1192" y="151"/>
                </a:lnTo>
                <a:lnTo>
                  <a:pt x="1188" y="160"/>
                </a:lnTo>
                <a:lnTo>
                  <a:pt x="1184" y="171"/>
                </a:lnTo>
                <a:lnTo>
                  <a:pt x="1179" y="179"/>
                </a:lnTo>
                <a:lnTo>
                  <a:pt x="1173" y="189"/>
                </a:lnTo>
                <a:lnTo>
                  <a:pt x="1166" y="197"/>
                </a:lnTo>
                <a:lnTo>
                  <a:pt x="1151" y="181"/>
                </a:lnTo>
                <a:lnTo>
                  <a:pt x="1151" y="181"/>
                </a:lnTo>
                <a:lnTo>
                  <a:pt x="1156" y="174"/>
                </a:lnTo>
                <a:lnTo>
                  <a:pt x="1160" y="167"/>
                </a:lnTo>
                <a:lnTo>
                  <a:pt x="1164" y="159"/>
                </a:lnTo>
                <a:lnTo>
                  <a:pt x="1168" y="152"/>
                </a:lnTo>
                <a:lnTo>
                  <a:pt x="1170" y="144"/>
                </a:lnTo>
                <a:lnTo>
                  <a:pt x="1172" y="135"/>
                </a:lnTo>
                <a:lnTo>
                  <a:pt x="1173" y="127"/>
                </a:lnTo>
                <a:lnTo>
                  <a:pt x="1174" y="118"/>
                </a:lnTo>
                <a:lnTo>
                  <a:pt x="1174" y="118"/>
                </a:lnTo>
                <a:lnTo>
                  <a:pt x="1173" y="109"/>
                </a:lnTo>
                <a:lnTo>
                  <a:pt x="1172" y="100"/>
                </a:lnTo>
                <a:lnTo>
                  <a:pt x="1169" y="90"/>
                </a:lnTo>
                <a:lnTo>
                  <a:pt x="1165" y="81"/>
                </a:lnTo>
                <a:lnTo>
                  <a:pt x="1161" y="72"/>
                </a:lnTo>
                <a:lnTo>
                  <a:pt x="1157" y="64"/>
                </a:lnTo>
                <a:lnTo>
                  <a:pt x="1151" y="57"/>
                </a:lnTo>
                <a:lnTo>
                  <a:pt x="1144" y="49"/>
                </a:lnTo>
                <a:lnTo>
                  <a:pt x="1138" y="43"/>
                </a:lnTo>
                <a:lnTo>
                  <a:pt x="1130" y="38"/>
                </a:lnTo>
                <a:lnTo>
                  <a:pt x="1122" y="32"/>
                </a:lnTo>
                <a:lnTo>
                  <a:pt x="1114" y="28"/>
                </a:lnTo>
                <a:lnTo>
                  <a:pt x="1104" y="25"/>
                </a:lnTo>
                <a:lnTo>
                  <a:pt x="1095" y="23"/>
                </a:lnTo>
                <a:lnTo>
                  <a:pt x="1085" y="21"/>
                </a:lnTo>
                <a:lnTo>
                  <a:pt x="1076" y="21"/>
                </a:lnTo>
                <a:lnTo>
                  <a:pt x="1076" y="21"/>
                </a:lnTo>
                <a:lnTo>
                  <a:pt x="1065" y="21"/>
                </a:lnTo>
                <a:lnTo>
                  <a:pt x="1056" y="23"/>
                </a:lnTo>
                <a:lnTo>
                  <a:pt x="1046" y="25"/>
                </a:lnTo>
                <a:lnTo>
                  <a:pt x="1037" y="28"/>
                </a:lnTo>
                <a:lnTo>
                  <a:pt x="1028" y="32"/>
                </a:lnTo>
                <a:lnTo>
                  <a:pt x="1021" y="38"/>
                </a:lnTo>
                <a:lnTo>
                  <a:pt x="1014" y="43"/>
                </a:lnTo>
                <a:lnTo>
                  <a:pt x="1006" y="49"/>
                </a:lnTo>
                <a:lnTo>
                  <a:pt x="1000" y="57"/>
                </a:lnTo>
                <a:lnTo>
                  <a:pt x="995" y="64"/>
                </a:lnTo>
                <a:lnTo>
                  <a:pt x="989" y="72"/>
                </a:lnTo>
                <a:lnTo>
                  <a:pt x="985" y="81"/>
                </a:lnTo>
                <a:lnTo>
                  <a:pt x="982" y="90"/>
                </a:lnTo>
                <a:lnTo>
                  <a:pt x="979" y="100"/>
                </a:lnTo>
                <a:lnTo>
                  <a:pt x="978" y="109"/>
                </a:lnTo>
                <a:lnTo>
                  <a:pt x="978" y="118"/>
                </a:lnTo>
                <a:lnTo>
                  <a:pt x="978" y="118"/>
                </a:lnTo>
                <a:lnTo>
                  <a:pt x="978" y="127"/>
                </a:lnTo>
                <a:lnTo>
                  <a:pt x="979" y="135"/>
                </a:lnTo>
                <a:lnTo>
                  <a:pt x="981" y="144"/>
                </a:lnTo>
                <a:lnTo>
                  <a:pt x="983" y="152"/>
                </a:lnTo>
                <a:lnTo>
                  <a:pt x="986" y="159"/>
                </a:lnTo>
                <a:lnTo>
                  <a:pt x="990" y="167"/>
                </a:lnTo>
                <a:lnTo>
                  <a:pt x="995" y="174"/>
                </a:lnTo>
                <a:lnTo>
                  <a:pt x="1000" y="181"/>
                </a:lnTo>
                <a:lnTo>
                  <a:pt x="984" y="197"/>
                </a:lnTo>
                <a:lnTo>
                  <a:pt x="984" y="197"/>
                </a:lnTo>
                <a:lnTo>
                  <a:pt x="978" y="189"/>
                </a:lnTo>
                <a:lnTo>
                  <a:pt x="971" y="179"/>
                </a:lnTo>
                <a:lnTo>
                  <a:pt x="967" y="171"/>
                </a:lnTo>
                <a:lnTo>
                  <a:pt x="963" y="160"/>
                </a:lnTo>
                <a:lnTo>
                  <a:pt x="959" y="151"/>
                </a:lnTo>
                <a:lnTo>
                  <a:pt x="957" y="140"/>
                </a:lnTo>
                <a:lnTo>
                  <a:pt x="956" y="130"/>
                </a:lnTo>
                <a:lnTo>
                  <a:pt x="954" y="118"/>
                </a:lnTo>
                <a:lnTo>
                  <a:pt x="954" y="118"/>
                </a:lnTo>
                <a:close/>
                <a:moveTo>
                  <a:pt x="851" y="156"/>
                </a:moveTo>
                <a:lnTo>
                  <a:pt x="851" y="82"/>
                </a:lnTo>
                <a:lnTo>
                  <a:pt x="871" y="82"/>
                </a:lnTo>
                <a:lnTo>
                  <a:pt x="871" y="139"/>
                </a:lnTo>
                <a:lnTo>
                  <a:pt x="905" y="139"/>
                </a:lnTo>
                <a:lnTo>
                  <a:pt x="905" y="156"/>
                </a:lnTo>
                <a:lnTo>
                  <a:pt x="851" y="156"/>
                </a:lnTo>
                <a:close/>
                <a:moveTo>
                  <a:pt x="782" y="156"/>
                </a:moveTo>
                <a:lnTo>
                  <a:pt x="836" y="156"/>
                </a:lnTo>
                <a:lnTo>
                  <a:pt x="836" y="139"/>
                </a:lnTo>
                <a:lnTo>
                  <a:pt x="800" y="139"/>
                </a:lnTo>
                <a:lnTo>
                  <a:pt x="800" y="127"/>
                </a:lnTo>
                <a:lnTo>
                  <a:pt x="830" y="127"/>
                </a:lnTo>
                <a:lnTo>
                  <a:pt x="830" y="111"/>
                </a:lnTo>
                <a:lnTo>
                  <a:pt x="800" y="111"/>
                </a:lnTo>
                <a:lnTo>
                  <a:pt x="800" y="99"/>
                </a:lnTo>
                <a:lnTo>
                  <a:pt x="835" y="99"/>
                </a:lnTo>
                <a:lnTo>
                  <a:pt x="835" y="82"/>
                </a:lnTo>
                <a:lnTo>
                  <a:pt x="782" y="82"/>
                </a:lnTo>
                <a:lnTo>
                  <a:pt x="782" y="156"/>
                </a:lnTo>
                <a:close/>
                <a:moveTo>
                  <a:pt x="696" y="120"/>
                </a:moveTo>
                <a:lnTo>
                  <a:pt x="696" y="120"/>
                </a:lnTo>
                <a:lnTo>
                  <a:pt x="697" y="111"/>
                </a:lnTo>
                <a:lnTo>
                  <a:pt x="699" y="104"/>
                </a:lnTo>
                <a:lnTo>
                  <a:pt x="702" y="96"/>
                </a:lnTo>
                <a:lnTo>
                  <a:pt x="707" y="91"/>
                </a:lnTo>
                <a:lnTo>
                  <a:pt x="712" y="86"/>
                </a:lnTo>
                <a:lnTo>
                  <a:pt x="718" y="83"/>
                </a:lnTo>
                <a:lnTo>
                  <a:pt x="725" y="81"/>
                </a:lnTo>
                <a:lnTo>
                  <a:pt x="733" y="80"/>
                </a:lnTo>
                <a:lnTo>
                  <a:pt x="733" y="80"/>
                </a:lnTo>
                <a:lnTo>
                  <a:pt x="739" y="81"/>
                </a:lnTo>
                <a:lnTo>
                  <a:pt x="745" y="82"/>
                </a:lnTo>
                <a:lnTo>
                  <a:pt x="750" y="84"/>
                </a:lnTo>
                <a:lnTo>
                  <a:pt x="754" y="86"/>
                </a:lnTo>
                <a:lnTo>
                  <a:pt x="758" y="90"/>
                </a:lnTo>
                <a:lnTo>
                  <a:pt x="761" y="94"/>
                </a:lnTo>
                <a:lnTo>
                  <a:pt x="765" y="100"/>
                </a:lnTo>
                <a:lnTo>
                  <a:pt x="766" y="106"/>
                </a:lnTo>
                <a:lnTo>
                  <a:pt x="746" y="106"/>
                </a:lnTo>
                <a:lnTo>
                  <a:pt x="746" y="106"/>
                </a:lnTo>
                <a:lnTo>
                  <a:pt x="744" y="101"/>
                </a:lnTo>
                <a:lnTo>
                  <a:pt x="741" y="99"/>
                </a:lnTo>
                <a:lnTo>
                  <a:pt x="737" y="96"/>
                </a:lnTo>
                <a:lnTo>
                  <a:pt x="733" y="96"/>
                </a:lnTo>
                <a:lnTo>
                  <a:pt x="733" y="96"/>
                </a:lnTo>
                <a:lnTo>
                  <a:pt x="730" y="96"/>
                </a:lnTo>
                <a:lnTo>
                  <a:pt x="726" y="99"/>
                </a:lnTo>
                <a:lnTo>
                  <a:pt x="724" y="101"/>
                </a:lnTo>
                <a:lnTo>
                  <a:pt x="720" y="103"/>
                </a:lnTo>
                <a:lnTo>
                  <a:pt x="719" y="106"/>
                </a:lnTo>
                <a:lnTo>
                  <a:pt x="717" y="110"/>
                </a:lnTo>
                <a:lnTo>
                  <a:pt x="716" y="120"/>
                </a:lnTo>
                <a:lnTo>
                  <a:pt x="716" y="120"/>
                </a:lnTo>
                <a:lnTo>
                  <a:pt x="717" y="129"/>
                </a:lnTo>
                <a:lnTo>
                  <a:pt x="719" y="132"/>
                </a:lnTo>
                <a:lnTo>
                  <a:pt x="721" y="136"/>
                </a:lnTo>
                <a:lnTo>
                  <a:pt x="724" y="138"/>
                </a:lnTo>
                <a:lnTo>
                  <a:pt x="727" y="140"/>
                </a:lnTo>
                <a:lnTo>
                  <a:pt x="730" y="143"/>
                </a:lnTo>
                <a:lnTo>
                  <a:pt x="734" y="143"/>
                </a:lnTo>
                <a:lnTo>
                  <a:pt x="734" y="143"/>
                </a:lnTo>
                <a:lnTo>
                  <a:pt x="741" y="142"/>
                </a:lnTo>
                <a:lnTo>
                  <a:pt x="747" y="139"/>
                </a:lnTo>
                <a:lnTo>
                  <a:pt x="747" y="129"/>
                </a:lnTo>
                <a:lnTo>
                  <a:pt x="734" y="129"/>
                </a:lnTo>
                <a:lnTo>
                  <a:pt x="734" y="115"/>
                </a:lnTo>
                <a:lnTo>
                  <a:pt x="766" y="115"/>
                </a:lnTo>
                <a:lnTo>
                  <a:pt x="766" y="148"/>
                </a:lnTo>
                <a:lnTo>
                  <a:pt x="766" y="148"/>
                </a:lnTo>
                <a:lnTo>
                  <a:pt x="758" y="153"/>
                </a:lnTo>
                <a:lnTo>
                  <a:pt x="751" y="156"/>
                </a:lnTo>
                <a:lnTo>
                  <a:pt x="742" y="158"/>
                </a:lnTo>
                <a:lnTo>
                  <a:pt x="736" y="159"/>
                </a:lnTo>
                <a:lnTo>
                  <a:pt x="736" y="159"/>
                </a:lnTo>
                <a:lnTo>
                  <a:pt x="727" y="158"/>
                </a:lnTo>
                <a:lnTo>
                  <a:pt x="719" y="156"/>
                </a:lnTo>
                <a:lnTo>
                  <a:pt x="712" y="153"/>
                </a:lnTo>
                <a:lnTo>
                  <a:pt x="707" y="149"/>
                </a:lnTo>
                <a:lnTo>
                  <a:pt x="702" y="143"/>
                </a:lnTo>
                <a:lnTo>
                  <a:pt x="699" y="136"/>
                </a:lnTo>
                <a:lnTo>
                  <a:pt x="697" y="128"/>
                </a:lnTo>
                <a:lnTo>
                  <a:pt x="696" y="120"/>
                </a:lnTo>
                <a:lnTo>
                  <a:pt x="696" y="120"/>
                </a:lnTo>
                <a:close/>
                <a:moveTo>
                  <a:pt x="644" y="130"/>
                </a:moveTo>
                <a:lnTo>
                  <a:pt x="654" y="102"/>
                </a:lnTo>
                <a:lnTo>
                  <a:pt x="663" y="130"/>
                </a:lnTo>
                <a:lnTo>
                  <a:pt x="644" y="130"/>
                </a:lnTo>
                <a:close/>
                <a:moveTo>
                  <a:pt x="615" y="156"/>
                </a:moveTo>
                <a:lnTo>
                  <a:pt x="636" y="156"/>
                </a:lnTo>
                <a:lnTo>
                  <a:pt x="639" y="145"/>
                </a:lnTo>
                <a:lnTo>
                  <a:pt x="669" y="145"/>
                </a:lnTo>
                <a:lnTo>
                  <a:pt x="673" y="156"/>
                </a:lnTo>
                <a:lnTo>
                  <a:pt x="693" y="156"/>
                </a:lnTo>
                <a:lnTo>
                  <a:pt x="664" y="82"/>
                </a:lnTo>
                <a:lnTo>
                  <a:pt x="643" y="82"/>
                </a:lnTo>
                <a:lnTo>
                  <a:pt x="615" y="156"/>
                </a:lnTo>
                <a:close/>
                <a:moveTo>
                  <a:pt x="541" y="156"/>
                </a:moveTo>
                <a:lnTo>
                  <a:pt x="559" y="156"/>
                </a:lnTo>
                <a:lnTo>
                  <a:pt x="559" y="112"/>
                </a:lnTo>
                <a:lnTo>
                  <a:pt x="585" y="156"/>
                </a:lnTo>
                <a:lnTo>
                  <a:pt x="606" y="156"/>
                </a:lnTo>
                <a:lnTo>
                  <a:pt x="606" y="82"/>
                </a:lnTo>
                <a:lnTo>
                  <a:pt x="587" y="82"/>
                </a:lnTo>
                <a:lnTo>
                  <a:pt x="587" y="126"/>
                </a:lnTo>
                <a:lnTo>
                  <a:pt x="561" y="82"/>
                </a:lnTo>
                <a:lnTo>
                  <a:pt x="541" y="82"/>
                </a:lnTo>
                <a:lnTo>
                  <a:pt x="541" y="156"/>
                </a:lnTo>
                <a:close/>
                <a:moveTo>
                  <a:pt x="457" y="127"/>
                </a:moveTo>
                <a:lnTo>
                  <a:pt x="457" y="117"/>
                </a:lnTo>
                <a:lnTo>
                  <a:pt x="486" y="117"/>
                </a:lnTo>
                <a:lnTo>
                  <a:pt x="486" y="87"/>
                </a:lnTo>
                <a:lnTo>
                  <a:pt x="498" y="87"/>
                </a:lnTo>
                <a:lnTo>
                  <a:pt x="498" y="117"/>
                </a:lnTo>
                <a:lnTo>
                  <a:pt x="527" y="117"/>
                </a:lnTo>
                <a:lnTo>
                  <a:pt x="527" y="127"/>
                </a:lnTo>
                <a:lnTo>
                  <a:pt x="498" y="127"/>
                </a:lnTo>
                <a:lnTo>
                  <a:pt x="498" y="156"/>
                </a:lnTo>
                <a:lnTo>
                  <a:pt x="486" y="156"/>
                </a:lnTo>
                <a:lnTo>
                  <a:pt x="486" y="127"/>
                </a:lnTo>
                <a:lnTo>
                  <a:pt x="457" y="127"/>
                </a:lnTo>
                <a:close/>
                <a:moveTo>
                  <a:pt x="392" y="156"/>
                </a:moveTo>
                <a:lnTo>
                  <a:pt x="448" y="156"/>
                </a:lnTo>
                <a:lnTo>
                  <a:pt x="448" y="139"/>
                </a:lnTo>
                <a:lnTo>
                  <a:pt x="411" y="139"/>
                </a:lnTo>
                <a:lnTo>
                  <a:pt x="411" y="127"/>
                </a:lnTo>
                <a:lnTo>
                  <a:pt x="442" y="127"/>
                </a:lnTo>
                <a:lnTo>
                  <a:pt x="442" y="111"/>
                </a:lnTo>
                <a:lnTo>
                  <a:pt x="411" y="111"/>
                </a:lnTo>
                <a:lnTo>
                  <a:pt x="411" y="99"/>
                </a:lnTo>
                <a:lnTo>
                  <a:pt x="446" y="99"/>
                </a:lnTo>
                <a:lnTo>
                  <a:pt x="446" y="82"/>
                </a:lnTo>
                <a:lnTo>
                  <a:pt x="392" y="82"/>
                </a:lnTo>
                <a:lnTo>
                  <a:pt x="392" y="156"/>
                </a:lnTo>
                <a:close/>
                <a:moveTo>
                  <a:pt x="309" y="156"/>
                </a:moveTo>
                <a:lnTo>
                  <a:pt x="328" y="156"/>
                </a:lnTo>
                <a:lnTo>
                  <a:pt x="328" y="112"/>
                </a:lnTo>
                <a:lnTo>
                  <a:pt x="354" y="156"/>
                </a:lnTo>
                <a:lnTo>
                  <a:pt x="374" y="156"/>
                </a:lnTo>
                <a:lnTo>
                  <a:pt x="374" y="82"/>
                </a:lnTo>
                <a:lnTo>
                  <a:pt x="356" y="82"/>
                </a:lnTo>
                <a:lnTo>
                  <a:pt x="356" y="126"/>
                </a:lnTo>
                <a:lnTo>
                  <a:pt x="329" y="82"/>
                </a:lnTo>
                <a:lnTo>
                  <a:pt x="309" y="82"/>
                </a:lnTo>
                <a:lnTo>
                  <a:pt x="309" y="156"/>
                </a:lnTo>
                <a:close/>
                <a:moveTo>
                  <a:pt x="226" y="156"/>
                </a:moveTo>
                <a:lnTo>
                  <a:pt x="246" y="156"/>
                </a:lnTo>
                <a:lnTo>
                  <a:pt x="246" y="128"/>
                </a:lnTo>
                <a:lnTo>
                  <a:pt x="272" y="128"/>
                </a:lnTo>
                <a:lnTo>
                  <a:pt x="272" y="156"/>
                </a:lnTo>
                <a:lnTo>
                  <a:pt x="292" y="156"/>
                </a:lnTo>
                <a:lnTo>
                  <a:pt x="292" y="82"/>
                </a:lnTo>
                <a:lnTo>
                  <a:pt x="272" y="82"/>
                </a:lnTo>
                <a:lnTo>
                  <a:pt x="272" y="110"/>
                </a:lnTo>
                <a:lnTo>
                  <a:pt x="246" y="110"/>
                </a:lnTo>
                <a:lnTo>
                  <a:pt x="246" y="82"/>
                </a:lnTo>
                <a:lnTo>
                  <a:pt x="226" y="82"/>
                </a:lnTo>
                <a:lnTo>
                  <a:pt x="226" y="156"/>
                </a:lnTo>
                <a:close/>
                <a:moveTo>
                  <a:pt x="155" y="156"/>
                </a:moveTo>
                <a:lnTo>
                  <a:pt x="211" y="156"/>
                </a:lnTo>
                <a:lnTo>
                  <a:pt x="211" y="139"/>
                </a:lnTo>
                <a:lnTo>
                  <a:pt x="174" y="139"/>
                </a:lnTo>
                <a:lnTo>
                  <a:pt x="174" y="127"/>
                </a:lnTo>
                <a:lnTo>
                  <a:pt x="205" y="127"/>
                </a:lnTo>
                <a:lnTo>
                  <a:pt x="205" y="111"/>
                </a:lnTo>
                <a:lnTo>
                  <a:pt x="174" y="111"/>
                </a:lnTo>
                <a:lnTo>
                  <a:pt x="174" y="99"/>
                </a:lnTo>
                <a:lnTo>
                  <a:pt x="209" y="99"/>
                </a:lnTo>
                <a:lnTo>
                  <a:pt x="209" y="82"/>
                </a:lnTo>
                <a:lnTo>
                  <a:pt x="155" y="82"/>
                </a:lnTo>
                <a:lnTo>
                  <a:pt x="155" y="156"/>
                </a:lnTo>
                <a:close/>
                <a:moveTo>
                  <a:pt x="74" y="126"/>
                </a:moveTo>
                <a:lnTo>
                  <a:pt x="74" y="126"/>
                </a:lnTo>
                <a:lnTo>
                  <a:pt x="74" y="134"/>
                </a:lnTo>
                <a:lnTo>
                  <a:pt x="76" y="142"/>
                </a:lnTo>
                <a:lnTo>
                  <a:pt x="79" y="147"/>
                </a:lnTo>
                <a:lnTo>
                  <a:pt x="83" y="151"/>
                </a:lnTo>
                <a:lnTo>
                  <a:pt x="89" y="155"/>
                </a:lnTo>
                <a:lnTo>
                  <a:pt x="94" y="157"/>
                </a:lnTo>
                <a:lnTo>
                  <a:pt x="99" y="158"/>
                </a:lnTo>
                <a:lnTo>
                  <a:pt x="107" y="159"/>
                </a:lnTo>
                <a:lnTo>
                  <a:pt x="107" y="159"/>
                </a:lnTo>
                <a:lnTo>
                  <a:pt x="113" y="158"/>
                </a:lnTo>
                <a:lnTo>
                  <a:pt x="118" y="157"/>
                </a:lnTo>
                <a:lnTo>
                  <a:pt x="124" y="155"/>
                </a:lnTo>
                <a:lnTo>
                  <a:pt x="129" y="151"/>
                </a:lnTo>
                <a:lnTo>
                  <a:pt x="133" y="147"/>
                </a:lnTo>
                <a:lnTo>
                  <a:pt x="136" y="142"/>
                </a:lnTo>
                <a:lnTo>
                  <a:pt x="138" y="134"/>
                </a:lnTo>
                <a:lnTo>
                  <a:pt x="138" y="126"/>
                </a:lnTo>
                <a:lnTo>
                  <a:pt x="138" y="82"/>
                </a:lnTo>
                <a:lnTo>
                  <a:pt x="118" y="82"/>
                </a:lnTo>
                <a:lnTo>
                  <a:pt x="118" y="129"/>
                </a:lnTo>
                <a:lnTo>
                  <a:pt x="118" y="129"/>
                </a:lnTo>
                <a:lnTo>
                  <a:pt x="117" y="134"/>
                </a:lnTo>
                <a:lnTo>
                  <a:pt x="115" y="138"/>
                </a:lnTo>
                <a:lnTo>
                  <a:pt x="112" y="142"/>
                </a:lnTo>
                <a:lnTo>
                  <a:pt x="107" y="142"/>
                </a:lnTo>
                <a:lnTo>
                  <a:pt x="107" y="142"/>
                </a:lnTo>
                <a:lnTo>
                  <a:pt x="100" y="142"/>
                </a:lnTo>
                <a:lnTo>
                  <a:pt x="97" y="138"/>
                </a:lnTo>
                <a:lnTo>
                  <a:pt x="94" y="134"/>
                </a:lnTo>
                <a:lnTo>
                  <a:pt x="94" y="129"/>
                </a:lnTo>
                <a:lnTo>
                  <a:pt x="94" y="82"/>
                </a:lnTo>
                <a:lnTo>
                  <a:pt x="74" y="82"/>
                </a:lnTo>
                <a:lnTo>
                  <a:pt x="74" y="126"/>
                </a:lnTo>
                <a:close/>
                <a:moveTo>
                  <a:pt x="0" y="156"/>
                </a:moveTo>
                <a:lnTo>
                  <a:pt x="20" y="156"/>
                </a:lnTo>
                <a:lnTo>
                  <a:pt x="20" y="135"/>
                </a:lnTo>
                <a:lnTo>
                  <a:pt x="26" y="127"/>
                </a:lnTo>
                <a:lnTo>
                  <a:pt x="43" y="156"/>
                </a:lnTo>
                <a:lnTo>
                  <a:pt x="66" y="156"/>
                </a:lnTo>
                <a:lnTo>
                  <a:pt x="40" y="112"/>
                </a:lnTo>
                <a:lnTo>
                  <a:pt x="63" y="82"/>
                </a:lnTo>
                <a:lnTo>
                  <a:pt x="40" y="82"/>
                </a:lnTo>
                <a:lnTo>
                  <a:pt x="20" y="109"/>
                </a:lnTo>
                <a:lnTo>
                  <a:pt x="20" y="82"/>
                </a:lnTo>
                <a:lnTo>
                  <a:pt x="0" y="82"/>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268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ull_image_light+right_blue_textbox">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0" y="0"/>
            <a:ext cx="12193200" cy="6858000"/>
          </a:xfrm>
          <a:prstGeom prst="rect">
            <a:avLst/>
          </a:prstGeom>
          <a:solidFill>
            <a:schemeClr val="bg2"/>
          </a:solidFill>
        </p:spPr>
        <p:txBody>
          <a:bodyPr lIns="612000" anchor="ctr"/>
          <a:lstStyle>
            <a:lvl1pPr marL="0" indent="0" algn="l">
              <a:buNone/>
              <a:defRPr>
                <a:solidFill>
                  <a:srgbClr val="000000"/>
                </a:solidFill>
              </a:defRPr>
            </a:lvl1pPr>
          </a:lstStyle>
          <a:p>
            <a:pPr lvl="0"/>
            <a:r>
              <a:rPr lang="en-CA" dirty="0"/>
              <a:t>Click icon to add image</a:t>
            </a:r>
            <a:endParaRPr lang="en-US" dirty="0"/>
          </a:p>
        </p:txBody>
      </p:sp>
      <p:sp>
        <p:nvSpPr>
          <p:cNvPr id="9"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11" name="Text Placeholder 5"/>
          <p:cNvSpPr>
            <a:spLocks noGrp="1"/>
          </p:cNvSpPr>
          <p:nvPr>
            <p:ph type="body" sz="quarter" idx="11" hasCustomPrompt="1"/>
          </p:nvPr>
        </p:nvSpPr>
        <p:spPr>
          <a:xfrm>
            <a:off x="6612000" y="1629137"/>
            <a:ext cx="5580000" cy="3960000"/>
          </a:xfrm>
          <a:prstGeom prst="rect">
            <a:avLst/>
          </a:prstGeom>
          <a:solidFill>
            <a:schemeClr val="tx1"/>
          </a:solidFill>
        </p:spPr>
        <p:txBody>
          <a:bodyPr lIns="540000" tIns="180000" rIns="540000" bIns="18000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6"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389059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_image_dark+right_blue_textbox">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0" y="0"/>
            <a:ext cx="12193200" cy="6858000"/>
          </a:xfrm>
          <a:prstGeom prst="rect">
            <a:avLst/>
          </a:prstGeom>
          <a:solidFill>
            <a:schemeClr val="accent6"/>
          </a:solidFill>
        </p:spPr>
        <p:txBody>
          <a:bodyPr lIns="612000" anchor="ctr"/>
          <a:lstStyle>
            <a:lvl1pPr marL="0" indent="0" algn="l">
              <a:buNone/>
              <a:defRPr>
                <a:solidFill>
                  <a:schemeClr val="bg1"/>
                </a:solidFill>
              </a:defRPr>
            </a:lvl1pPr>
          </a:lstStyle>
          <a:p>
            <a:pPr lvl="0"/>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11" name="Text Placeholder 5"/>
          <p:cNvSpPr>
            <a:spLocks noGrp="1"/>
          </p:cNvSpPr>
          <p:nvPr>
            <p:ph type="body" sz="quarter" idx="11" hasCustomPrompt="1"/>
          </p:nvPr>
        </p:nvSpPr>
        <p:spPr>
          <a:xfrm>
            <a:off x="6612000" y="1629137"/>
            <a:ext cx="5580000" cy="3960000"/>
          </a:xfrm>
          <a:prstGeom prst="rect">
            <a:avLst/>
          </a:prstGeom>
          <a:solidFill>
            <a:schemeClr val="tx1"/>
          </a:solidFill>
        </p:spPr>
        <p:txBody>
          <a:bodyPr lIns="540000" tIns="180000" rIns="540000" bIns="18000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6"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07739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ull_image_light+left_blue_textbox">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0" y="0"/>
            <a:ext cx="12193200" cy="6858000"/>
          </a:xfrm>
          <a:prstGeom prst="rect">
            <a:avLst/>
          </a:prstGeom>
          <a:solidFill>
            <a:schemeClr val="bg2"/>
          </a:solidFill>
        </p:spPr>
        <p:txBody>
          <a:bodyPr lIns="612000" anchor="ctr"/>
          <a:lstStyle>
            <a:lvl1pPr marL="0" indent="0" algn="r">
              <a:buNone/>
              <a:defRPr>
                <a:solidFill>
                  <a:srgbClr val="000000"/>
                </a:solidFill>
              </a:defRPr>
            </a:lvl1pPr>
          </a:lstStyle>
          <a:p>
            <a:pPr lvl="0"/>
            <a:r>
              <a:rPr lang="en-CA" dirty="0"/>
              <a:t>Click icon to add image</a:t>
            </a:r>
            <a:endParaRPr lang="en-US" dirty="0"/>
          </a:p>
        </p:txBody>
      </p:sp>
      <p:sp>
        <p:nvSpPr>
          <p:cNvPr id="11" name="Text Placeholder 5"/>
          <p:cNvSpPr>
            <a:spLocks noGrp="1"/>
          </p:cNvSpPr>
          <p:nvPr>
            <p:ph type="body" sz="quarter" idx="11" hasCustomPrompt="1"/>
          </p:nvPr>
        </p:nvSpPr>
        <p:spPr>
          <a:xfrm>
            <a:off x="0" y="1474157"/>
            <a:ext cx="6094800" cy="3960000"/>
          </a:xfrm>
          <a:prstGeom prst="rect">
            <a:avLst/>
          </a:prstGeom>
          <a:solidFill>
            <a:schemeClr val="tx1"/>
          </a:solidFill>
        </p:spPr>
        <p:txBody>
          <a:bodyPr lIns="540000" tIns="180000" rIns="540000" bIns="18000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7"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6"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39083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ull_image_dark+left_blue_textbox">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0" y="0"/>
            <a:ext cx="12193200" cy="6858000"/>
          </a:xfrm>
          <a:prstGeom prst="rect">
            <a:avLst/>
          </a:prstGeom>
          <a:solidFill>
            <a:schemeClr val="accent6"/>
          </a:solidFill>
        </p:spPr>
        <p:txBody>
          <a:bodyPr lIns="612000" anchor="ctr"/>
          <a:lstStyle>
            <a:lvl1pPr marL="0" indent="0" algn="r">
              <a:buNone/>
              <a:defRPr>
                <a:solidFill>
                  <a:schemeClr val="bg1"/>
                </a:solidFill>
              </a:defRPr>
            </a:lvl1pPr>
          </a:lstStyle>
          <a:p>
            <a:pPr lvl="0"/>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11" name="Text Placeholder 5"/>
          <p:cNvSpPr>
            <a:spLocks noGrp="1"/>
          </p:cNvSpPr>
          <p:nvPr>
            <p:ph type="body" sz="quarter" idx="11" hasCustomPrompt="1"/>
          </p:nvPr>
        </p:nvSpPr>
        <p:spPr>
          <a:xfrm>
            <a:off x="0" y="1474157"/>
            <a:ext cx="6094800" cy="3960000"/>
          </a:xfrm>
          <a:prstGeom prst="rect">
            <a:avLst/>
          </a:prstGeom>
          <a:solidFill>
            <a:schemeClr val="tx1"/>
          </a:solidFill>
        </p:spPr>
        <p:txBody>
          <a:bodyPr lIns="540000" tIns="180000" rIns="540000" bIns="18000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6"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62924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2B6FBB-5714-433A-AD34-D21C1B12E94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1286135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eft_half_image+blue_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FB721-BDDF-FB48-90B8-55481CA2A338}"/>
              </a:ext>
            </a:extLst>
          </p:cNvPr>
          <p:cNvSpPr/>
          <p:nvPr/>
        </p:nvSpPr>
        <p:spPr>
          <a:xfrm>
            <a:off x="6088501" y="0"/>
            <a:ext cx="6094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5" name="Picture Placeholder 3"/>
          <p:cNvSpPr>
            <a:spLocks noGrp="1"/>
          </p:cNvSpPr>
          <p:nvPr>
            <p:ph type="pic" sz="quarter" idx="10" hasCustomPrompt="1"/>
          </p:nvPr>
        </p:nvSpPr>
        <p:spPr>
          <a:xfrm>
            <a:off x="1603" y="0"/>
            <a:ext cx="6094800" cy="6858000"/>
          </a:xfrm>
          <a:prstGeom prst="rect">
            <a:avLst/>
          </a:prstGeom>
          <a:solidFill>
            <a:schemeClr val="bg2"/>
          </a:solidFill>
        </p:spPr>
        <p:txBody>
          <a:bodyPr tIns="2592000" anchor="t"/>
          <a:lstStyle>
            <a:lvl1pPr marL="0" indent="0" algn="ctr">
              <a:buNone/>
              <a:defRPr>
                <a:solidFill>
                  <a:srgbClr val="000000"/>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6" name="Text Placeholder 5"/>
          <p:cNvSpPr>
            <a:spLocks noGrp="1"/>
          </p:cNvSpPr>
          <p:nvPr>
            <p:ph type="body" sz="quarter" idx="11" hasCustomPrompt="1"/>
          </p:nvPr>
        </p:nvSpPr>
        <p:spPr>
          <a:xfrm>
            <a:off x="6639256" y="1639758"/>
            <a:ext cx="4997769" cy="3600000"/>
          </a:xfrm>
          <a:prstGeom prst="rect">
            <a:avLst/>
          </a:prstGeom>
        </p:spPr>
        <p:txBody>
          <a:bodyPr lIns="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9" name="Freeform 5"/>
          <p:cNvSpPr>
            <a:spLocks noEditPoints="1"/>
          </p:cNvSpPr>
          <p:nvPr/>
        </p:nvSpPr>
        <p:spPr bwMode="auto">
          <a:xfrm>
            <a:off x="9721850" y="558800"/>
            <a:ext cx="1908000" cy="379413"/>
          </a:xfrm>
          <a:custGeom>
            <a:avLst/>
            <a:gdLst>
              <a:gd name="T0" fmla="*/ 1075 w 1196"/>
              <a:gd name="T1" fmla="*/ 70 h 239"/>
              <a:gd name="T2" fmla="*/ 1084 w 1196"/>
              <a:gd name="T3" fmla="*/ 90 h 239"/>
              <a:gd name="T4" fmla="*/ 1063 w 1196"/>
              <a:gd name="T5" fmla="*/ 82 h 239"/>
              <a:gd name="T6" fmla="*/ 1034 w 1196"/>
              <a:gd name="T7" fmla="*/ 232 h 239"/>
              <a:gd name="T8" fmla="*/ 1097 w 1196"/>
              <a:gd name="T9" fmla="*/ 237 h 239"/>
              <a:gd name="T10" fmla="*/ 1137 w 1196"/>
              <a:gd name="T11" fmla="*/ 195 h 239"/>
              <a:gd name="T12" fmla="*/ 1106 w 1196"/>
              <a:gd name="T13" fmla="*/ 134 h 239"/>
              <a:gd name="T14" fmla="*/ 1101 w 1196"/>
              <a:gd name="T15" fmla="*/ 90 h 239"/>
              <a:gd name="T16" fmla="*/ 1095 w 1196"/>
              <a:gd name="T17" fmla="*/ 63 h 239"/>
              <a:gd name="T18" fmla="*/ 1064 w 1196"/>
              <a:gd name="T19" fmla="*/ 58 h 239"/>
              <a:gd name="T20" fmla="*/ 1047 w 1196"/>
              <a:gd name="T21" fmla="*/ 82 h 239"/>
              <a:gd name="T22" fmla="*/ 1044 w 1196"/>
              <a:gd name="T23" fmla="*/ 118 h 239"/>
              <a:gd name="T24" fmla="*/ 1024 w 1196"/>
              <a:gd name="T25" fmla="*/ 203 h 239"/>
              <a:gd name="T26" fmla="*/ 960 w 1196"/>
              <a:gd name="T27" fmla="*/ 84 h 239"/>
              <a:gd name="T28" fmla="*/ 1008 w 1196"/>
              <a:gd name="T29" fmla="*/ 21 h 239"/>
              <a:gd name="T30" fmla="*/ 1076 w 1196"/>
              <a:gd name="T31" fmla="*/ 0 h 239"/>
              <a:gd name="T32" fmla="*/ 1152 w 1196"/>
              <a:gd name="T33" fmla="*/ 27 h 239"/>
              <a:gd name="T34" fmla="*/ 1194 w 1196"/>
              <a:gd name="T35" fmla="*/ 94 h 239"/>
              <a:gd name="T36" fmla="*/ 1188 w 1196"/>
              <a:gd name="T37" fmla="*/ 160 h 239"/>
              <a:gd name="T38" fmla="*/ 1156 w 1196"/>
              <a:gd name="T39" fmla="*/ 174 h 239"/>
              <a:gd name="T40" fmla="*/ 1174 w 1196"/>
              <a:gd name="T41" fmla="*/ 118 h 239"/>
              <a:gd name="T42" fmla="*/ 1157 w 1196"/>
              <a:gd name="T43" fmla="*/ 64 h 239"/>
              <a:gd name="T44" fmla="*/ 1104 w 1196"/>
              <a:gd name="T45" fmla="*/ 25 h 239"/>
              <a:gd name="T46" fmla="*/ 1046 w 1196"/>
              <a:gd name="T47" fmla="*/ 25 h 239"/>
              <a:gd name="T48" fmla="*/ 995 w 1196"/>
              <a:gd name="T49" fmla="*/ 64 h 239"/>
              <a:gd name="T50" fmla="*/ 978 w 1196"/>
              <a:gd name="T51" fmla="*/ 118 h 239"/>
              <a:gd name="T52" fmla="*/ 995 w 1196"/>
              <a:gd name="T53" fmla="*/ 174 h 239"/>
              <a:gd name="T54" fmla="*/ 963 w 1196"/>
              <a:gd name="T55" fmla="*/ 160 h 239"/>
              <a:gd name="T56" fmla="*/ 851 w 1196"/>
              <a:gd name="T57" fmla="*/ 82 h 239"/>
              <a:gd name="T58" fmla="*/ 836 w 1196"/>
              <a:gd name="T59" fmla="*/ 156 h 239"/>
              <a:gd name="T60" fmla="*/ 800 w 1196"/>
              <a:gd name="T61" fmla="*/ 99 h 239"/>
              <a:gd name="T62" fmla="*/ 697 w 1196"/>
              <a:gd name="T63" fmla="*/ 111 h 239"/>
              <a:gd name="T64" fmla="*/ 733 w 1196"/>
              <a:gd name="T65" fmla="*/ 80 h 239"/>
              <a:gd name="T66" fmla="*/ 761 w 1196"/>
              <a:gd name="T67" fmla="*/ 94 h 239"/>
              <a:gd name="T68" fmla="*/ 737 w 1196"/>
              <a:gd name="T69" fmla="*/ 96 h 239"/>
              <a:gd name="T70" fmla="*/ 719 w 1196"/>
              <a:gd name="T71" fmla="*/ 106 h 239"/>
              <a:gd name="T72" fmla="*/ 724 w 1196"/>
              <a:gd name="T73" fmla="*/ 138 h 239"/>
              <a:gd name="T74" fmla="*/ 747 w 1196"/>
              <a:gd name="T75" fmla="*/ 129 h 239"/>
              <a:gd name="T76" fmla="*/ 751 w 1196"/>
              <a:gd name="T77" fmla="*/ 156 h 239"/>
              <a:gd name="T78" fmla="*/ 707 w 1196"/>
              <a:gd name="T79" fmla="*/ 149 h 239"/>
              <a:gd name="T80" fmla="*/ 654 w 1196"/>
              <a:gd name="T81" fmla="*/ 102 h 239"/>
              <a:gd name="T82" fmla="*/ 673 w 1196"/>
              <a:gd name="T83" fmla="*/ 156 h 239"/>
              <a:gd name="T84" fmla="*/ 559 w 1196"/>
              <a:gd name="T85" fmla="*/ 112 h 239"/>
              <a:gd name="T86" fmla="*/ 541 w 1196"/>
              <a:gd name="T87" fmla="*/ 82 h 239"/>
              <a:gd name="T88" fmla="*/ 498 w 1196"/>
              <a:gd name="T89" fmla="*/ 117 h 239"/>
              <a:gd name="T90" fmla="*/ 457 w 1196"/>
              <a:gd name="T91" fmla="*/ 127 h 239"/>
              <a:gd name="T92" fmla="*/ 442 w 1196"/>
              <a:gd name="T93" fmla="*/ 111 h 239"/>
              <a:gd name="T94" fmla="*/ 309 w 1196"/>
              <a:gd name="T95" fmla="*/ 156 h 239"/>
              <a:gd name="T96" fmla="*/ 356 w 1196"/>
              <a:gd name="T97" fmla="*/ 126 h 239"/>
              <a:gd name="T98" fmla="*/ 272 w 1196"/>
              <a:gd name="T99" fmla="*/ 128 h 239"/>
              <a:gd name="T100" fmla="*/ 246 w 1196"/>
              <a:gd name="T101" fmla="*/ 82 h 239"/>
              <a:gd name="T102" fmla="*/ 174 w 1196"/>
              <a:gd name="T103" fmla="*/ 127 h 239"/>
              <a:gd name="T104" fmla="*/ 155 w 1196"/>
              <a:gd name="T105" fmla="*/ 82 h 239"/>
              <a:gd name="T106" fmla="*/ 83 w 1196"/>
              <a:gd name="T107" fmla="*/ 151 h 239"/>
              <a:gd name="T108" fmla="*/ 118 w 1196"/>
              <a:gd name="T109" fmla="*/ 157 h 239"/>
              <a:gd name="T110" fmla="*/ 138 w 1196"/>
              <a:gd name="T111" fmla="*/ 82 h 239"/>
              <a:gd name="T112" fmla="*/ 107 w 1196"/>
              <a:gd name="T113" fmla="*/ 142 h 239"/>
              <a:gd name="T114" fmla="*/ 74 w 1196"/>
              <a:gd name="T115" fmla="*/ 82 h 239"/>
              <a:gd name="T116" fmla="*/ 66 w 1196"/>
              <a:gd name="T117" fmla="*/ 156 h 239"/>
              <a:gd name="T118" fmla="*/ 0 w 1196"/>
              <a:gd name="T119"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239">
                <a:moveTo>
                  <a:pt x="1063" y="82"/>
                </a:moveTo>
                <a:lnTo>
                  <a:pt x="1063" y="82"/>
                </a:lnTo>
                <a:lnTo>
                  <a:pt x="1064" y="78"/>
                </a:lnTo>
                <a:lnTo>
                  <a:pt x="1066" y="73"/>
                </a:lnTo>
                <a:lnTo>
                  <a:pt x="1070" y="71"/>
                </a:lnTo>
                <a:lnTo>
                  <a:pt x="1075" y="70"/>
                </a:lnTo>
                <a:lnTo>
                  <a:pt x="1075" y="70"/>
                </a:lnTo>
                <a:lnTo>
                  <a:pt x="1080" y="71"/>
                </a:lnTo>
                <a:lnTo>
                  <a:pt x="1084" y="73"/>
                </a:lnTo>
                <a:lnTo>
                  <a:pt x="1086" y="78"/>
                </a:lnTo>
                <a:lnTo>
                  <a:pt x="1087" y="82"/>
                </a:lnTo>
                <a:lnTo>
                  <a:pt x="1087" y="82"/>
                </a:lnTo>
                <a:lnTo>
                  <a:pt x="1086" y="87"/>
                </a:lnTo>
                <a:lnTo>
                  <a:pt x="1084" y="90"/>
                </a:lnTo>
                <a:lnTo>
                  <a:pt x="1080" y="93"/>
                </a:lnTo>
                <a:lnTo>
                  <a:pt x="1075" y="94"/>
                </a:lnTo>
                <a:lnTo>
                  <a:pt x="1075" y="94"/>
                </a:lnTo>
                <a:lnTo>
                  <a:pt x="1070" y="93"/>
                </a:lnTo>
                <a:lnTo>
                  <a:pt x="1066" y="90"/>
                </a:lnTo>
                <a:lnTo>
                  <a:pt x="1064" y="87"/>
                </a:lnTo>
                <a:lnTo>
                  <a:pt x="1063" y="82"/>
                </a:lnTo>
                <a:lnTo>
                  <a:pt x="1063" y="82"/>
                </a:lnTo>
                <a:close/>
                <a:moveTo>
                  <a:pt x="998" y="211"/>
                </a:moveTo>
                <a:lnTo>
                  <a:pt x="998" y="211"/>
                </a:lnTo>
                <a:lnTo>
                  <a:pt x="1006" y="217"/>
                </a:lnTo>
                <a:lnTo>
                  <a:pt x="1015" y="222"/>
                </a:lnTo>
                <a:lnTo>
                  <a:pt x="1024" y="227"/>
                </a:lnTo>
                <a:lnTo>
                  <a:pt x="1034" y="232"/>
                </a:lnTo>
                <a:lnTo>
                  <a:pt x="1044" y="235"/>
                </a:lnTo>
                <a:lnTo>
                  <a:pt x="1054" y="237"/>
                </a:lnTo>
                <a:lnTo>
                  <a:pt x="1064" y="238"/>
                </a:lnTo>
                <a:lnTo>
                  <a:pt x="1076" y="239"/>
                </a:lnTo>
                <a:lnTo>
                  <a:pt x="1076" y="239"/>
                </a:lnTo>
                <a:lnTo>
                  <a:pt x="1086" y="238"/>
                </a:lnTo>
                <a:lnTo>
                  <a:pt x="1097" y="237"/>
                </a:lnTo>
                <a:lnTo>
                  <a:pt x="1106" y="235"/>
                </a:lnTo>
                <a:lnTo>
                  <a:pt x="1117" y="232"/>
                </a:lnTo>
                <a:lnTo>
                  <a:pt x="1126" y="227"/>
                </a:lnTo>
                <a:lnTo>
                  <a:pt x="1136" y="222"/>
                </a:lnTo>
                <a:lnTo>
                  <a:pt x="1144" y="217"/>
                </a:lnTo>
                <a:lnTo>
                  <a:pt x="1153" y="211"/>
                </a:lnTo>
                <a:lnTo>
                  <a:pt x="1137" y="195"/>
                </a:lnTo>
                <a:lnTo>
                  <a:pt x="1137" y="195"/>
                </a:lnTo>
                <a:lnTo>
                  <a:pt x="1126" y="203"/>
                </a:lnTo>
                <a:lnTo>
                  <a:pt x="1114" y="211"/>
                </a:lnTo>
                <a:lnTo>
                  <a:pt x="1100" y="216"/>
                </a:lnTo>
                <a:lnTo>
                  <a:pt x="1086" y="218"/>
                </a:lnTo>
                <a:lnTo>
                  <a:pt x="1086" y="134"/>
                </a:lnTo>
                <a:lnTo>
                  <a:pt x="1106" y="134"/>
                </a:lnTo>
                <a:lnTo>
                  <a:pt x="1106" y="118"/>
                </a:lnTo>
                <a:lnTo>
                  <a:pt x="1086" y="118"/>
                </a:lnTo>
                <a:lnTo>
                  <a:pt x="1086" y="106"/>
                </a:lnTo>
                <a:lnTo>
                  <a:pt x="1086" y="106"/>
                </a:lnTo>
                <a:lnTo>
                  <a:pt x="1093" y="103"/>
                </a:lnTo>
                <a:lnTo>
                  <a:pt x="1098" y="97"/>
                </a:lnTo>
                <a:lnTo>
                  <a:pt x="1101" y="90"/>
                </a:lnTo>
                <a:lnTo>
                  <a:pt x="1102" y="86"/>
                </a:lnTo>
                <a:lnTo>
                  <a:pt x="1103" y="82"/>
                </a:lnTo>
                <a:lnTo>
                  <a:pt x="1103" y="82"/>
                </a:lnTo>
                <a:lnTo>
                  <a:pt x="1102" y="77"/>
                </a:lnTo>
                <a:lnTo>
                  <a:pt x="1101" y="71"/>
                </a:lnTo>
                <a:lnTo>
                  <a:pt x="1098" y="67"/>
                </a:lnTo>
                <a:lnTo>
                  <a:pt x="1095" y="63"/>
                </a:lnTo>
                <a:lnTo>
                  <a:pt x="1091" y="60"/>
                </a:lnTo>
                <a:lnTo>
                  <a:pt x="1086" y="58"/>
                </a:lnTo>
                <a:lnTo>
                  <a:pt x="1081" y="56"/>
                </a:lnTo>
                <a:lnTo>
                  <a:pt x="1076" y="56"/>
                </a:lnTo>
                <a:lnTo>
                  <a:pt x="1076" y="56"/>
                </a:lnTo>
                <a:lnTo>
                  <a:pt x="1069" y="56"/>
                </a:lnTo>
                <a:lnTo>
                  <a:pt x="1064" y="58"/>
                </a:lnTo>
                <a:lnTo>
                  <a:pt x="1060" y="60"/>
                </a:lnTo>
                <a:lnTo>
                  <a:pt x="1056" y="63"/>
                </a:lnTo>
                <a:lnTo>
                  <a:pt x="1053" y="67"/>
                </a:lnTo>
                <a:lnTo>
                  <a:pt x="1049" y="71"/>
                </a:lnTo>
                <a:lnTo>
                  <a:pt x="1048" y="77"/>
                </a:lnTo>
                <a:lnTo>
                  <a:pt x="1047" y="82"/>
                </a:lnTo>
                <a:lnTo>
                  <a:pt x="1047" y="82"/>
                </a:lnTo>
                <a:lnTo>
                  <a:pt x="1048" y="86"/>
                </a:lnTo>
                <a:lnTo>
                  <a:pt x="1049" y="90"/>
                </a:lnTo>
                <a:lnTo>
                  <a:pt x="1053" y="97"/>
                </a:lnTo>
                <a:lnTo>
                  <a:pt x="1058" y="103"/>
                </a:lnTo>
                <a:lnTo>
                  <a:pt x="1064" y="106"/>
                </a:lnTo>
                <a:lnTo>
                  <a:pt x="1064" y="118"/>
                </a:lnTo>
                <a:lnTo>
                  <a:pt x="1044" y="118"/>
                </a:lnTo>
                <a:lnTo>
                  <a:pt x="1044" y="134"/>
                </a:lnTo>
                <a:lnTo>
                  <a:pt x="1064" y="134"/>
                </a:lnTo>
                <a:lnTo>
                  <a:pt x="1064" y="218"/>
                </a:lnTo>
                <a:lnTo>
                  <a:pt x="1064" y="218"/>
                </a:lnTo>
                <a:lnTo>
                  <a:pt x="1050" y="216"/>
                </a:lnTo>
                <a:lnTo>
                  <a:pt x="1037" y="211"/>
                </a:lnTo>
                <a:lnTo>
                  <a:pt x="1024" y="203"/>
                </a:lnTo>
                <a:lnTo>
                  <a:pt x="1014" y="195"/>
                </a:lnTo>
                <a:lnTo>
                  <a:pt x="998" y="211"/>
                </a:lnTo>
                <a:close/>
                <a:moveTo>
                  <a:pt x="954" y="118"/>
                </a:moveTo>
                <a:lnTo>
                  <a:pt x="954" y="118"/>
                </a:lnTo>
                <a:lnTo>
                  <a:pt x="956" y="107"/>
                </a:lnTo>
                <a:lnTo>
                  <a:pt x="958" y="94"/>
                </a:lnTo>
                <a:lnTo>
                  <a:pt x="960" y="84"/>
                </a:lnTo>
                <a:lnTo>
                  <a:pt x="964" y="72"/>
                </a:lnTo>
                <a:lnTo>
                  <a:pt x="969" y="62"/>
                </a:lnTo>
                <a:lnTo>
                  <a:pt x="976" y="52"/>
                </a:lnTo>
                <a:lnTo>
                  <a:pt x="982" y="43"/>
                </a:lnTo>
                <a:lnTo>
                  <a:pt x="990" y="35"/>
                </a:lnTo>
                <a:lnTo>
                  <a:pt x="999" y="27"/>
                </a:lnTo>
                <a:lnTo>
                  <a:pt x="1008" y="21"/>
                </a:lnTo>
                <a:lnTo>
                  <a:pt x="1018" y="15"/>
                </a:lnTo>
                <a:lnTo>
                  <a:pt x="1028" y="9"/>
                </a:lnTo>
                <a:lnTo>
                  <a:pt x="1040" y="5"/>
                </a:lnTo>
                <a:lnTo>
                  <a:pt x="1052" y="3"/>
                </a:lnTo>
                <a:lnTo>
                  <a:pt x="1063" y="1"/>
                </a:lnTo>
                <a:lnTo>
                  <a:pt x="1076" y="0"/>
                </a:lnTo>
                <a:lnTo>
                  <a:pt x="1076" y="0"/>
                </a:lnTo>
                <a:lnTo>
                  <a:pt x="1087" y="1"/>
                </a:lnTo>
                <a:lnTo>
                  <a:pt x="1100" y="3"/>
                </a:lnTo>
                <a:lnTo>
                  <a:pt x="1111" y="5"/>
                </a:lnTo>
                <a:lnTo>
                  <a:pt x="1122" y="9"/>
                </a:lnTo>
                <a:lnTo>
                  <a:pt x="1133" y="15"/>
                </a:lnTo>
                <a:lnTo>
                  <a:pt x="1142" y="21"/>
                </a:lnTo>
                <a:lnTo>
                  <a:pt x="1152" y="27"/>
                </a:lnTo>
                <a:lnTo>
                  <a:pt x="1160" y="35"/>
                </a:lnTo>
                <a:lnTo>
                  <a:pt x="1169" y="43"/>
                </a:lnTo>
                <a:lnTo>
                  <a:pt x="1175" y="52"/>
                </a:lnTo>
                <a:lnTo>
                  <a:pt x="1181" y="62"/>
                </a:lnTo>
                <a:lnTo>
                  <a:pt x="1187" y="72"/>
                </a:lnTo>
                <a:lnTo>
                  <a:pt x="1191" y="84"/>
                </a:lnTo>
                <a:lnTo>
                  <a:pt x="1194" y="94"/>
                </a:lnTo>
                <a:lnTo>
                  <a:pt x="1195" y="107"/>
                </a:lnTo>
                <a:lnTo>
                  <a:pt x="1196" y="118"/>
                </a:lnTo>
                <a:lnTo>
                  <a:pt x="1196" y="118"/>
                </a:lnTo>
                <a:lnTo>
                  <a:pt x="1195" y="130"/>
                </a:lnTo>
                <a:lnTo>
                  <a:pt x="1194" y="140"/>
                </a:lnTo>
                <a:lnTo>
                  <a:pt x="1192" y="151"/>
                </a:lnTo>
                <a:lnTo>
                  <a:pt x="1188" y="160"/>
                </a:lnTo>
                <a:lnTo>
                  <a:pt x="1184" y="171"/>
                </a:lnTo>
                <a:lnTo>
                  <a:pt x="1179" y="179"/>
                </a:lnTo>
                <a:lnTo>
                  <a:pt x="1173" y="189"/>
                </a:lnTo>
                <a:lnTo>
                  <a:pt x="1166" y="197"/>
                </a:lnTo>
                <a:lnTo>
                  <a:pt x="1151" y="181"/>
                </a:lnTo>
                <a:lnTo>
                  <a:pt x="1151" y="181"/>
                </a:lnTo>
                <a:lnTo>
                  <a:pt x="1156" y="174"/>
                </a:lnTo>
                <a:lnTo>
                  <a:pt x="1160" y="167"/>
                </a:lnTo>
                <a:lnTo>
                  <a:pt x="1164" y="159"/>
                </a:lnTo>
                <a:lnTo>
                  <a:pt x="1168" y="152"/>
                </a:lnTo>
                <a:lnTo>
                  <a:pt x="1170" y="144"/>
                </a:lnTo>
                <a:lnTo>
                  <a:pt x="1172" y="135"/>
                </a:lnTo>
                <a:lnTo>
                  <a:pt x="1173" y="127"/>
                </a:lnTo>
                <a:lnTo>
                  <a:pt x="1174" y="118"/>
                </a:lnTo>
                <a:lnTo>
                  <a:pt x="1174" y="118"/>
                </a:lnTo>
                <a:lnTo>
                  <a:pt x="1173" y="109"/>
                </a:lnTo>
                <a:lnTo>
                  <a:pt x="1172" y="100"/>
                </a:lnTo>
                <a:lnTo>
                  <a:pt x="1169" y="90"/>
                </a:lnTo>
                <a:lnTo>
                  <a:pt x="1165" y="81"/>
                </a:lnTo>
                <a:lnTo>
                  <a:pt x="1161" y="72"/>
                </a:lnTo>
                <a:lnTo>
                  <a:pt x="1157" y="64"/>
                </a:lnTo>
                <a:lnTo>
                  <a:pt x="1151" y="57"/>
                </a:lnTo>
                <a:lnTo>
                  <a:pt x="1144" y="49"/>
                </a:lnTo>
                <a:lnTo>
                  <a:pt x="1138" y="43"/>
                </a:lnTo>
                <a:lnTo>
                  <a:pt x="1130" y="38"/>
                </a:lnTo>
                <a:lnTo>
                  <a:pt x="1122" y="32"/>
                </a:lnTo>
                <a:lnTo>
                  <a:pt x="1114" y="28"/>
                </a:lnTo>
                <a:lnTo>
                  <a:pt x="1104" y="25"/>
                </a:lnTo>
                <a:lnTo>
                  <a:pt x="1095" y="23"/>
                </a:lnTo>
                <a:lnTo>
                  <a:pt x="1085" y="21"/>
                </a:lnTo>
                <a:lnTo>
                  <a:pt x="1076" y="21"/>
                </a:lnTo>
                <a:lnTo>
                  <a:pt x="1076" y="21"/>
                </a:lnTo>
                <a:lnTo>
                  <a:pt x="1065" y="21"/>
                </a:lnTo>
                <a:lnTo>
                  <a:pt x="1056" y="23"/>
                </a:lnTo>
                <a:lnTo>
                  <a:pt x="1046" y="25"/>
                </a:lnTo>
                <a:lnTo>
                  <a:pt x="1037" y="28"/>
                </a:lnTo>
                <a:lnTo>
                  <a:pt x="1028" y="32"/>
                </a:lnTo>
                <a:lnTo>
                  <a:pt x="1021" y="38"/>
                </a:lnTo>
                <a:lnTo>
                  <a:pt x="1014" y="43"/>
                </a:lnTo>
                <a:lnTo>
                  <a:pt x="1006" y="49"/>
                </a:lnTo>
                <a:lnTo>
                  <a:pt x="1000" y="57"/>
                </a:lnTo>
                <a:lnTo>
                  <a:pt x="995" y="64"/>
                </a:lnTo>
                <a:lnTo>
                  <a:pt x="989" y="72"/>
                </a:lnTo>
                <a:lnTo>
                  <a:pt x="985" y="81"/>
                </a:lnTo>
                <a:lnTo>
                  <a:pt x="982" y="90"/>
                </a:lnTo>
                <a:lnTo>
                  <a:pt x="979" y="100"/>
                </a:lnTo>
                <a:lnTo>
                  <a:pt x="978" y="109"/>
                </a:lnTo>
                <a:lnTo>
                  <a:pt x="978" y="118"/>
                </a:lnTo>
                <a:lnTo>
                  <a:pt x="978" y="118"/>
                </a:lnTo>
                <a:lnTo>
                  <a:pt x="978" y="127"/>
                </a:lnTo>
                <a:lnTo>
                  <a:pt x="979" y="135"/>
                </a:lnTo>
                <a:lnTo>
                  <a:pt x="981" y="144"/>
                </a:lnTo>
                <a:lnTo>
                  <a:pt x="983" y="152"/>
                </a:lnTo>
                <a:lnTo>
                  <a:pt x="986" y="159"/>
                </a:lnTo>
                <a:lnTo>
                  <a:pt x="990" y="167"/>
                </a:lnTo>
                <a:lnTo>
                  <a:pt x="995" y="174"/>
                </a:lnTo>
                <a:lnTo>
                  <a:pt x="1000" y="181"/>
                </a:lnTo>
                <a:lnTo>
                  <a:pt x="984" y="197"/>
                </a:lnTo>
                <a:lnTo>
                  <a:pt x="984" y="197"/>
                </a:lnTo>
                <a:lnTo>
                  <a:pt x="978" y="189"/>
                </a:lnTo>
                <a:lnTo>
                  <a:pt x="971" y="179"/>
                </a:lnTo>
                <a:lnTo>
                  <a:pt x="967" y="171"/>
                </a:lnTo>
                <a:lnTo>
                  <a:pt x="963" y="160"/>
                </a:lnTo>
                <a:lnTo>
                  <a:pt x="959" y="151"/>
                </a:lnTo>
                <a:lnTo>
                  <a:pt x="957" y="140"/>
                </a:lnTo>
                <a:lnTo>
                  <a:pt x="956" y="130"/>
                </a:lnTo>
                <a:lnTo>
                  <a:pt x="954" y="118"/>
                </a:lnTo>
                <a:lnTo>
                  <a:pt x="954" y="118"/>
                </a:lnTo>
                <a:close/>
                <a:moveTo>
                  <a:pt x="851" y="156"/>
                </a:moveTo>
                <a:lnTo>
                  <a:pt x="851" y="82"/>
                </a:lnTo>
                <a:lnTo>
                  <a:pt x="871" y="82"/>
                </a:lnTo>
                <a:lnTo>
                  <a:pt x="871" y="139"/>
                </a:lnTo>
                <a:lnTo>
                  <a:pt x="905" y="139"/>
                </a:lnTo>
                <a:lnTo>
                  <a:pt x="905" y="156"/>
                </a:lnTo>
                <a:lnTo>
                  <a:pt x="851" y="156"/>
                </a:lnTo>
                <a:close/>
                <a:moveTo>
                  <a:pt x="782" y="156"/>
                </a:moveTo>
                <a:lnTo>
                  <a:pt x="836" y="156"/>
                </a:lnTo>
                <a:lnTo>
                  <a:pt x="836" y="139"/>
                </a:lnTo>
                <a:lnTo>
                  <a:pt x="800" y="139"/>
                </a:lnTo>
                <a:lnTo>
                  <a:pt x="800" y="127"/>
                </a:lnTo>
                <a:lnTo>
                  <a:pt x="830" y="127"/>
                </a:lnTo>
                <a:lnTo>
                  <a:pt x="830" y="111"/>
                </a:lnTo>
                <a:lnTo>
                  <a:pt x="800" y="111"/>
                </a:lnTo>
                <a:lnTo>
                  <a:pt x="800" y="99"/>
                </a:lnTo>
                <a:lnTo>
                  <a:pt x="835" y="99"/>
                </a:lnTo>
                <a:lnTo>
                  <a:pt x="835" y="82"/>
                </a:lnTo>
                <a:lnTo>
                  <a:pt x="782" y="82"/>
                </a:lnTo>
                <a:lnTo>
                  <a:pt x="782" y="156"/>
                </a:lnTo>
                <a:close/>
                <a:moveTo>
                  <a:pt x="696" y="120"/>
                </a:moveTo>
                <a:lnTo>
                  <a:pt x="696" y="120"/>
                </a:lnTo>
                <a:lnTo>
                  <a:pt x="697" y="111"/>
                </a:lnTo>
                <a:lnTo>
                  <a:pt x="699" y="104"/>
                </a:lnTo>
                <a:lnTo>
                  <a:pt x="702" y="96"/>
                </a:lnTo>
                <a:lnTo>
                  <a:pt x="707" y="91"/>
                </a:lnTo>
                <a:lnTo>
                  <a:pt x="712" y="86"/>
                </a:lnTo>
                <a:lnTo>
                  <a:pt x="718" y="83"/>
                </a:lnTo>
                <a:lnTo>
                  <a:pt x="725" y="81"/>
                </a:lnTo>
                <a:lnTo>
                  <a:pt x="733" y="80"/>
                </a:lnTo>
                <a:lnTo>
                  <a:pt x="733" y="80"/>
                </a:lnTo>
                <a:lnTo>
                  <a:pt x="739" y="81"/>
                </a:lnTo>
                <a:lnTo>
                  <a:pt x="745" y="82"/>
                </a:lnTo>
                <a:lnTo>
                  <a:pt x="750" y="84"/>
                </a:lnTo>
                <a:lnTo>
                  <a:pt x="754" y="86"/>
                </a:lnTo>
                <a:lnTo>
                  <a:pt x="758" y="90"/>
                </a:lnTo>
                <a:lnTo>
                  <a:pt x="761" y="94"/>
                </a:lnTo>
                <a:lnTo>
                  <a:pt x="765" y="100"/>
                </a:lnTo>
                <a:lnTo>
                  <a:pt x="766" y="106"/>
                </a:lnTo>
                <a:lnTo>
                  <a:pt x="746" y="106"/>
                </a:lnTo>
                <a:lnTo>
                  <a:pt x="746" y="106"/>
                </a:lnTo>
                <a:lnTo>
                  <a:pt x="744" y="101"/>
                </a:lnTo>
                <a:lnTo>
                  <a:pt x="741" y="99"/>
                </a:lnTo>
                <a:lnTo>
                  <a:pt x="737" y="96"/>
                </a:lnTo>
                <a:lnTo>
                  <a:pt x="733" y="96"/>
                </a:lnTo>
                <a:lnTo>
                  <a:pt x="733" y="96"/>
                </a:lnTo>
                <a:lnTo>
                  <a:pt x="730" y="96"/>
                </a:lnTo>
                <a:lnTo>
                  <a:pt x="726" y="99"/>
                </a:lnTo>
                <a:lnTo>
                  <a:pt x="724" y="101"/>
                </a:lnTo>
                <a:lnTo>
                  <a:pt x="720" y="103"/>
                </a:lnTo>
                <a:lnTo>
                  <a:pt x="719" y="106"/>
                </a:lnTo>
                <a:lnTo>
                  <a:pt x="717" y="110"/>
                </a:lnTo>
                <a:lnTo>
                  <a:pt x="716" y="120"/>
                </a:lnTo>
                <a:lnTo>
                  <a:pt x="716" y="120"/>
                </a:lnTo>
                <a:lnTo>
                  <a:pt x="717" y="129"/>
                </a:lnTo>
                <a:lnTo>
                  <a:pt x="719" y="132"/>
                </a:lnTo>
                <a:lnTo>
                  <a:pt x="721" y="136"/>
                </a:lnTo>
                <a:lnTo>
                  <a:pt x="724" y="138"/>
                </a:lnTo>
                <a:lnTo>
                  <a:pt x="727" y="140"/>
                </a:lnTo>
                <a:lnTo>
                  <a:pt x="730" y="143"/>
                </a:lnTo>
                <a:lnTo>
                  <a:pt x="734" y="143"/>
                </a:lnTo>
                <a:lnTo>
                  <a:pt x="734" y="143"/>
                </a:lnTo>
                <a:lnTo>
                  <a:pt x="741" y="142"/>
                </a:lnTo>
                <a:lnTo>
                  <a:pt x="747" y="139"/>
                </a:lnTo>
                <a:lnTo>
                  <a:pt x="747" y="129"/>
                </a:lnTo>
                <a:lnTo>
                  <a:pt x="734" y="129"/>
                </a:lnTo>
                <a:lnTo>
                  <a:pt x="734" y="115"/>
                </a:lnTo>
                <a:lnTo>
                  <a:pt x="766" y="115"/>
                </a:lnTo>
                <a:lnTo>
                  <a:pt x="766" y="148"/>
                </a:lnTo>
                <a:lnTo>
                  <a:pt x="766" y="148"/>
                </a:lnTo>
                <a:lnTo>
                  <a:pt x="758" y="153"/>
                </a:lnTo>
                <a:lnTo>
                  <a:pt x="751" y="156"/>
                </a:lnTo>
                <a:lnTo>
                  <a:pt x="742" y="158"/>
                </a:lnTo>
                <a:lnTo>
                  <a:pt x="736" y="159"/>
                </a:lnTo>
                <a:lnTo>
                  <a:pt x="736" y="159"/>
                </a:lnTo>
                <a:lnTo>
                  <a:pt x="727" y="158"/>
                </a:lnTo>
                <a:lnTo>
                  <a:pt x="719" y="156"/>
                </a:lnTo>
                <a:lnTo>
                  <a:pt x="712" y="153"/>
                </a:lnTo>
                <a:lnTo>
                  <a:pt x="707" y="149"/>
                </a:lnTo>
                <a:lnTo>
                  <a:pt x="702" y="143"/>
                </a:lnTo>
                <a:lnTo>
                  <a:pt x="699" y="136"/>
                </a:lnTo>
                <a:lnTo>
                  <a:pt x="697" y="128"/>
                </a:lnTo>
                <a:lnTo>
                  <a:pt x="696" y="120"/>
                </a:lnTo>
                <a:lnTo>
                  <a:pt x="696" y="120"/>
                </a:lnTo>
                <a:close/>
                <a:moveTo>
                  <a:pt x="644" y="130"/>
                </a:moveTo>
                <a:lnTo>
                  <a:pt x="654" y="102"/>
                </a:lnTo>
                <a:lnTo>
                  <a:pt x="663" y="130"/>
                </a:lnTo>
                <a:lnTo>
                  <a:pt x="644" y="130"/>
                </a:lnTo>
                <a:close/>
                <a:moveTo>
                  <a:pt x="615" y="156"/>
                </a:moveTo>
                <a:lnTo>
                  <a:pt x="636" y="156"/>
                </a:lnTo>
                <a:lnTo>
                  <a:pt x="639" y="145"/>
                </a:lnTo>
                <a:lnTo>
                  <a:pt x="669" y="145"/>
                </a:lnTo>
                <a:lnTo>
                  <a:pt x="673" y="156"/>
                </a:lnTo>
                <a:lnTo>
                  <a:pt x="693" y="156"/>
                </a:lnTo>
                <a:lnTo>
                  <a:pt x="664" y="82"/>
                </a:lnTo>
                <a:lnTo>
                  <a:pt x="643" y="82"/>
                </a:lnTo>
                <a:lnTo>
                  <a:pt x="615" y="156"/>
                </a:lnTo>
                <a:close/>
                <a:moveTo>
                  <a:pt x="541" y="156"/>
                </a:moveTo>
                <a:lnTo>
                  <a:pt x="559" y="156"/>
                </a:lnTo>
                <a:lnTo>
                  <a:pt x="559" y="112"/>
                </a:lnTo>
                <a:lnTo>
                  <a:pt x="585" y="156"/>
                </a:lnTo>
                <a:lnTo>
                  <a:pt x="606" y="156"/>
                </a:lnTo>
                <a:lnTo>
                  <a:pt x="606" y="82"/>
                </a:lnTo>
                <a:lnTo>
                  <a:pt x="587" y="82"/>
                </a:lnTo>
                <a:lnTo>
                  <a:pt x="587" y="126"/>
                </a:lnTo>
                <a:lnTo>
                  <a:pt x="561" y="82"/>
                </a:lnTo>
                <a:lnTo>
                  <a:pt x="541" y="82"/>
                </a:lnTo>
                <a:lnTo>
                  <a:pt x="541" y="156"/>
                </a:lnTo>
                <a:close/>
                <a:moveTo>
                  <a:pt x="457" y="127"/>
                </a:moveTo>
                <a:lnTo>
                  <a:pt x="457" y="117"/>
                </a:lnTo>
                <a:lnTo>
                  <a:pt x="486" y="117"/>
                </a:lnTo>
                <a:lnTo>
                  <a:pt x="486" y="87"/>
                </a:lnTo>
                <a:lnTo>
                  <a:pt x="498" y="87"/>
                </a:lnTo>
                <a:lnTo>
                  <a:pt x="498" y="117"/>
                </a:lnTo>
                <a:lnTo>
                  <a:pt x="527" y="117"/>
                </a:lnTo>
                <a:lnTo>
                  <a:pt x="527" y="127"/>
                </a:lnTo>
                <a:lnTo>
                  <a:pt x="498" y="127"/>
                </a:lnTo>
                <a:lnTo>
                  <a:pt x="498" y="156"/>
                </a:lnTo>
                <a:lnTo>
                  <a:pt x="486" y="156"/>
                </a:lnTo>
                <a:lnTo>
                  <a:pt x="486" y="127"/>
                </a:lnTo>
                <a:lnTo>
                  <a:pt x="457" y="127"/>
                </a:lnTo>
                <a:close/>
                <a:moveTo>
                  <a:pt x="392" y="156"/>
                </a:moveTo>
                <a:lnTo>
                  <a:pt x="448" y="156"/>
                </a:lnTo>
                <a:lnTo>
                  <a:pt x="448" y="139"/>
                </a:lnTo>
                <a:lnTo>
                  <a:pt x="411" y="139"/>
                </a:lnTo>
                <a:lnTo>
                  <a:pt x="411" y="127"/>
                </a:lnTo>
                <a:lnTo>
                  <a:pt x="442" y="127"/>
                </a:lnTo>
                <a:lnTo>
                  <a:pt x="442" y="111"/>
                </a:lnTo>
                <a:lnTo>
                  <a:pt x="411" y="111"/>
                </a:lnTo>
                <a:lnTo>
                  <a:pt x="411" y="99"/>
                </a:lnTo>
                <a:lnTo>
                  <a:pt x="446" y="99"/>
                </a:lnTo>
                <a:lnTo>
                  <a:pt x="446" y="82"/>
                </a:lnTo>
                <a:lnTo>
                  <a:pt x="392" y="82"/>
                </a:lnTo>
                <a:lnTo>
                  <a:pt x="392" y="156"/>
                </a:lnTo>
                <a:close/>
                <a:moveTo>
                  <a:pt x="309" y="156"/>
                </a:moveTo>
                <a:lnTo>
                  <a:pt x="328" y="156"/>
                </a:lnTo>
                <a:lnTo>
                  <a:pt x="328" y="112"/>
                </a:lnTo>
                <a:lnTo>
                  <a:pt x="354" y="156"/>
                </a:lnTo>
                <a:lnTo>
                  <a:pt x="374" y="156"/>
                </a:lnTo>
                <a:lnTo>
                  <a:pt x="374" y="82"/>
                </a:lnTo>
                <a:lnTo>
                  <a:pt x="356" y="82"/>
                </a:lnTo>
                <a:lnTo>
                  <a:pt x="356" y="126"/>
                </a:lnTo>
                <a:lnTo>
                  <a:pt x="329" y="82"/>
                </a:lnTo>
                <a:lnTo>
                  <a:pt x="309" y="82"/>
                </a:lnTo>
                <a:lnTo>
                  <a:pt x="309" y="156"/>
                </a:lnTo>
                <a:close/>
                <a:moveTo>
                  <a:pt x="226" y="156"/>
                </a:moveTo>
                <a:lnTo>
                  <a:pt x="246" y="156"/>
                </a:lnTo>
                <a:lnTo>
                  <a:pt x="246" y="128"/>
                </a:lnTo>
                <a:lnTo>
                  <a:pt x="272" y="128"/>
                </a:lnTo>
                <a:lnTo>
                  <a:pt x="272" y="156"/>
                </a:lnTo>
                <a:lnTo>
                  <a:pt x="292" y="156"/>
                </a:lnTo>
                <a:lnTo>
                  <a:pt x="292" y="82"/>
                </a:lnTo>
                <a:lnTo>
                  <a:pt x="272" y="82"/>
                </a:lnTo>
                <a:lnTo>
                  <a:pt x="272" y="110"/>
                </a:lnTo>
                <a:lnTo>
                  <a:pt x="246" y="110"/>
                </a:lnTo>
                <a:lnTo>
                  <a:pt x="246" y="82"/>
                </a:lnTo>
                <a:lnTo>
                  <a:pt x="226" y="82"/>
                </a:lnTo>
                <a:lnTo>
                  <a:pt x="226" y="156"/>
                </a:lnTo>
                <a:close/>
                <a:moveTo>
                  <a:pt x="155" y="156"/>
                </a:moveTo>
                <a:lnTo>
                  <a:pt x="211" y="156"/>
                </a:lnTo>
                <a:lnTo>
                  <a:pt x="211" y="139"/>
                </a:lnTo>
                <a:lnTo>
                  <a:pt x="174" y="139"/>
                </a:lnTo>
                <a:lnTo>
                  <a:pt x="174" y="127"/>
                </a:lnTo>
                <a:lnTo>
                  <a:pt x="205" y="127"/>
                </a:lnTo>
                <a:lnTo>
                  <a:pt x="205" y="111"/>
                </a:lnTo>
                <a:lnTo>
                  <a:pt x="174" y="111"/>
                </a:lnTo>
                <a:lnTo>
                  <a:pt x="174" y="99"/>
                </a:lnTo>
                <a:lnTo>
                  <a:pt x="209" y="99"/>
                </a:lnTo>
                <a:lnTo>
                  <a:pt x="209" y="82"/>
                </a:lnTo>
                <a:lnTo>
                  <a:pt x="155" y="82"/>
                </a:lnTo>
                <a:lnTo>
                  <a:pt x="155" y="156"/>
                </a:lnTo>
                <a:close/>
                <a:moveTo>
                  <a:pt x="74" y="126"/>
                </a:moveTo>
                <a:lnTo>
                  <a:pt x="74" y="126"/>
                </a:lnTo>
                <a:lnTo>
                  <a:pt x="74" y="134"/>
                </a:lnTo>
                <a:lnTo>
                  <a:pt x="76" y="142"/>
                </a:lnTo>
                <a:lnTo>
                  <a:pt x="79" y="147"/>
                </a:lnTo>
                <a:lnTo>
                  <a:pt x="83" y="151"/>
                </a:lnTo>
                <a:lnTo>
                  <a:pt x="89" y="155"/>
                </a:lnTo>
                <a:lnTo>
                  <a:pt x="94" y="157"/>
                </a:lnTo>
                <a:lnTo>
                  <a:pt x="99" y="158"/>
                </a:lnTo>
                <a:lnTo>
                  <a:pt x="107" y="159"/>
                </a:lnTo>
                <a:lnTo>
                  <a:pt x="107" y="159"/>
                </a:lnTo>
                <a:lnTo>
                  <a:pt x="113" y="158"/>
                </a:lnTo>
                <a:lnTo>
                  <a:pt x="118" y="157"/>
                </a:lnTo>
                <a:lnTo>
                  <a:pt x="124" y="155"/>
                </a:lnTo>
                <a:lnTo>
                  <a:pt x="129" y="151"/>
                </a:lnTo>
                <a:lnTo>
                  <a:pt x="133" y="147"/>
                </a:lnTo>
                <a:lnTo>
                  <a:pt x="136" y="142"/>
                </a:lnTo>
                <a:lnTo>
                  <a:pt x="138" y="134"/>
                </a:lnTo>
                <a:lnTo>
                  <a:pt x="138" y="126"/>
                </a:lnTo>
                <a:lnTo>
                  <a:pt x="138" y="82"/>
                </a:lnTo>
                <a:lnTo>
                  <a:pt x="118" y="82"/>
                </a:lnTo>
                <a:lnTo>
                  <a:pt x="118" y="129"/>
                </a:lnTo>
                <a:lnTo>
                  <a:pt x="118" y="129"/>
                </a:lnTo>
                <a:lnTo>
                  <a:pt x="117" y="134"/>
                </a:lnTo>
                <a:lnTo>
                  <a:pt x="115" y="138"/>
                </a:lnTo>
                <a:lnTo>
                  <a:pt x="112" y="142"/>
                </a:lnTo>
                <a:lnTo>
                  <a:pt x="107" y="142"/>
                </a:lnTo>
                <a:lnTo>
                  <a:pt x="107" y="142"/>
                </a:lnTo>
                <a:lnTo>
                  <a:pt x="100" y="142"/>
                </a:lnTo>
                <a:lnTo>
                  <a:pt x="97" y="138"/>
                </a:lnTo>
                <a:lnTo>
                  <a:pt x="94" y="134"/>
                </a:lnTo>
                <a:lnTo>
                  <a:pt x="94" y="129"/>
                </a:lnTo>
                <a:lnTo>
                  <a:pt x="94" y="82"/>
                </a:lnTo>
                <a:lnTo>
                  <a:pt x="74" y="82"/>
                </a:lnTo>
                <a:lnTo>
                  <a:pt x="74" y="126"/>
                </a:lnTo>
                <a:close/>
                <a:moveTo>
                  <a:pt x="0" y="156"/>
                </a:moveTo>
                <a:lnTo>
                  <a:pt x="20" y="156"/>
                </a:lnTo>
                <a:lnTo>
                  <a:pt x="20" y="135"/>
                </a:lnTo>
                <a:lnTo>
                  <a:pt x="26" y="127"/>
                </a:lnTo>
                <a:lnTo>
                  <a:pt x="43" y="156"/>
                </a:lnTo>
                <a:lnTo>
                  <a:pt x="66" y="156"/>
                </a:lnTo>
                <a:lnTo>
                  <a:pt x="40" y="112"/>
                </a:lnTo>
                <a:lnTo>
                  <a:pt x="63" y="82"/>
                </a:lnTo>
                <a:lnTo>
                  <a:pt x="40" y="82"/>
                </a:lnTo>
                <a:lnTo>
                  <a:pt x="20" y="109"/>
                </a:lnTo>
                <a:lnTo>
                  <a:pt x="20" y="82"/>
                </a:lnTo>
                <a:lnTo>
                  <a:pt x="0" y="82"/>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91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ight_half_light_image+blue_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FB721-BDDF-FB48-90B8-55481CA2A338}"/>
              </a:ext>
            </a:extLst>
          </p:cNvPr>
          <p:cNvSpPr/>
          <p:nvPr/>
        </p:nvSpPr>
        <p:spPr>
          <a:xfrm>
            <a:off x="6328" y="0"/>
            <a:ext cx="6094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5" name="Picture Placeholder 3"/>
          <p:cNvSpPr>
            <a:spLocks noGrp="1"/>
          </p:cNvSpPr>
          <p:nvPr>
            <p:ph type="pic" sz="quarter" idx="10" hasCustomPrompt="1"/>
          </p:nvPr>
        </p:nvSpPr>
        <p:spPr>
          <a:xfrm>
            <a:off x="6094172" y="0"/>
            <a:ext cx="6094800" cy="6858000"/>
          </a:xfrm>
          <a:prstGeom prst="rect">
            <a:avLst/>
          </a:prstGeom>
          <a:solidFill>
            <a:schemeClr val="bg2"/>
          </a:solidFill>
        </p:spPr>
        <p:txBody>
          <a:bodyPr tIns="2664000" anchor="t"/>
          <a:lstStyle>
            <a:lvl1pPr marL="0" indent="0" algn="ctr">
              <a:buNone/>
              <a:defRPr>
                <a:solidFill>
                  <a:srgbClr val="000000"/>
                </a:solidFill>
              </a:defRPr>
            </a:lvl1pPr>
          </a:lstStyle>
          <a:p>
            <a:r>
              <a:rPr lang="en-CA" dirty="0"/>
              <a:t>Click icon to add image</a:t>
            </a:r>
            <a:endParaRPr lang="en-US" dirty="0"/>
          </a:p>
        </p:txBody>
      </p:sp>
      <p:sp>
        <p:nvSpPr>
          <p:cNvPr id="6" name="Text Placeholder 5"/>
          <p:cNvSpPr>
            <a:spLocks noGrp="1"/>
          </p:cNvSpPr>
          <p:nvPr>
            <p:ph type="body" sz="quarter" idx="11" hasCustomPrompt="1"/>
          </p:nvPr>
        </p:nvSpPr>
        <p:spPr>
          <a:xfrm>
            <a:off x="546779" y="1639758"/>
            <a:ext cx="4997769" cy="3600000"/>
          </a:xfrm>
          <a:prstGeom prst="rect">
            <a:avLst/>
          </a:prstGeom>
        </p:spPr>
        <p:txBody>
          <a:bodyPr lIns="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9"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8"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342076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ight_half_datk_image+blue_text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FB721-BDDF-FB48-90B8-55481CA2A338}"/>
              </a:ext>
            </a:extLst>
          </p:cNvPr>
          <p:cNvSpPr/>
          <p:nvPr/>
        </p:nvSpPr>
        <p:spPr>
          <a:xfrm>
            <a:off x="6328" y="0"/>
            <a:ext cx="6094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5" name="Picture Placeholder 3"/>
          <p:cNvSpPr>
            <a:spLocks noGrp="1"/>
          </p:cNvSpPr>
          <p:nvPr>
            <p:ph type="pic" sz="quarter" idx="10" hasCustomPrompt="1"/>
          </p:nvPr>
        </p:nvSpPr>
        <p:spPr>
          <a:xfrm>
            <a:off x="6094172" y="0"/>
            <a:ext cx="6094800" cy="6858000"/>
          </a:xfrm>
          <a:prstGeom prst="rect">
            <a:avLst/>
          </a:prstGeom>
          <a:solidFill>
            <a:schemeClr val="accent6"/>
          </a:solidFill>
        </p:spPr>
        <p:txBody>
          <a:bodyPr tIns="2844000" anchor="t"/>
          <a:lstStyle>
            <a:lvl1pPr marL="0" indent="0" algn="ctr">
              <a:buNone/>
              <a:defRPr>
                <a:solidFill>
                  <a:schemeClr val="bg1"/>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6" name="Text Placeholder 5"/>
          <p:cNvSpPr>
            <a:spLocks noGrp="1"/>
          </p:cNvSpPr>
          <p:nvPr>
            <p:ph type="body" sz="quarter" idx="11" hasCustomPrompt="1"/>
          </p:nvPr>
        </p:nvSpPr>
        <p:spPr>
          <a:xfrm>
            <a:off x="546779" y="1639758"/>
            <a:ext cx="4997769" cy="3600000"/>
          </a:xfrm>
          <a:prstGeom prst="rect">
            <a:avLst/>
          </a:prstGeom>
        </p:spPr>
        <p:txBody>
          <a:bodyPr lIns="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
        <p:nvSpPr>
          <p:cNvPr id="8"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80235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rrow_forward_boxes">
    <p:spTree>
      <p:nvGrpSpPr>
        <p:cNvPr id="1" name=""/>
        <p:cNvGrpSpPr/>
        <p:nvPr/>
      </p:nvGrpSpPr>
      <p:grpSpPr>
        <a:xfrm>
          <a:off x="0" y="0"/>
          <a:ext cx="0" cy="0"/>
          <a:chOff x="0" y="0"/>
          <a:chExt cx="0" cy="0"/>
        </a:xfrm>
      </p:grpSpPr>
      <p:sp>
        <p:nvSpPr>
          <p:cNvPr id="5" name="Rectangle 4"/>
          <p:cNvSpPr/>
          <p:nvPr/>
        </p:nvSpPr>
        <p:spPr>
          <a:xfrm>
            <a:off x="2203696" y="3439406"/>
            <a:ext cx="9988305"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7" name="Rectangle 6"/>
          <p:cNvSpPr/>
          <p:nvPr/>
        </p:nvSpPr>
        <p:spPr>
          <a:xfrm>
            <a:off x="1" y="560390"/>
            <a:ext cx="5542956" cy="28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10" name="Text placeholder"/>
          <p:cNvSpPr>
            <a:spLocks noGrp="1"/>
          </p:cNvSpPr>
          <p:nvPr>
            <p:ph type="body" sz="quarter" idx="13" hasCustomPrompt="1"/>
          </p:nvPr>
        </p:nvSpPr>
        <p:spPr>
          <a:xfrm>
            <a:off x="2763982" y="3439406"/>
            <a:ext cx="5239707" cy="2879016"/>
          </a:xfrm>
          <a:prstGeom prst="rect">
            <a:avLst/>
          </a:prstGeom>
        </p:spPr>
        <p:txBody>
          <a:bodyPr lIns="0" anchor="ctr">
            <a:noAutofit/>
          </a:bodyPr>
          <a:lstStyle>
            <a:lvl1pPr marL="0" indent="0">
              <a:lnSpc>
                <a:spcPct val="100000"/>
              </a:lnSpc>
              <a:spcBef>
                <a:spcPts val="0"/>
              </a:spcBef>
              <a:buNone/>
              <a:defRPr sz="3600" b="1" baseline="0">
                <a:solidFill>
                  <a:schemeClr val="bg1"/>
                </a:solidFill>
              </a:defRPr>
            </a:lvl1pPr>
          </a:lstStyle>
          <a:p>
            <a:pPr lvl="0"/>
            <a:r>
              <a:rPr lang="en-GB" noProof="0" dirty="0" smtClean="0"/>
              <a:t>Enter key message here</a:t>
            </a:r>
            <a:endParaRPr lang="en-GB" noProof="0" dirty="0"/>
          </a:p>
        </p:txBody>
      </p:sp>
      <p:sp>
        <p:nvSpPr>
          <p:cNvPr id="11" name="Text placeholder"/>
          <p:cNvSpPr>
            <a:spLocks noGrp="1"/>
          </p:cNvSpPr>
          <p:nvPr>
            <p:ph type="body" sz="quarter" idx="14" hasCustomPrompt="1"/>
          </p:nvPr>
        </p:nvSpPr>
        <p:spPr>
          <a:xfrm>
            <a:off x="1" y="560390"/>
            <a:ext cx="5527964" cy="2879016"/>
          </a:xfrm>
          <a:prstGeom prst="rect">
            <a:avLst/>
          </a:prstGeom>
        </p:spPr>
        <p:txBody>
          <a:bodyPr lIns="0" anchor="ctr">
            <a:noAutofit/>
          </a:bodyPr>
          <a:lstStyle>
            <a:lvl1pPr marL="0" indent="0" algn="ctr">
              <a:lnSpc>
                <a:spcPct val="100000"/>
              </a:lnSpc>
              <a:spcBef>
                <a:spcPts val="0"/>
              </a:spcBef>
              <a:buNone/>
              <a:defRPr sz="18000" b="1" baseline="0">
                <a:solidFill>
                  <a:schemeClr val="bg1"/>
                </a:solidFill>
              </a:defRPr>
            </a:lvl1pPr>
          </a:lstStyle>
          <a:p>
            <a:pPr lvl="0"/>
            <a:r>
              <a:rPr lang="en-GB" noProof="0" dirty="0" smtClean="0"/>
              <a:t>#</a:t>
            </a:r>
            <a:endParaRPr lang="en-GB" noProof="0" dirty="0"/>
          </a:p>
        </p:txBody>
      </p:sp>
      <p:sp>
        <p:nvSpPr>
          <p:cNvPr id="13"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442325" y="3854450"/>
            <a:ext cx="2447925" cy="2049463"/>
          </a:xfrm>
          <a:custGeom>
            <a:avLst/>
            <a:gdLst>
              <a:gd name="T0" fmla="*/ 1542 w 1542"/>
              <a:gd name="T1" fmla="*/ 646 h 1291"/>
              <a:gd name="T2" fmla="*/ 896 w 1542"/>
              <a:gd name="T3" fmla="*/ 0 h 1291"/>
              <a:gd name="T4" fmla="*/ 766 w 1542"/>
              <a:gd name="T5" fmla="*/ 130 h 1291"/>
              <a:gd name="T6" fmla="*/ 1183 w 1542"/>
              <a:gd name="T7" fmla="*/ 546 h 1291"/>
              <a:gd name="T8" fmla="*/ 0 w 1542"/>
              <a:gd name="T9" fmla="*/ 546 h 1291"/>
              <a:gd name="T10" fmla="*/ 0 w 1542"/>
              <a:gd name="T11" fmla="*/ 729 h 1291"/>
              <a:gd name="T12" fmla="*/ 1198 w 1542"/>
              <a:gd name="T13" fmla="*/ 729 h 1291"/>
              <a:gd name="T14" fmla="*/ 766 w 1542"/>
              <a:gd name="T15" fmla="*/ 1161 h 1291"/>
              <a:gd name="T16" fmla="*/ 896 w 1542"/>
              <a:gd name="T17" fmla="*/ 1291 h 1291"/>
              <a:gd name="T18" fmla="*/ 1542 w 1542"/>
              <a:gd name="T19" fmla="*/ 646 h 1291"/>
              <a:gd name="T20" fmla="*/ 1542 w 1542"/>
              <a:gd name="T21" fmla="*/ 646 h 1291"/>
              <a:gd name="T22" fmla="*/ 1542 w 1542"/>
              <a:gd name="T23" fmla="*/ 646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2" h="1291">
                <a:moveTo>
                  <a:pt x="1542" y="646"/>
                </a:moveTo>
                <a:lnTo>
                  <a:pt x="896" y="0"/>
                </a:lnTo>
                <a:lnTo>
                  <a:pt x="766" y="130"/>
                </a:lnTo>
                <a:lnTo>
                  <a:pt x="1183" y="546"/>
                </a:lnTo>
                <a:lnTo>
                  <a:pt x="0" y="546"/>
                </a:lnTo>
                <a:lnTo>
                  <a:pt x="0" y="729"/>
                </a:lnTo>
                <a:lnTo>
                  <a:pt x="1198" y="729"/>
                </a:lnTo>
                <a:lnTo>
                  <a:pt x="766" y="1161"/>
                </a:lnTo>
                <a:lnTo>
                  <a:pt x="896" y="1291"/>
                </a:lnTo>
                <a:lnTo>
                  <a:pt x="1542" y="646"/>
                </a:lnTo>
                <a:lnTo>
                  <a:pt x="1542" y="646"/>
                </a:lnTo>
                <a:lnTo>
                  <a:pt x="1542"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95374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Arrow_forward_boxes">
    <p:spTree>
      <p:nvGrpSpPr>
        <p:cNvPr id="1" name=""/>
        <p:cNvGrpSpPr/>
        <p:nvPr/>
      </p:nvGrpSpPr>
      <p:grpSpPr>
        <a:xfrm>
          <a:off x="0" y="0"/>
          <a:ext cx="0" cy="0"/>
          <a:chOff x="0" y="0"/>
          <a:chExt cx="0" cy="0"/>
        </a:xfrm>
      </p:grpSpPr>
      <p:sp>
        <p:nvSpPr>
          <p:cNvPr id="5" name="Rectangle 4"/>
          <p:cNvSpPr/>
          <p:nvPr/>
        </p:nvSpPr>
        <p:spPr>
          <a:xfrm>
            <a:off x="2203696" y="3439406"/>
            <a:ext cx="9988305" cy="28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7" name="Rectangle 6"/>
          <p:cNvSpPr/>
          <p:nvPr/>
        </p:nvSpPr>
        <p:spPr>
          <a:xfrm>
            <a:off x="1" y="560390"/>
            <a:ext cx="5542956" cy="28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10" name="Text placeholder"/>
          <p:cNvSpPr>
            <a:spLocks noGrp="1"/>
          </p:cNvSpPr>
          <p:nvPr>
            <p:ph type="body" sz="quarter" idx="13" hasCustomPrompt="1"/>
          </p:nvPr>
        </p:nvSpPr>
        <p:spPr>
          <a:xfrm>
            <a:off x="2763982" y="3439406"/>
            <a:ext cx="5239707" cy="2879016"/>
          </a:xfrm>
          <a:prstGeom prst="rect">
            <a:avLst/>
          </a:prstGeom>
        </p:spPr>
        <p:txBody>
          <a:bodyPr lIns="0" anchor="ctr">
            <a:noAutofit/>
          </a:bodyPr>
          <a:lstStyle>
            <a:lvl1pPr marL="0" indent="0">
              <a:lnSpc>
                <a:spcPct val="100000"/>
              </a:lnSpc>
              <a:spcBef>
                <a:spcPts val="0"/>
              </a:spcBef>
              <a:buNone/>
              <a:defRPr sz="3600" b="1" baseline="0">
                <a:solidFill>
                  <a:schemeClr val="bg1"/>
                </a:solidFill>
              </a:defRPr>
            </a:lvl1pPr>
          </a:lstStyle>
          <a:p>
            <a:pPr lvl="0"/>
            <a:r>
              <a:rPr lang="en-GB" noProof="0" dirty="0" smtClean="0"/>
              <a:t>Enter key message here</a:t>
            </a:r>
            <a:endParaRPr lang="en-GB" noProof="0" dirty="0"/>
          </a:p>
        </p:txBody>
      </p:sp>
      <p:sp>
        <p:nvSpPr>
          <p:cNvPr id="11" name="Text placeholder"/>
          <p:cNvSpPr>
            <a:spLocks noGrp="1"/>
          </p:cNvSpPr>
          <p:nvPr>
            <p:ph type="body" sz="quarter" idx="14" hasCustomPrompt="1"/>
          </p:nvPr>
        </p:nvSpPr>
        <p:spPr>
          <a:xfrm>
            <a:off x="1" y="560390"/>
            <a:ext cx="5527964" cy="2879016"/>
          </a:xfrm>
          <a:prstGeom prst="rect">
            <a:avLst/>
          </a:prstGeom>
        </p:spPr>
        <p:txBody>
          <a:bodyPr lIns="0" anchor="ctr">
            <a:noAutofit/>
          </a:bodyPr>
          <a:lstStyle>
            <a:lvl1pPr marL="0" indent="0" algn="ctr">
              <a:lnSpc>
                <a:spcPct val="100000"/>
              </a:lnSpc>
              <a:spcBef>
                <a:spcPts val="0"/>
              </a:spcBef>
              <a:buNone/>
              <a:defRPr sz="18000" b="1" baseline="0">
                <a:solidFill>
                  <a:schemeClr val="bg1"/>
                </a:solidFill>
              </a:defRPr>
            </a:lvl1pPr>
          </a:lstStyle>
          <a:p>
            <a:pPr lvl="0"/>
            <a:r>
              <a:rPr lang="en-GB" noProof="0" dirty="0" smtClean="0"/>
              <a:t>#</a:t>
            </a:r>
            <a:endParaRPr lang="en-GB" noProof="0" dirty="0"/>
          </a:p>
        </p:txBody>
      </p:sp>
      <p:sp>
        <p:nvSpPr>
          <p:cNvPr id="12" name="Freeform 5"/>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8429625" y="3844925"/>
            <a:ext cx="2473325" cy="2068513"/>
          </a:xfrm>
          <a:custGeom>
            <a:avLst/>
            <a:gdLst>
              <a:gd name="T0" fmla="*/ 1558 w 1558"/>
              <a:gd name="T1" fmla="*/ 652 h 1303"/>
              <a:gd name="T2" fmla="*/ 905 w 1558"/>
              <a:gd name="T3" fmla="*/ 0 h 1303"/>
              <a:gd name="T4" fmla="*/ 774 w 1558"/>
              <a:gd name="T5" fmla="*/ 131 h 1303"/>
              <a:gd name="T6" fmla="*/ 1195 w 1558"/>
              <a:gd name="T7" fmla="*/ 551 h 1303"/>
              <a:gd name="T8" fmla="*/ 0 w 1558"/>
              <a:gd name="T9" fmla="*/ 551 h 1303"/>
              <a:gd name="T10" fmla="*/ 0 w 1558"/>
              <a:gd name="T11" fmla="*/ 736 h 1303"/>
              <a:gd name="T12" fmla="*/ 1211 w 1558"/>
              <a:gd name="T13" fmla="*/ 736 h 1303"/>
              <a:gd name="T14" fmla="*/ 774 w 1558"/>
              <a:gd name="T15" fmla="*/ 1172 h 1303"/>
              <a:gd name="T16" fmla="*/ 905 w 1558"/>
              <a:gd name="T17" fmla="*/ 1303 h 1303"/>
              <a:gd name="T18" fmla="*/ 1558 w 1558"/>
              <a:gd name="T19" fmla="*/ 652 h 1303"/>
              <a:gd name="T20" fmla="*/ 1558 w 1558"/>
              <a:gd name="T21" fmla="*/ 652 h 1303"/>
              <a:gd name="T22" fmla="*/ 1558 w 1558"/>
              <a:gd name="T23" fmla="*/ 65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8" h="1303">
                <a:moveTo>
                  <a:pt x="1558" y="652"/>
                </a:moveTo>
                <a:lnTo>
                  <a:pt x="905" y="0"/>
                </a:lnTo>
                <a:lnTo>
                  <a:pt x="774" y="131"/>
                </a:lnTo>
                <a:lnTo>
                  <a:pt x="1195" y="551"/>
                </a:lnTo>
                <a:lnTo>
                  <a:pt x="0" y="551"/>
                </a:lnTo>
                <a:lnTo>
                  <a:pt x="0" y="736"/>
                </a:lnTo>
                <a:lnTo>
                  <a:pt x="1211" y="736"/>
                </a:lnTo>
                <a:lnTo>
                  <a:pt x="774" y="1172"/>
                </a:lnTo>
                <a:lnTo>
                  <a:pt x="905" y="1303"/>
                </a:lnTo>
                <a:lnTo>
                  <a:pt x="1558" y="652"/>
                </a:lnTo>
                <a:lnTo>
                  <a:pt x="1558" y="652"/>
                </a:lnTo>
                <a:lnTo>
                  <a:pt x="1558" y="652"/>
                </a:lnTo>
                <a:close/>
              </a:path>
            </a:pathLst>
          </a:custGeom>
          <a:solidFill>
            <a:srgbClr val="0033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4203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rrow_text_message_white">
    <p:spTree>
      <p:nvGrpSpPr>
        <p:cNvPr id="1" name=""/>
        <p:cNvGrpSpPr/>
        <p:nvPr/>
      </p:nvGrpSpPr>
      <p:grpSpPr>
        <a:xfrm>
          <a:off x="0" y="0"/>
          <a:ext cx="0" cy="0"/>
          <a:chOff x="0" y="0"/>
          <a:chExt cx="0" cy="0"/>
        </a:xfrm>
      </p:grpSpPr>
      <p:sp>
        <p:nvSpPr>
          <p:cNvPr id="6" name="Text placeholder"/>
          <p:cNvSpPr>
            <a:spLocks noGrp="1"/>
          </p:cNvSpPr>
          <p:nvPr>
            <p:ph type="body" sz="quarter" idx="13" hasCustomPrompt="1"/>
          </p:nvPr>
        </p:nvSpPr>
        <p:spPr>
          <a:xfrm>
            <a:off x="3324224" y="2349138"/>
            <a:ext cx="6929551" cy="3241175"/>
          </a:xfrm>
          <a:prstGeom prst="rect">
            <a:avLst/>
          </a:prstGeom>
        </p:spPr>
        <p:txBody>
          <a:bodyPr lIns="0" anchor="t">
            <a:noAutofit/>
          </a:bodyPr>
          <a:lstStyle>
            <a:lvl1pPr marL="0" indent="0">
              <a:lnSpc>
                <a:spcPct val="100000"/>
              </a:lnSpc>
              <a:spcBef>
                <a:spcPts val="0"/>
              </a:spcBef>
              <a:buNone/>
              <a:defRPr sz="3600" b="1" baseline="0">
                <a:solidFill>
                  <a:srgbClr val="000000"/>
                </a:solidFill>
              </a:defRPr>
            </a:lvl1pPr>
          </a:lstStyle>
          <a:p>
            <a:pPr lvl="0"/>
            <a:r>
              <a:rPr lang="en-GB" noProof="0" dirty="0" smtClean="0"/>
              <a:t>Enter key message here</a:t>
            </a:r>
            <a:endParaRPr lang="en-GB" noProof="0" dirty="0"/>
          </a:p>
        </p:txBody>
      </p:sp>
      <p:sp>
        <p:nvSpPr>
          <p:cNvPr id="8" name="Freeform 5"/>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84225" y="1776413"/>
            <a:ext cx="1958975" cy="1639887"/>
          </a:xfrm>
          <a:custGeom>
            <a:avLst/>
            <a:gdLst>
              <a:gd name="T0" fmla="*/ 1234 w 1234"/>
              <a:gd name="T1" fmla="*/ 517 h 1033"/>
              <a:gd name="T2" fmla="*/ 717 w 1234"/>
              <a:gd name="T3" fmla="*/ 0 h 1033"/>
              <a:gd name="T4" fmla="*/ 613 w 1234"/>
              <a:gd name="T5" fmla="*/ 104 h 1033"/>
              <a:gd name="T6" fmla="*/ 947 w 1234"/>
              <a:gd name="T7" fmla="*/ 437 h 1033"/>
              <a:gd name="T8" fmla="*/ 0 w 1234"/>
              <a:gd name="T9" fmla="*/ 437 h 1033"/>
              <a:gd name="T10" fmla="*/ 0 w 1234"/>
              <a:gd name="T11" fmla="*/ 584 h 1033"/>
              <a:gd name="T12" fmla="*/ 959 w 1234"/>
              <a:gd name="T13" fmla="*/ 584 h 1033"/>
              <a:gd name="T14" fmla="*/ 613 w 1234"/>
              <a:gd name="T15" fmla="*/ 929 h 1033"/>
              <a:gd name="T16" fmla="*/ 717 w 1234"/>
              <a:gd name="T17" fmla="*/ 1033 h 1033"/>
              <a:gd name="T18" fmla="*/ 1234 w 1234"/>
              <a:gd name="T19" fmla="*/ 517 h 1033"/>
              <a:gd name="T20" fmla="*/ 1234 w 1234"/>
              <a:gd name="T21" fmla="*/ 517 h 1033"/>
              <a:gd name="T22" fmla="*/ 1234 w 1234"/>
              <a:gd name="T23" fmla="*/ 517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4" h="1033">
                <a:moveTo>
                  <a:pt x="1234" y="517"/>
                </a:moveTo>
                <a:lnTo>
                  <a:pt x="717" y="0"/>
                </a:lnTo>
                <a:lnTo>
                  <a:pt x="613" y="104"/>
                </a:lnTo>
                <a:lnTo>
                  <a:pt x="947" y="437"/>
                </a:lnTo>
                <a:lnTo>
                  <a:pt x="0" y="437"/>
                </a:lnTo>
                <a:lnTo>
                  <a:pt x="0" y="584"/>
                </a:lnTo>
                <a:lnTo>
                  <a:pt x="959" y="584"/>
                </a:lnTo>
                <a:lnTo>
                  <a:pt x="613" y="929"/>
                </a:lnTo>
                <a:lnTo>
                  <a:pt x="717" y="1033"/>
                </a:lnTo>
                <a:lnTo>
                  <a:pt x="1234" y="517"/>
                </a:lnTo>
                <a:lnTo>
                  <a:pt x="1234" y="517"/>
                </a:lnTo>
                <a:lnTo>
                  <a:pt x="1234" y="517"/>
                </a:lnTo>
                <a:close/>
              </a:path>
            </a:pathLst>
          </a:custGeom>
          <a:solidFill>
            <a:srgbClr val="0033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421217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rrow_text_messag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8FB721-BDDF-FB48-90B8-55481CA2A338}"/>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7" name="Text placeholder"/>
          <p:cNvSpPr>
            <a:spLocks noGrp="1"/>
          </p:cNvSpPr>
          <p:nvPr>
            <p:ph type="body" sz="quarter" idx="13" hasCustomPrompt="1"/>
          </p:nvPr>
        </p:nvSpPr>
        <p:spPr>
          <a:xfrm>
            <a:off x="3332318" y="2349138"/>
            <a:ext cx="6930000" cy="3241175"/>
          </a:xfrm>
          <a:prstGeom prst="rect">
            <a:avLst/>
          </a:prstGeom>
        </p:spPr>
        <p:txBody>
          <a:bodyPr lIns="0" anchor="t">
            <a:noAutofit/>
          </a:bodyPr>
          <a:lstStyle>
            <a:lvl1pPr marL="0" indent="0">
              <a:lnSpc>
                <a:spcPct val="100000"/>
              </a:lnSpc>
              <a:spcBef>
                <a:spcPts val="0"/>
              </a:spcBef>
              <a:buNone/>
              <a:defRPr sz="3600" b="1" baseline="0">
                <a:solidFill>
                  <a:schemeClr val="bg1"/>
                </a:solidFill>
              </a:defRPr>
            </a:lvl1pPr>
          </a:lstStyle>
          <a:p>
            <a:pPr lvl="0"/>
            <a:r>
              <a:rPr lang="en-GB" noProof="0" dirty="0" smtClean="0"/>
              <a:t>Enter key message here</a:t>
            </a:r>
            <a:endParaRPr lang="en-GB" noProof="0" dirty="0"/>
          </a:p>
        </p:txBody>
      </p:sp>
      <p:sp>
        <p:nvSpPr>
          <p:cNvPr id="8" name="Freeform 5"/>
          <p:cNvSpPr>
            <a:spLocks noEditPoints="1"/>
          </p:cNvSpPr>
          <p:nvPr/>
        </p:nvSpPr>
        <p:spPr bwMode="auto">
          <a:xfrm>
            <a:off x="9721850" y="558800"/>
            <a:ext cx="1908000" cy="379413"/>
          </a:xfrm>
          <a:custGeom>
            <a:avLst/>
            <a:gdLst>
              <a:gd name="T0" fmla="*/ 1075 w 1196"/>
              <a:gd name="T1" fmla="*/ 70 h 239"/>
              <a:gd name="T2" fmla="*/ 1084 w 1196"/>
              <a:gd name="T3" fmla="*/ 90 h 239"/>
              <a:gd name="T4" fmla="*/ 1063 w 1196"/>
              <a:gd name="T5" fmla="*/ 82 h 239"/>
              <a:gd name="T6" fmla="*/ 1034 w 1196"/>
              <a:gd name="T7" fmla="*/ 232 h 239"/>
              <a:gd name="T8" fmla="*/ 1097 w 1196"/>
              <a:gd name="T9" fmla="*/ 237 h 239"/>
              <a:gd name="T10" fmla="*/ 1137 w 1196"/>
              <a:gd name="T11" fmla="*/ 195 h 239"/>
              <a:gd name="T12" fmla="*/ 1106 w 1196"/>
              <a:gd name="T13" fmla="*/ 134 h 239"/>
              <a:gd name="T14" fmla="*/ 1101 w 1196"/>
              <a:gd name="T15" fmla="*/ 90 h 239"/>
              <a:gd name="T16" fmla="*/ 1095 w 1196"/>
              <a:gd name="T17" fmla="*/ 63 h 239"/>
              <a:gd name="T18" fmla="*/ 1064 w 1196"/>
              <a:gd name="T19" fmla="*/ 58 h 239"/>
              <a:gd name="T20" fmla="*/ 1047 w 1196"/>
              <a:gd name="T21" fmla="*/ 82 h 239"/>
              <a:gd name="T22" fmla="*/ 1044 w 1196"/>
              <a:gd name="T23" fmla="*/ 118 h 239"/>
              <a:gd name="T24" fmla="*/ 1024 w 1196"/>
              <a:gd name="T25" fmla="*/ 203 h 239"/>
              <a:gd name="T26" fmla="*/ 960 w 1196"/>
              <a:gd name="T27" fmla="*/ 84 h 239"/>
              <a:gd name="T28" fmla="*/ 1008 w 1196"/>
              <a:gd name="T29" fmla="*/ 21 h 239"/>
              <a:gd name="T30" fmla="*/ 1076 w 1196"/>
              <a:gd name="T31" fmla="*/ 0 h 239"/>
              <a:gd name="T32" fmla="*/ 1152 w 1196"/>
              <a:gd name="T33" fmla="*/ 27 h 239"/>
              <a:gd name="T34" fmla="*/ 1194 w 1196"/>
              <a:gd name="T35" fmla="*/ 94 h 239"/>
              <a:gd name="T36" fmla="*/ 1188 w 1196"/>
              <a:gd name="T37" fmla="*/ 160 h 239"/>
              <a:gd name="T38" fmla="*/ 1156 w 1196"/>
              <a:gd name="T39" fmla="*/ 174 h 239"/>
              <a:gd name="T40" fmla="*/ 1174 w 1196"/>
              <a:gd name="T41" fmla="*/ 118 h 239"/>
              <a:gd name="T42" fmla="*/ 1157 w 1196"/>
              <a:gd name="T43" fmla="*/ 64 h 239"/>
              <a:gd name="T44" fmla="*/ 1104 w 1196"/>
              <a:gd name="T45" fmla="*/ 25 h 239"/>
              <a:gd name="T46" fmla="*/ 1046 w 1196"/>
              <a:gd name="T47" fmla="*/ 25 h 239"/>
              <a:gd name="T48" fmla="*/ 995 w 1196"/>
              <a:gd name="T49" fmla="*/ 64 h 239"/>
              <a:gd name="T50" fmla="*/ 978 w 1196"/>
              <a:gd name="T51" fmla="*/ 118 h 239"/>
              <a:gd name="T52" fmla="*/ 995 w 1196"/>
              <a:gd name="T53" fmla="*/ 174 h 239"/>
              <a:gd name="T54" fmla="*/ 963 w 1196"/>
              <a:gd name="T55" fmla="*/ 160 h 239"/>
              <a:gd name="T56" fmla="*/ 851 w 1196"/>
              <a:gd name="T57" fmla="*/ 82 h 239"/>
              <a:gd name="T58" fmla="*/ 836 w 1196"/>
              <a:gd name="T59" fmla="*/ 156 h 239"/>
              <a:gd name="T60" fmla="*/ 800 w 1196"/>
              <a:gd name="T61" fmla="*/ 99 h 239"/>
              <a:gd name="T62" fmla="*/ 697 w 1196"/>
              <a:gd name="T63" fmla="*/ 111 h 239"/>
              <a:gd name="T64" fmla="*/ 733 w 1196"/>
              <a:gd name="T65" fmla="*/ 80 h 239"/>
              <a:gd name="T66" fmla="*/ 761 w 1196"/>
              <a:gd name="T67" fmla="*/ 94 h 239"/>
              <a:gd name="T68" fmla="*/ 737 w 1196"/>
              <a:gd name="T69" fmla="*/ 96 h 239"/>
              <a:gd name="T70" fmla="*/ 719 w 1196"/>
              <a:gd name="T71" fmla="*/ 106 h 239"/>
              <a:gd name="T72" fmla="*/ 724 w 1196"/>
              <a:gd name="T73" fmla="*/ 138 h 239"/>
              <a:gd name="T74" fmla="*/ 747 w 1196"/>
              <a:gd name="T75" fmla="*/ 129 h 239"/>
              <a:gd name="T76" fmla="*/ 751 w 1196"/>
              <a:gd name="T77" fmla="*/ 156 h 239"/>
              <a:gd name="T78" fmla="*/ 707 w 1196"/>
              <a:gd name="T79" fmla="*/ 149 h 239"/>
              <a:gd name="T80" fmla="*/ 654 w 1196"/>
              <a:gd name="T81" fmla="*/ 102 h 239"/>
              <a:gd name="T82" fmla="*/ 673 w 1196"/>
              <a:gd name="T83" fmla="*/ 156 h 239"/>
              <a:gd name="T84" fmla="*/ 559 w 1196"/>
              <a:gd name="T85" fmla="*/ 112 h 239"/>
              <a:gd name="T86" fmla="*/ 541 w 1196"/>
              <a:gd name="T87" fmla="*/ 82 h 239"/>
              <a:gd name="T88" fmla="*/ 498 w 1196"/>
              <a:gd name="T89" fmla="*/ 117 h 239"/>
              <a:gd name="T90" fmla="*/ 457 w 1196"/>
              <a:gd name="T91" fmla="*/ 127 h 239"/>
              <a:gd name="T92" fmla="*/ 442 w 1196"/>
              <a:gd name="T93" fmla="*/ 111 h 239"/>
              <a:gd name="T94" fmla="*/ 309 w 1196"/>
              <a:gd name="T95" fmla="*/ 156 h 239"/>
              <a:gd name="T96" fmla="*/ 356 w 1196"/>
              <a:gd name="T97" fmla="*/ 126 h 239"/>
              <a:gd name="T98" fmla="*/ 272 w 1196"/>
              <a:gd name="T99" fmla="*/ 128 h 239"/>
              <a:gd name="T100" fmla="*/ 246 w 1196"/>
              <a:gd name="T101" fmla="*/ 82 h 239"/>
              <a:gd name="T102" fmla="*/ 174 w 1196"/>
              <a:gd name="T103" fmla="*/ 127 h 239"/>
              <a:gd name="T104" fmla="*/ 155 w 1196"/>
              <a:gd name="T105" fmla="*/ 82 h 239"/>
              <a:gd name="T106" fmla="*/ 83 w 1196"/>
              <a:gd name="T107" fmla="*/ 151 h 239"/>
              <a:gd name="T108" fmla="*/ 118 w 1196"/>
              <a:gd name="T109" fmla="*/ 157 h 239"/>
              <a:gd name="T110" fmla="*/ 138 w 1196"/>
              <a:gd name="T111" fmla="*/ 82 h 239"/>
              <a:gd name="T112" fmla="*/ 107 w 1196"/>
              <a:gd name="T113" fmla="*/ 142 h 239"/>
              <a:gd name="T114" fmla="*/ 74 w 1196"/>
              <a:gd name="T115" fmla="*/ 82 h 239"/>
              <a:gd name="T116" fmla="*/ 66 w 1196"/>
              <a:gd name="T117" fmla="*/ 156 h 239"/>
              <a:gd name="T118" fmla="*/ 0 w 1196"/>
              <a:gd name="T119"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239">
                <a:moveTo>
                  <a:pt x="1063" y="82"/>
                </a:moveTo>
                <a:lnTo>
                  <a:pt x="1063" y="82"/>
                </a:lnTo>
                <a:lnTo>
                  <a:pt x="1064" y="78"/>
                </a:lnTo>
                <a:lnTo>
                  <a:pt x="1066" y="73"/>
                </a:lnTo>
                <a:lnTo>
                  <a:pt x="1070" y="71"/>
                </a:lnTo>
                <a:lnTo>
                  <a:pt x="1075" y="70"/>
                </a:lnTo>
                <a:lnTo>
                  <a:pt x="1075" y="70"/>
                </a:lnTo>
                <a:lnTo>
                  <a:pt x="1080" y="71"/>
                </a:lnTo>
                <a:lnTo>
                  <a:pt x="1084" y="73"/>
                </a:lnTo>
                <a:lnTo>
                  <a:pt x="1086" y="78"/>
                </a:lnTo>
                <a:lnTo>
                  <a:pt x="1087" y="82"/>
                </a:lnTo>
                <a:lnTo>
                  <a:pt x="1087" y="82"/>
                </a:lnTo>
                <a:lnTo>
                  <a:pt x="1086" y="87"/>
                </a:lnTo>
                <a:lnTo>
                  <a:pt x="1084" y="90"/>
                </a:lnTo>
                <a:lnTo>
                  <a:pt x="1080" y="93"/>
                </a:lnTo>
                <a:lnTo>
                  <a:pt x="1075" y="94"/>
                </a:lnTo>
                <a:lnTo>
                  <a:pt x="1075" y="94"/>
                </a:lnTo>
                <a:lnTo>
                  <a:pt x="1070" y="93"/>
                </a:lnTo>
                <a:lnTo>
                  <a:pt x="1066" y="90"/>
                </a:lnTo>
                <a:lnTo>
                  <a:pt x="1064" y="87"/>
                </a:lnTo>
                <a:lnTo>
                  <a:pt x="1063" y="82"/>
                </a:lnTo>
                <a:lnTo>
                  <a:pt x="1063" y="82"/>
                </a:lnTo>
                <a:close/>
                <a:moveTo>
                  <a:pt x="998" y="211"/>
                </a:moveTo>
                <a:lnTo>
                  <a:pt x="998" y="211"/>
                </a:lnTo>
                <a:lnTo>
                  <a:pt x="1006" y="217"/>
                </a:lnTo>
                <a:lnTo>
                  <a:pt x="1015" y="222"/>
                </a:lnTo>
                <a:lnTo>
                  <a:pt x="1024" y="227"/>
                </a:lnTo>
                <a:lnTo>
                  <a:pt x="1034" y="232"/>
                </a:lnTo>
                <a:lnTo>
                  <a:pt x="1044" y="235"/>
                </a:lnTo>
                <a:lnTo>
                  <a:pt x="1054" y="237"/>
                </a:lnTo>
                <a:lnTo>
                  <a:pt x="1064" y="238"/>
                </a:lnTo>
                <a:lnTo>
                  <a:pt x="1076" y="239"/>
                </a:lnTo>
                <a:lnTo>
                  <a:pt x="1076" y="239"/>
                </a:lnTo>
                <a:lnTo>
                  <a:pt x="1086" y="238"/>
                </a:lnTo>
                <a:lnTo>
                  <a:pt x="1097" y="237"/>
                </a:lnTo>
                <a:lnTo>
                  <a:pt x="1106" y="235"/>
                </a:lnTo>
                <a:lnTo>
                  <a:pt x="1117" y="232"/>
                </a:lnTo>
                <a:lnTo>
                  <a:pt x="1126" y="227"/>
                </a:lnTo>
                <a:lnTo>
                  <a:pt x="1136" y="222"/>
                </a:lnTo>
                <a:lnTo>
                  <a:pt x="1144" y="217"/>
                </a:lnTo>
                <a:lnTo>
                  <a:pt x="1153" y="211"/>
                </a:lnTo>
                <a:lnTo>
                  <a:pt x="1137" y="195"/>
                </a:lnTo>
                <a:lnTo>
                  <a:pt x="1137" y="195"/>
                </a:lnTo>
                <a:lnTo>
                  <a:pt x="1126" y="203"/>
                </a:lnTo>
                <a:lnTo>
                  <a:pt x="1114" y="211"/>
                </a:lnTo>
                <a:lnTo>
                  <a:pt x="1100" y="216"/>
                </a:lnTo>
                <a:lnTo>
                  <a:pt x="1086" y="218"/>
                </a:lnTo>
                <a:lnTo>
                  <a:pt x="1086" y="134"/>
                </a:lnTo>
                <a:lnTo>
                  <a:pt x="1106" y="134"/>
                </a:lnTo>
                <a:lnTo>
                  <a:pt x="1106" y="118"/>
                </a:lnTo>
                <a:lnTo>
                  <a:pt x="1086" y="118"/>
                </a:lnTo>
                <a:lnTo>
                  <a:pt x="1086" y="106"/>
                </a:lnTo>
                <a:lnTo>
                  <a:pt x="1086" y="106"/>
                </a:lnTo>
                <a:lnTo>
                  <a:pt x="1093" y="103"/>
                </a:lnTo>
                <a:lnTo>
                  <a:pt x="1098" y="97"/>
                </a:lnTo>
                <a:lnTo>
                  <a:pt x="1101" y="90"/>
                </a:lnTo>
                <a:lnTo>
                  <a:pt x="1102" y="86"/>
                </a:lnTo>
                <a:lnTo>
                  <a:pt x="1103" y="82"/>
                </a:lnTo>
                <a:lnTo>
                  <a:pt x="1103" y="82"/>
                </a:lnTo>
                <a:lnTo>
                  <a:pt x="1102" y="77"/>
                </a:lnTo>
                <a:lnTo>
                  <a:pt x="1101" y="71"/>
                </a:lnTo>
                <a:lnTo>
                  <a:pt x="1098" y="67"/>
                </a:lnTo>
                <a:lnTo>
                  <a:pt x="1095" y="63"/>
                </a:lnTo>
                <a:lnTo>
                  <a:pt x="1091" y="60"/>
                </a:lnTo>
                <a:lnTo>
                  <a:pt x="1086" y="58"/>
                </a:lnTo>
                <a:lnTo>
                  <a:pt x="1081" y="56"/>
                </a:lnTo>
                <a:lnTo>
                  <a:pt x="1076" y="56"/>
                </a:lnTo>
                <a:lnTo>
                  <a:pt x="1076" y="56"/>
                </a:lnTo>
                <a:lnTo>
                  <a:pt x="1069" y="56"/>
                </a:lnTo>
                <a:lnTo>
                  <a:pt x="1064" y="58"/>
                </a:lnTo>
                <a:lnTo>
                  <a:pt x="1060" y="60"/>
                </a:lnTo>
                <a:lnTo>
                  <a:pt x="1056" y="63"/>
                </a:lnTo>
                <a:lnTo>
                  <a:pt x="1053" y="67"/>
                </a:lnTo>
                <a:lnTo>
                  <a:pt x="1049" y="71"/>
                </a:lnTo>
                <a:lnTo>
                  <a:pt x="1048" y="77"/>
                </a:lnTo>
                <a:lnTo>
                  <a:pt x="1047" y="82"/>
                </a:lnTo>
                <a:lnTo>
                  <a:pt x="1047" y="82"/>
                </a:lnTo>
                <a:lnTo>
                  <a:pt x="1048" y="86"/>
                </a:lnTo>
                <a:lnTo>
                  <a:pt x="1049" y="90"/>
                </a:lnTo>
                <a:lnTo>
                  <a:pt x="1053" y="97"/>
                </a:lnTo>
                <a:lnTo>
                  <a:pt x="1058" y="103"/>
                </a:lnTo>
                <a:lnTo>
                  <a:pt x="1064" y="106"/>
                </a:lnTo>
                <a:lnTo>
                  <a:pt x="1064" y="118"/>
                </a:lnTo>
                <a:lnTo>
                  <a:pt x="1044" y="118"/>
                </a:lnTo>
                <a:lnTo>
                  <a:pt x="1044" y="134"/>
                </a:lnTo>
                <a:lnTo>
                  <a:pt x="1064" y="134"/>
                </a:lnTo>
                <a:lnTo>
                  <a:pt x="1064" y="218"/>
                </a:lnTo>
                <a:lnTo>
                  <a:pt x="1064" y="218"/>
                </a:lnTo>
                <a:lnTo>
                  <a:pt x="1050" y="216"/>
                </a:lnTo>
                <a:lnTo>
                  <a:pt x="1037" y="211"/>
                </a:lnTo>
                <a:lnTo>
                  <a:pt x="1024" y="203"/>
                </a:lnTo>
                <a:lnTo>
                  <a:pt x="1014" y="195"/>
                </a:lnTo>
                <a:lnTo>
                  <a:pt x="998" y="211"/>
                </a:lnTo>
                <a:close/>
                <a:moveTo>
                  <a:pt x="954" y="118"/>
                </a:moveTo>
                <a:lnTo>
                  <a:pt x="954" y="118"/>
                </a:lnTo>
                <a:lnTo>
                  <a:pt x="956" y="107"/>
                </a:lnTo>
                <a:lnTo>
                  <a:pt x="958" y="94"/>
                </a:lnTo>
                <a:lnTo>
                  <a:pt x="960" y="84"/>
                </a:lnTo>
                <a:lnTo>
                  <a:pt x="964" y="72"/>
                </a:lnTo>
                <a:lnTo>
                  <a:pt x="969" y="62"/>
                </a:lnTo>
                <a:lnTo>
                  <a:pt x="976" y="52"/>
                </a:lnTo>
                <a:lnTo>
                  <a:pt x="982" y="43"/>
                </a:lnTo>
                <a:lnTo>
                  <a:pt x="990" y="35"/>
                </a:lnTo>
                <a:lnTo>
                  <a:pt x="999" y="27"/>
                </a:lnTo>
                <a:lnTo>
                  <a:pt x="1008" y="21"/>
                </a:lnTo>
                <a:lnTo>
                  <a:pt x="1018" y="15"/>
                </a:lnTo>
                <a:lnTo>
                  <a:pt x="1028" y="9"/>
                </a:lnTo>
                <a:lnTo>
                  <a:pt x="1040" y="5"/>
                </a:lnTo>
                <a:lnTo>
                  <a:pt x="1052" y="3"/>
                </a:lnTo>
                <a:lnTo>
                  <a:pt x="1063" y="1"/>
                </a:lnTo>
                <a:lnTo>
                  <a:pt x="1076" y="0"/>
                </a:lnTo>
                <a:lnTo>
                  <a:pt x="1076" y="0"/>
                </a:lnTo>
                <a:lnTo>
                  <a:pt x="1087" y="1"/>
                </a:lnTo>
                <a:lnTo>
                  <a:pt x="1100" y="3"/>
                </a:lnTo>
                <a:lnTo>
                  <a:pt x="1111" y="5"/>
                </a:lnTo>
                <a:lnTo>
                  <a:pt x="1122" y="9"/>
                </a:lnTo>
                <a:lnTo>
                  <a:pt x="1133" y="15"/>
                </a:lnTo>
                <a:lnTo>
                  <a:pt x="1142" y="21"/>
                </a:lnTo>
                <a:lnTo>
                  <a:pt x="1152" y="27"/>
                </a:lnTo>
                <a:lnTo>
                  <a:pt x="1160" y="35"/>
                </a:lnTo>
                <a:lnTo>
                  <a:pt x="1169" y="43"/>
                </a:lnTo>
                <a:lnTo>
                  <a:pt x="1175" y="52"/>
                </a:lnTo>
                <a:lnTo>
                  <a:pt x="1181" y="62"/>
                </a:lnTo>
                <a:lnTo>
                  <a:pt x="1187" y="72"/>
                </a:lnTo>
                <a:lnTo>
                  <a:pt x="1191" y="84"/>
                </a:lnTo>
                <a:lnTo>
                  <a:pt x="1194" y="94"/>
                </a:lnTo>
                <a:lnTo>
                  <a:pt x="1195" y="107"/>
                </a:lnTo>
                <a:lnTo>
                  <a:pt x="1196" y="118"/>
                </a:lnTo>
                <a:lnTo>
                  <a:pt x="1196" y="118"/>
                </a:lnTo>
                <a:lnTo>
                  <a:pt x="1195" y="130"/>
                </a:lnTo>
                <a:lnTo>
                  <a:pt x="1194" y="140"/>
                </a:lnTo>
                <a:lnTo>
                  <a:pt x="1192" y="151"/>
                </a:lnTo>
                <a:lnTo>
                  <a:pt x="1188" y="160"/>
                </a:lnTo>
                <a:lnTo>
                  <a:pt x="1184" y="171"/>
                </a:lnTo>
                <a:lnTo>
                  <a:pt x="1179" y="179"/>
                </a:lnTo>
                <a:lnTo>
                  <a:pt x="1173" y="189"/>
                </a:lnTo>
                <a:lnTo>
                  <a:pt x="1166" y="197"/>
                </a:lnTo>
                <a:lnTo>
                  <a:pt x="1151" y="181"/>
                </a:lnTo>
                <a:lnTo>
                  <a:pt x="1151" y="181"/>
                </a:lnTo>
                <a:lnTo>
                  <a:pt x="1156" y="174"/>
                </a:lnTo>
                <a:lnTo>
                  <a:pt x="1160" y="167"/>
                </a:lnTo>
                <a:lnTo>
                  <a:pt x="1164" y="159"/>
                </a:lnTo>
                <a:lnTo>
                  <a:pt x="1168" y="152"/>
                </a:lnTo>
                <a:lnTo>
                  <a:pt x="1170" y="144"/>
                </a:lnTo>
                <a:lnTo>
                  <a:pt x="1172" y="135"/>
                </a:lnTo>
                <a:lnTo>
                  <a:pt x="1173" y="127"/>
                </a:lnTo>
                <a:lnTo>
                  <a:pt x="1174" y="118"/>
                </a:lnTo>
                <a:lnTo>
                  <a:pt x="1174" y="118"/>
                </a:lnTo>
                <a:lnTo>
                  <a:pt x="1173" y="109"/>
                </a:lnTo>
                <a:lnTo>
                  <a:pt x="1172" y="100"/>
                </a:lnTo>
                <a:lnTo>
                  <a:pt x="1169" y="90"/>
                </a:lnTo>
                <a:lnTo>
                  <a:pt x="1165" y="81"/>
                </a:lnTo>
                <a:lnTo>
                  <a:pt x="1161" y="72"/>
                </a:lnTo>
                <a:lnTo>
                  <a:pt x="1157" y="64"/>
                </a:lnTo>
                <a:lnTo>
                  <a:pt x="1151" y="57"/>
                </a:lnTo>
                <a:lnTo>
                  <a:pt x="1144" y="49"/>
                </a:lnTo>
                <a:lnTo>
                  <a:pt x="1138" y="43"/>
                </a:lnTo>
                <a:lnTo>
                  <a:pt x="1130" y="38"/>
                </a:lnTo>
                <a:lnTo>
                  <a:pt x="1122" y="32"/>
                </a:lnTo>
                <a:lnTo>
                  <a:pt x="1114" y="28"/>
                </a:lnTo>
                <a:lnTo>
                  <a:pt x="1104" y="25"/>
                </a:lnTo>
                <a:lnTo>
                  <a:pt x="1095" y="23"/>
                </a:lnTo>
                <a:lnTo>
                  <a:pt x="1085" y="21"/>
                </a:lnTo>
                <a:lnTo>
                  <a:pt x="1076" y="21"/>
                </a:lnTo>
                <a:lnTo>
                  <a:pt x="1076" y="21"/>
                </a:lnTo>
                <a:lnTo>
                  <a:pt x="1065" y="21"/>
                </a:lnTo>
                <a:lnTo>
                  <a:pt x="1056" y="23"/>
                </a:lnTo>
                <a:lnTo>
                  <a:pt x="1046" y="25"/>
                </a:lnTo>
                <a:lnTo>
                  <a:pt x="1037" y="28"/>
                </a:lnTo>
                <a:lnTo>
                  <a:pt x="1028" y="32"/>
                </a:lnTo>
                <a:lnTo>
                  <a:pt x="1021" y="38"/>
                </a:lnTo>
                <a:lnTo>
                  <a:pt x="1014" y="43"/>
                </a:lnTo>
                <a:lnTo>
                  <a:pt x="1006" y="49"/>
                </a:lnTo>
                <a:lnTo>
                  <a:pt x="1000" y="57"/>
                </a:lnTo>
                <a:lnTo>
                  <a:pt x="995" y="64"/>
                </a:lnTo>
                <a:lnTo>
                  <a:pt x="989" y="72"/>
                </a:lnTo>
                <a:lnTo>
                  <a:pt x="985" y="81"/>
                </a:lnTo>
                <a:lnTo>
                  <a:pt x="982" y="90"/>
                </a:lnTo>
                <a:lnTo>
                  <a:pt x="979" y="100"/>
                </a:lnTo>
                <a:lnTo>
                  <a:pt x="978" y="109"/>
                </a:lnTo>
                <a:lnTo>
                  <a:pt x="978" y="118"/>
                </a:lnTo>
                <a:lnTo>
                  <a:pt x="978" y="118"/>
                </a:lnTo>
                <a:lnTo>
                  <a:pt x="978" y="127"/>
                </a:lnTo>
                <a:lnTo>
                  <a:pt x="979" y="135"/>
                </a:lnTo>
                <a:lnTo>
                  <a:pt x="981" y="144"/>
                </a:lnTo>
                <a:lnTo>
                  <a:pt x="983" y="152"/>
                </a:lnTo>
                <a:lnTo>
                  <a:pt x="986" y="159"/>
                </a:lnTo>
                <a:lnTo>
                  <a:pt x="990" y="167"/>
                </a:lnTo>
                <a:lnTo>
                  <a:pt x="995" y="174"/>
                </a:lnTo>
                <a:lnTo>
                  <a:pt x="1000" y="181"/>
                </a:lnTo>
                <a:lnTo>
                  <a:pt x="984" y="197"/>
                </a:lnTo>
                <a:lnTo>
                  <a:pt x="984" y="197"/>
                </a:lnTo>
                <a:lnTo>
                  <a:pt x="978" y="189"/>
                </a:lnTo>
                <a:lnTo>
                  <a:pt x="971" y="179"/>
                </a:lnTo>
                <a:lnTo>
                  <a:pt x="967" y="171"/>
                </a:lnTo>
                <a:lnTo>
                  <a:pt x="963" y="160"/>
                </a:lnTo>
                <a:lnTo>
                  <a:pt x="959" y="151"/>
                </a:lnTo>
                <a:lnTo>
                  <a:pt x="957" y="140"/>
                </a:lnTo>
                <a:lnTo>
                  <a:pt x="956" y="130"/>
                </a:lnTo>
                <a:lnTo>
                  <a:pt x="954" y="118"/>
                </a:lnTo>
                <a:lnTo>
                  <a:pt x="954" y="118"/>
                </a:lnTo>
                <a:close/>
                <a:moveTo>
                  <a:pt x="851" y="156"/>
                </a:moveTo>
                <a:lnTo>
                  <a:pt x="851" y="82"/>
                </a:lnTo>
                <a:lnTo>
                  <a:pt x="871" y="82"/>
                </a:lnTo>
                <a:lnTo>
                  <a:pt x="871" y="139"/>
                </a:lnTo>
                <a:lnTo>
                  <a:pt x="905" y="139"/>
                </a:lnTo>
                <a:lnTo>
                  <a:pt x="905" y="156"/>
                </a:lnTo>
                <a:lnTo>
                  <a:pt x="851" y="156"/>
                </a:lnTo>
                <a:close/>
                <a:moveTo>
                  <a:pt x="782" y="156"/>
                </a:moveTo>
                <a:lnTo>
                  <a:pt x="836" y="156"/>
                </a:lnTo>
                <a:lnTo>
                  <a:pt x="836" y="139"/>
                </a:lnTo>
                <a:lnTo>
                  <a:pt x="800" y="139"/>
                </a:lnTo>
                <a:lnTo>
                  <a:pt x="800" y="127"/>
                </a:lnTo>
                <a:lnTo>
                  <a:pt x="830" y="127"/>
                </a:lnTo>
                <a:lnTo>
                  <a:pt x="830" y="111"/>
                </a:lnTo>
                <a:lnTo>
                  <a:pt x="800" y="111"/>
                </a:lnTo>
                <a:lnTo>
                  <a:pt x="800" y="99"/>
                </a:lnTo>
                <a:lnTo>
                  <a:pt x="835" y="99"/>
                </a:lnTo>
                <a:lnTo>
                  <a:pt x="835" y="82"/>
                </a:lnTo>
                <a:lnTo>
                  <a:pt x="782" y="82"/>
                </a:lnTo>
                <a:lnTo>
                  <a:pt x="782" y="156"/>
                </a:lnTo>
                <a:close/>
                <a:moveTo>
                  <a:pt x="696" y="120"/>
                </a:moveTo>
                <a:lnTo>
                  <a:pt x="696" y="120"/>
                </a:lnTo>
                <a:lnTo>
                  <a:pt x="697" y="111"/>
                </a:lnTo>
                <a:lnTo>
                  <a:pt x="699" y="104"/>
                </a:lnTo>
                <a:lnTo>
                  <a:pt x="702" y="96"/>
                </a:lnTo>
                <a:lnTo>
                  <a:pt x="707" y="91"/>
                </a:lnTo>
                <a:lnTo>
                  <a:pt x="712" y="86"/>
                </a:lnTo>
                <a:lnTo>
                  <a:pt x="718" y="83"/>
                </a:lnTo>
                <a:lnTo>
                  <a:pt x="725" y="81"/>
                </a:lnTo>
                <a:lnTo>
                  <a:pt x="733" y="80"/>
                </a:lnTo>
                <a:lnTo>
                  <a:pt x="733" y="80"/>
                </a:lnTo>
                <a:lnTo>
                  <a:pt x="739" y="81"/>
                </a:lnTo>
                <a:lnTo>
                  <a:pt x="745" y="82"/>
                </a:lnTo>
                <a:lnTo>
                  <a:pt x="750" y="84"/>
                </a:lnTo>
                <a:lnTo>
                  <a:pt x="754" y="86"/>
                </a:lnTo>
                <a:lnTo>
                  <a:pt x="758" y="90"/>
                </a:lnTo>
                <a:lnTo>
                  <a:pt x="761" y="94"/>
                </a:lnTo>
                <a:lnTo>
                  <a:pt x="765" y="100"/>
                </a:lnTo>
                <a:lnTo>
                  <a:pt x="766" y="106"/>
                </a:lnTo>
                <a:lnTo>
                  <a:pt x="746" y="106"/>
                </a:lnTo>
                <a:lnTo>
                  <a:pt x="746" y="106"/>
                </a:lnTo>
                <a:lnTo>
                  <a:pt x="744" y="101"/>
                </a:lnTo>
                <a:lnTo>
                  <a:pt x="741" y="99"/>
                </a:lnTo>
                <a:lnTo>
                  <a:pt x="737" y="96"/>
                </a:lnTo>
                <a:lnTo>
                  <a:pt x="733" y="96"/>
                </a:lnTo>
                <a:lnTo>
                  <a:pt x="733" y="96"/>
                </a:lnTo>
                <a:lnTo>
                  <a:pt x="730" y="96"/>
                </a:lnTo>
                <a:lnTo>
                  <a:pt x="726" y="99"/>
                </a:lnTo>
                <a:lnTo>
                  <a:pt x="724" y="101"/>
                </a:lnTo>
                <a:lnTo>
                  <a:pt x="720" y="103"/>
                </a:lnTo>
                <a:lnTo>
                  <a:pt x="719" y="106"/>
                </a:lnTo>
                <a:lnTo>
                  <a:pt x="717" y="110"/>
                </a:lnTo>
                <a:lnTo>
                  <a:pt x="716" y="120"/>
                </a:lnTo>
                <a:lnTo>
                  <a:pt x="716" y="120"/>
                </a:lnTo>
                <a:lnTo>
                  <a:pt x="717" y="129"/>
                </a:lnTo>
                <a:lnTo>
                  <a:pt x="719" y="132"/>
                </a:lnTo>
                <a:lnTo>
                  <a:pt x="721" y="136"/>
                </a:lnTo>
                <a:lnTo>
                  <a:pt x="724" y="138"/>
                </a:lnTo>
                <a:lnTo>
                  <a:pt x="727" y="140"/>
                </a:lnTo>
                <a:lnTo>
                  <a:pt x="730" y="143"/>
                </a:lnTo>
                <a:lnTo>
                  <a:pt x="734" y="143"/>
                </a:lnTo>
                <a:lnTo>
                  <a:pt x="734" y="143"/>
                </a:lnTo>
                <a:lnTo>
                  <a:pt x="741" y="142"/>
                </a:lnTo>
                <a:lnTo>
                  <a:pt x="747" y="139"/>
                </a:lnTo>
                <a:lnTo>
                  <a:pt x="747" y="129"/>
                </a:lnTo>
                <a:lnTo>
                  <a:pt x="734" y="129"/>
                </a:lnTo>
                <a:lnTo>
                  <a:pt x="734" y="115"/>
                </a:lnTo>
                <a:lnTo>
                  <a:pt x="766" y="115"/>
                </a:lnTo>
                <a:lnTo>
                  <a:pt x="766" y="148"/>
                </a:lnTo>
                <a:lnTo>
                  <a:pt x="766" y="148"/>
                </a:lnTo>
                <a:lnTo>
                  <a:pt x="758" y="153"/>
                </a:lnTo>
                <a:lnTo>
                  <a:pt x="751" y="156"/>
                </a:lnTo>
                <a:lnTo>
                  <a:pt x="742" y="158"/>
                </a:lnTo>
                <a:lnTo>
                  <a:pt x="736" y="159"/>
                </a:lnTo>
                <a:lnTo>
                  <a:pt x="736" y="159"/>
                </a:lnTo>
                <a:lnTo>
                  <a:pt x="727" y="158"/>
                </a:lnTo>
                <a:lnTo>
                  <a:pt x="719" y="156"/>
                </a:lnTo>
                <a:lnTo>
                  <a:pt x="712" y="153"/>
                </a:lnTo>
                <a:lnTo>
                  <a:pt x="707" y="149"/>
                </a:lnTo>
                <a:lnTo>
                  <a:pt x="702" y="143"/>
                </a:lnTo>
                <a:lnTo>
                  <a:pt x="699" y="136"/>
                </a:lnTo>
                <a:lnTo>
                  <a:pt x="697" y="128"/>
                </a:lnTo>
                <a:lnTo>
                  <a:pt x="696" y="120"/>
                </a:lnTo>
                <a:lnTo>
                  <a:pt x="696" y="120"/>
                </a:lnTo>
                <a:close/>
                <a:moveTo>
                  <a:pt x="644" y="130"/>
                </a:moveTo>
                <a:lnTo>
                  <a:pt x="654" y="102"/>
                </a:lnTo>
                <a:lnTo>
                  <a:pt x="663" y="130"/>
                </a:lnTo>
                <a:lnTo>
                  <a:pt x="644" y="130"/>
                </a:lnTo>
                <a:close/>
                <a:moveTo>
                  <a:pt x="615" y="156"/>
                </a:moveTo>
                <a:lnTo>
                  <a:pt x="636" y="156"/>
                </a:lnTo>
                <a:lnTo>
                  <a:pt x="639" y="145"/>
                </a:lnTo>
                <a:lnTo>
                  <a:pt x="669" y="145"/>
                </a:lnTo>
                <a:lnTo>
                  <a:pt x="673" y="156"/>
                </a:lnTo>
                <a:lnTo>
                  <a:pt x="693" y="156"/>
                </a:lnTo>
                <a:lnTo>
                  <a:pt x="664" y="82"/>
                </a:lnTo>
                <a:lnTo>
                  <a:pt x="643" y="82"/>
                </a:lnTo>
                <a:lnTo>
                  <a:pt x="615" y="156"/>
                </a:lnTo>
                <a:close/>
                <a:moveTo>
                  <a:pt x="541" y="156"/>
                </a:moveTo>
                <a:lnTo>
                  <a:pt x="559" y="156"/>
                </a:lnTo>
                <a:lnTo>
                  <a:pt x="559" y="112"/>
                </a:lnTo>
                <a:lnTo>
                  <a:pt x="585" y="156"/>
                </a:lnTo>
                <a:lnTo>
                  <a:pt x="606" y="156"/>
                </a:lnTo>
                <a:lnTo>
                  <a:pt x="606" y="82"/>
                </a:lnTo>
                <a:lnTo>
                  <a:pt x="587" y="82"/>
                </a:lnTo>
                <a:lnTo>
                  <a:pt x="587" y="126"/>
                </a:lnTo>
                <a:lnTo>
                  <a:pt x="561" y="82"/>
                </a:lnTo>
                <a:lnTo>
                  <a:pt x="541" y="82"/>
                </a:lnTo>
                <a:lnTo>
                  <a:pt x="541" y="156"/>
                </a:lnTo>
                <a:close/>
                <a:moveTo>
                  <a:pt x="457" y="127"/>
                </a:moveTo>
                <a:lnTo>
                  <a:pt x="457" y="117"/>
                </a:lnTo>
                <a:lnTo>
                  <a:pt x="486" y="117"/>
                </a:lnTo>
                <a:lnTo>
                  <a:pt x="486" y="87"/>
                </a:lnTo>
                <a:lnTo>
                  <a:pt x="498" y="87"/>
                </a:lnTo>
                <a:lnTo>
                  <a:pt x="498" y="117"/>
                </a:lnTo>
                <a:lnTo>
                  <a:pt x="527" y="117"/>
                </a:lnTo>
                <a:lnTo>
                  <a:pt x="527" y="127"/>
                </a:lnTo>
                <a:lnTo>
                  <a:pt x="498" y="127"/>
                </a:lnTo>
                <a:lnTo>
                  <a:pt x="498" y="156"/>
                </a:lnTo>
                <a:lnTo>
                  <a:pt x="486" y="156"/>
                </a:lnTo>
                <a:lnTo>
                  <a:pt x="486" y="127"/>
                </a:lnTo>
                <a:lnTo>
                  <a:pt x="457" y="127"/>
                </a:lnTo>
                <a:close/>
                <a:moveTo>
                  <a:pt x="392" y="156"/>
                </a:moveTo>
                <a:lnTo>
                  <a:pt x="448" y="156"/>
                </a:lnTo>
                <a:lnTo>
                  <a:pt x="448" y="139"/>
                </a:lnTo>
                <a:lnTo>
                  <a:pt x="411" y="139"/>
                </a:lnTo>
                <a:lnTo>
                  <a:pt x="411" y="127"/>
                </a:lnTo>
                <a:lnTo>
                  <a:pt x="442" y="127"/>
                </a:lnTo>
                <a:lnTo>
                  <a:pt x="442" y="111"/>
                </a:lnTo>
                <a:lnTo>
                  <a:pt x="411" y="111"/>
                </a:lnTo>
                <a:lnTo>
                  <a:pt x="411" y="99"/>
                </a:lnTo>
                <a:lnTo>
                  <a:pt x="446" y="99"/>
                </a:lnTo>
                <a:lnTo>
                  <a:pt x="446" y="82"/>
                </a:lnTo>
                <a:lnTo>
                  <a:pt x="392" y="82"/>
                </a:lnTo>
                <a:lnTo>
                  <a:pt x="392" y="156"/>
                </a:lnTo>
                <a:close/>
                <a:moveTo>
                  <a:pt x="309" y="156"/>
                </a:moveTo>
                <a:lnTo>
                  <a:pt x="328" y="156"/>
                </a:lnTo>
                <a:lnTo>
                  <a:pt x="328" y="112"/>
                </a:lnTo>
                <a:lnTo>
                  <a:pt x="354" y="156"/>
                </a:lnTo>
                <a:lnTo>
                  <a:pt x="374" y="156"/>
                </a:lnTo>
                <a:lnTo>
                  <a:pt x="374" y="82"/>
                </a:lnTo>
                <a:lnTo>
                  <a:pt x="356" y="82"/>
                </a:lnTo>
                <a:lnTo>
                  <a:pt x="356" y="126"/>
                </a:lnTo>
                <a:lnTo>
                  <a:pt x="329" y="82"/>
                </a:lnTo>
                <a:lnTo>
                  <a:pt x="309" y="82"/>
                </a:lnTo>
                <a:lnTo>
                  <a:pt x="309" y="156"/>
                </a:lnTo>
                <a:close/>
                <a:moveTo>
                  <a:pt x="226" y="156"/>
                </a:moveTo>
                <a:lnTo>
                  <a:pt x="246" y="156"/>
                </a:lnTo>
                <a:lnTo>
                  <a:pt x="246" y="128"/>
                </a:lnTo>
                <a:lnTo>
                  <a:pt x="272" y="128"/>
                </a:lnTo>
                <a:lnTo>
                  <a:pt x="272" y="156"/>
                </a:lnTo>
                <a:lnTo>
                  <a:pt x="292" y="156"/>
                </a:lnTo>
                <a:lnTo>
                  <a:pt x="292" y="82"/>
                </a:lnTo>
                <a:lnTo>
                  <a:pt x="272" y="82"/>
                </a:lnTo>
                <a:lnTo>
                  <a:pt x="272" y="110"/>
                </a:lnTo>
                <a:lnTo>
                  <a:pt x="246" y="110"/>
                </a:lnTo>
                <a:lnTo>
                  <a:pt x="246" y="82"/>
                </a:lnTo>
                <a:lnTo>
                  <a:pt x="226" y="82"/>
                </a:lnTo>
                <a:lnTo>
                  <a:pt x="226" y="156"/>
                </a:lnTo>
                <a:close/>
                <a:moveTo>
                  <a:pt x="155" y="156"/>
                </a:moveTo>
                <a:lnTo>
                  <a:pt x="211" y="156"/>
                </a:lnTo>
                <a:lnTo>
                  <a:pt x="211" y="139"/>
                </a:lnTo>
                <a:lnTo>
                  <a:pt x="174" y="139"/>
                </a:lnTo>
                <a:lnTo>
                  <a:pt x="174" y="127"/>
                </a:lnTo>
                <a:lnTo>
                  <a:pt x="205" y="127"/>
                </a:lnTo>
                <a:lnTo>
                  <a:pt x="205" y="111"/>
                </a:lnTo>
                <a:lnTo>
                  <a:pt x="174" y="111"/>
                </a:lnTo>
                <a:lnTo>
                  <a:pt x="174" y="99"/>
                </a:lnTo>
                <a:lnTo>
                  <a:pt x="209" y="99"/>
                </a:lnTo>
                <a:lnTo>
                  <a:pt x="209" y="82"/>
                </a:lnTo>
                <a:lnTo>
                  <a:pt x="155" y="82"/>
                </a:lnTo>
                <a:lnTo>
                  <a:pt x="155" y="156"/>
                </a:lnTo>
                <a:close/>
                <a:moveTo>
                  <a:pt x="74" y="126"/>
                </a:moveTo>
                <a:lnTo>
                  <a:pt x="74" y="126"/>
                </a:lnTo>
                <a:lnTo>
                  <a:pt x="74" y="134"/>
                </a:lnTo>
                <a:lnTo>
                  <a:pt x="76" y="142"/>
                </a:lnTo>
                <a:lnTo>
                  <a:pt x="79" y="147"/>
                </a:lnTo>
                <a:lnTo>
                  <a:pt x="83" y="151"/>
                </a:lnTo>
                <a:lnTo>
                  <a:pt x="89" y="155"/>
                </a:lnTo>
                <a:lnTo>
                  <a:pt x="94" y="157"/>
                </a:lnTo>
                <a:lnTo>
                  <a:pt x="99" y="158"/>
                </a:lnTo>
                <a:lnTo>
                  <a:pt x="107" y="159"/>
                </a:lnTo>
                <a:lnTo>
                  <a:pt x="107" y="159"/>
                </a:lnTo>
                <a:lnTo>
                  <a:pt x="113" y="158"/>
                </a:lnTo>
                <a:lnTo>
                  <a:pt x="118" y="157"/>
                </a:lnTo>
                <a:lnTo>
                  <a:pt x="124" y="155"/>
                </a:lnTo>
                <a:lnTo>
                  <a:pt x="129" y="151"/>
                </a:lnTo>
                <a:lnTo>
                  <a:pt x="133" y="147"/>
                </a:lnTo>
                <a:lnTo>
                  <a:pt x="136" y="142"/>
                </a:lnTo>
                <a:lnTo>
                  <a:pt x="138" y="134"/>
                </a:lnTo>
                <a:lnTo>
                  <a:pt x="138" y="126"/>
                </a:lnTo>
                <a:lnTo>
                  <a:pt x="138" y="82"/>
                </a:lnTo>
                <a:lnTo>
                  <a:pt x="118" y="82"/>
                </a:lnTo>
                <a:lnTo>
                  <a:pt x="118" y="129"/>
                </a:lnTo>
                <a:lnTo>
                  <a:pt x="118" y="129"/>
                </a:lnTo>
                <a:lnTo>
                  <a:pt x="117" y="134"/>
                </a:lnTo>
                <a:lnTo>
                  <a:pt x="115" y="138"/>
                </a:lnTo>
                <a:lnTo>
                  <a:pt x="112" y="142"/>
                </a:lnTo>
                <a:lnTo>
                  <a:pt x="107" y="142"/>
                </a:lnTo>
                <a:lnTo>
                  <a:pt x="107" y="142"/>
                </a:lnTo>
                <a:lnTo>
                  <a:pt x="100" y="142"/>
                </a:lnTo>
                <a:lnTo>
                  <a:pt x="97" y="138"/>
                </a:lnTo>
                <a:lnTo>
                  <a:pt x="94" y="134"/>
                </a:lnTo>
                <a:lnTo>
                  <a:pt x="94" y="129"/>
                </a:lnTo>
                <a:lnTo>
                  <a:pt x="94" y="82"/>
                </a:lnTo>
                <a:lnTo>
                  <a:pt x="74" y="82"/>
                </a:lnTo>
                <a:lnTo>
                  <a:pt x="74" y="126"/>
                </a:lnTo>
                <a:close/>
                <a:moveTo>
                  <a:pt x="0" y="156"/>
                </a:moveTo>
                <a:lnTo>
                  <a:pt x="20" y="156"/>
                </a:lnTo>
                <a:lnTo>
                  <a:pt x="20" y="135"/>
                </a:lnTo>
                <a:lnTo>
                  <a:pt x="26" y="127"/>
                </a:lnTo>
                <a:lnTo>
                  <a:pt x="43" y="156"/>
                </a:lnTo>
                <a:lnTo>
                  <a:pt x="66" y="156"/>
                </a:lnTo>
                <a:lnTo>
                  <a:pt x="40" y="112"/>
                </a:lnTo>
                <a:lnTo>
                  <a:pt x="63" y="82"/>
                </a:lnTo>
                <a:lnTo>
                  <a:pt x="40" y="82"/>
                </a:lnTo>
                <a:lnTo>
                  <a:pt x="20" y="109"/>
                </a:lnTo>
                <a:lnTo>
                  <a:pt x="20" y="82"/>
                </a:lnTo>
                <a:lnTo>
                  <a:pt x="0" y="82"/>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793750" y="1785938"/>
            <a:ext cx="1939925" cy="1622425"/>
          </a:xfrm>
          <a:custGeom>
            <a:avLst/>
            <a:gdLst>
              <a:gd name="T0" fmla="*/ 1222 w 1222"/>
              <a:gd name="T1" fmla="*/ 511 h 1022"/>
              <a:gd name="T2" fmla="*/ 710 w 1222"/>
              <a:gd name="T3" fmla="*/ 0 h 1022"/>
              <a:gd name="T4" fmla="*/ 607 w 1222"/>
              <a:gd name="T5" fmla="*/ 103 h 1022"/>
              <a:gd name="T6" fmla="*/ 938 w 1222"/>
              <a:gd name="T7" fmla="*/ 433 h 1022"/>
              <a:gd name="T8" fmla="*/ 0 w 1222"/>
              <a:gd name="T9" fmla="*/ 433 h 1022"/>
              <a:gd name="T10" fmla="*/ 0 w 1222"/>
              <a:gd name="T11" fmla="*/ 577 h 1022"/>
              <a:gd name="T12" fmla="*/ 950 w 1222"/>
              <a:gd name="T13" fmla="*/ 577 h 1022"/>
              <a:gd name="T14" fmla="*/ 607 w 1222"/>
              <a:gd name="T15" fmla="*/ 919 h 1022"/>
              <a:gd name="T16" fmla="*/ 710 w 1222"/>
              <a:gd name="T17" fmla="*/ 1022 h 1022"/>
              <a:gd name="T18" fmla="*/ 1222 w 1222"/>
              <a:gd name="T19" fmla="*/ 511 h 1022"/>
              <a:gd name="T20" fmla="*/ 1222 w 1222"/>
              <a:gd name="T21" fmla="*/ 511 h 1022"/>
              <a:gd name="T22" fmla="*/ 1222 w 1222"/>
              <a:gd name="T23" fmla="*/ 51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2" h="1022">
                <a:moveTo>
                  <a:pt x="1222" y="511"/>
                </a:moveTo>
                <a:lnTo>
                  <a:pt x="710" y="0"/>
                </a:lnTo>
                <a:lnTo>
                  <a:pt x="607" y="103"/>
                </a:lnTo>
                <a:lnTo>
                  <a:pt x="938" y="433"/>
                </a:lnTo>
                <a:lnTo>
                  <a:pt x="0" y="433"/>
                </a:lnTo>
                <a:lnTo>
                  <a:pt x="0" y="577"/>
                </a:lnTo>
                <a:lnTo>
                  <a:pt x="950" y="577"/>
                </a:lnTo>
                <a:lnTo>
                  <a:pt x="607" y="919"/>
                </a:lnTo>
                <a:lnTo>
                  <a:pt x="710" y="1022"/>
                </a:lnTo>
                <a:lnTo>
                  <a:pt x="1222" y="511"/>
                </a:lnTo>
                <a:lnTo>
                  <a:pt x="1222" y="511"/>
                </a:lnTo>
                <a:lnTo>
                  <a:pt x="1222" y="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40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_message_white_V1">
    <p:spTree>
      <p:nvGrpSpPr>
        <p:cNvPr id="1" name=""/>
        <p:cNvGrpSpPr/>
        <p:nvPr/>
      </p:nvGrpSpPr>
      <p:grpSpPr>
        <a:xfrm>
          <a:off x="0" y="0"/>
          <a:ext cx="0" cy="0"/>
          <a:chOff x="0" y="0"/>
          <a:chExt cx="0" cy="0"/>
        </a:xfrm>
      </p:grpSpPr>
      <p:sp>
        <p:nvSpPr>
          <p:cNvPr id="4" name="Text placeholder"/>
          <p:cNvSpPr>
            <a:spLocks noGrp="1"/>
          </p:cNvSpPr>
          <p:nvPr>
            <p:ph type="body" sz="quarter" idx="13" hasCustomPrompt="1"/>
          </p:nvPr>
        </p:nvSpPr>
        <p:spPr>
          <a:xfrm>
            <a:off x="550864" y="2349138"/>
            <a:ext cx="8316912" cy="3959588"/>
          </a:xfrm>
          <a:prstGeom prst="rect">
            <a:avLst/>
          </a:prstGeom>
        </p:spPr>
        <p:txBody>
          <a:bodyPr lIns="0" anchor="t">
            <a:noAutofit/>
          </a:bodyPr>
          <a:lstStyle>
            <a:lvl1pPr marL="0" indent="0">
              <a:lnSpc>
                <a:spcPct val="100000"/>
              </a:lnSpc>
              <a:spcBef>
                <a:spcPts val="0"/>
              </a:spcBef>
              <a:buNone/>
              <a:defRPr sz="3600" b="1" baseline="0">
                <a:solidFill>
                  <a:srgbClr val="000000"/>
                </a:solidFill>
              </a:defRPr>
            </a:lvl1pPr>
          </a:lstStyle>
          <a:p>
            <a:pPr lvl="0"/>
            <a:r>
              <a:rPr lang="en-GB" noProof="0" dirty="0" smtClean="0"/>
              <a:t>Enter key message here</a:t>
            </a:r>
            <a:endParaRPr lang="en-GB" noProof="0" dirty="0"/>
          </a:p>
        </p:txBody>
      </p:sp>
      <p:sp>
        <p:nvSpPr>
          <p:cNvPr id="6" name="Freeform 5"/>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75792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Key_message_blue_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8FB721-BDDF-FB48-90B8-55481CA2A338}"/>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4" name="Text placeholder"/>
          <p:cNvSpPr>
            <a:spLocks noGrp="1"/>
          </p:cNvSpPr>
          <p:nvPr>
            <p:ph type="body" sz="quarter" idx="13" hasCustomPrompt="1"/>
          </p:nvPr>
        </p:nvSpPr>
        <p:spPr>
          <a:xfrm>
            <a:off x="550864" y="2349138"/>
            <a:ext cx="8316912" cy="3959588"/>
          </a:xfrm>
          <a:prstGeom prst="rect">
            <a:avLst/>
          </a:prstGeom>
        </p:spPr>
        <p:txBody>
          <a:bodyPr lIns="0" anchor="t">
            <a:noAutofit/>
          </a:bodyPr>
          <a:lstStyle>
            <a:lvl1pPr marL="0" indent="0">
              <a:lnSpc>
                <a:spcPct val="100000"/>
              </a:lnSpc>
              <a:spcBef>
                <a:spcPts val="0"/>
              </a:spcBef>
              <a:buNone/>
              <a:defRPr sz="3600" b="1" baseline="0">
                <a:solidFill>
                  <a:schemeClr val="bg1"/>
                </a:solidFill>
              </a:defRPr>
            </a:lvl1pPr>
          </a:lstStyle>
          <a:p>
            <a:pPr lvl="0"/>
            <a:r>
              <a:rPr lang="en-GB" noProof="0" dirty="0" smtClean="0"/>
              <a:t>Enter key message here</a:t>
            </a:r>
            <a:endParaRPr lang="en-GB" noProof="0" dirty="0"/>
          </a:p>
        </p:txBody>
      </p:sp>
      <p:sp>
        <p:nvSpPr>
          <p:cNvPr id="7" name="Freeform 5"/>
          <p:cNvSpPr>
            <a:spLocks noEditPoints="1"/>
          </p:cNvSpPr>
          <p:nvPr/>
        </p:nvSpPr>
        <p:spPr bwMode="auto">
          <a:xfrm>
            <a:off x="9721850" y="558800"/>
            <a:ext cx="1908000" cy="379413"/>
          </a:xfrm>
          <a:custGeom>
            <a:avLst/>
            <a:gdLst>
              <a:gd name="T0" fmla="*/ 1075 w 1196"/>
              <a:gd name="T1" fmla="*/ 70 h 239"/>
              <a:gd name="T2" fmla="*/ 1084 w 1196"/>
              <a:gd name="T3" fmla="*/ 90 h 239"/>
              <a:gd name="T4" fmla="*/ 1063 w 1196"/>
              <a:gd name="T5" fmla="*/ 82 h 239"/>
              <a:gd name="T6" fmla="*/ 1034 w 1196"/>
              <a:gd name="T7" fmla="*/ 232 h 239"/>
              <a:gd name="T8" fmla="*/ 1097 w 1196"/>
              <a:gd name="T9" fmla="*/ 237 h 239"/>
              <a:gd name="T10" fmla="*/ 1137 w 1196"/>
              <a:gd name="T11" fmla="*/ 195 h 239"/>
              <a:gd name="T12" fmla="*/ 1106 w 1196"/>
              <a:gd name="T13" fmla="*/ 134 h 239"/>
              <a:gd name="T14" fmla="*/ 1101 w 1196"/>
              <a:gd name="T15" fmla="*/ 90 h 239"/>
              <a:gd name="T16" fmla="*/ 1095 w 1196"/>
              <a:gd name="T17" fmla="*/ 63 h 239"/>
              <a:gd name="T18" fmla="*/ 1064 w 1196"/>
              <a:gd name="T19" fmla="*/ 58 h 239"/>
              <a:gd name="T20" fmla="*/ 1047 w 1196"/>
              <a:gd name="T21" fmla="*/ 82 h 239"/>
              <a:gd name="T22" fmla="*/ 1044 w 1196"/>
              <a:gd name="T23" fmla="*/ 118 h 239"/>
              <a:gd name="T24" fmla="*/ 1024 w 1196"/>
              <a:gd name="T25" fmla="*/ 203 h 239"/>
              <a:gd name="T26" fmla="*/ 960 w 1196"/>
              <a:gd name="T27" fmla="*/ 84 h 239"/>
              <a:gd name="T28" fmla="*/ 1008 w 1196"/>
              <a:gd name="T29" fmla="*/ 21 h 239"/>
              <a:gd name="T30" fmla="*/ 1076 w 1196"/>
              <a:gd name="T31" fmla="*/ 0 h 239"/>
              <a:gd name="T32" fmla="*/ 1152 w 1196"/>
              <a:gd name="T33" fmla="*/ 27 h 239"/>
              <a:gd name="T34" fmla="*/ 1194 w 1196"/>
              <a:gd name="T35" fmla="*/ 94 h 239"/>
              <a:gd name="T36" fmla="*/ 1188 w 1196"/>
              <a:gd name="T37" fmla="*/ 160 h 239"/>
              <a:gd name="T38" fmla="*/ 1156 w 1196"/>
              <a:gd name="T39" fmla="*/ 174 h 239"/>
              <a:gd name="T40" fmla="*/ 1174 w 1196"/>
              <a:gd name="T41" fmla="*/ 118 h 239"/>
              <a:gd name="T42" fmla="*/ 1157 w 1196"/>
              <a:gd name="T43" fmla="*/ 64 h 239"/>
              <a:gd name="T44" fmla="*/ 1104 w 1196"/>
              <a:gd name="T45" fmla="*/ 25 h 239"/>
              <a:gd name="T46" fmla="*/ 1046 w 1196"/>
              <a:gd name="T47" fmla="*/ 25 h 239"/>
              <a:gd name="T48" fmla="*/ 995 w 1196"/>
              <a:gd name="T49" fmla="*/ 64 h 239"/>
              <a:gd name="T50" fmla="*/ 978 w 1196"/>
              <a:gd name="T51" fmla="*/ 118 h 239"/>
              <a:gd name="T52" fmla="*/ 995 w 1196"/>
              <a:gd name="T53" fmla="*/ 174 h 239"/>
              <a:gd name="T54" fmla="*/ 963 w 1196"/>
              <a:gd name="T55" fmla="*/ 160 h 239"/>
              <a:gd name="T56" fmla="*/ 851 w 1196"/>
              <a:gd name="T57" fmla="*/ 82 h 239"/>
              <a:gd name="T58" fmla="*/ 836 w 1196"/>
              <a:gd name="T59" fmla="*/ 156 h 239"/>
              <a:gd name="T60" fmla="*/ 800 w 1196"/>
              <a:gd name="T61" fmla="*/ 99 h 239"/>
              <a:gd name="T62" fmla="*/ 697 w 1196"/>
              <a:gd name="T63" fmla="*/ 111 h 239"/>
              <a:gd name="T64" fmla="*/ 733 w 1196"/>
              <a:gd name="T65" fmla="*/ 80 h 239"/>
              <a:gd name="T66" fmla="*/ 761 w 1196"/>
              <a:gd name="T67" fmla="*/ 94 h 239"/>
              <a:gd name="T68" fmla="*/ 737 w 1196"/>
              <a:gd name="T69" fmla="*/ 96 h 239"/>
              <a:gd name="T70" fmla="*/ 719 w 1196"/>
              <a:gd name="T71" fmla="*/ 106 h 239"/>
              <a:gd name="T72" fmla="*/ 724 w 1196"/>
              <a:gd name="T73" fmla="*/ 138 h 239"/>
              <a:gd name="T74" fmla="*/ 747 w 1196"/>
              <a:gd name="T75" fmla="*/ 129 h 239"/>
              <a:gd name="T76" fmla="*/ 751 w 1196"/>
              <a:gd name="T77" fmla="*/ 156 h 239"/>
              <a:gd name="T78" fmla="*/ 707 w 1196"/>
              <a:gd name="T79" fmla="*/ 149 h 239"/>
              <a:gd name="T80" fmla="*/ 654 w 1196"/>
              <a:gd name="T81" fmla="*/ 102 h 239"/>
              <a:gd name="T82" fmla="*/ 673 w 1196"/>
              <a:gd name="T83" fmla="*/ 156 h 239"/>
              <a:gd name="T84" fmla="*/ 559 w 1196"/>
              <a:gd name="T85" fmla="*/ 112 h 239"/>
              <a:gd name="T86" fmla="*/ 541 w 1196"/>
              <a:gd name="T87" fmla="*/ 82 h 239"/>
              <a:gd name="T88" fmla="*/ 498 w 1196"/>
              <a:gd name="T89" fmla="*/ 117 h 239"/>
              <a:gd name="T90" fmla="*/ 457 w 1196"/>
              <a:gd name="T91" fmla="*/ 127 h 239"/>
              <a:gd name="T92" fmla="*/ 442 w 1196"/>
              <a:gd name="T93" fmla="*/ 111 h 239"/>
              <a:gd name="T94" fmla="*/ 309 w 1196"/>
              <a:gd name="T95" fmla="*/ 156 h 239"/>
              <a:gd name="T96" fmla="*/ 356 w 1196"/>
              <a:gd name="T97" fmla="*/ 126 h 239"/>
              <a:gd name="T98" fmla="*/ 272 w 1196"/>
              <a:gd name="T99" fmla="*/ 128 h 239"/>
              <a:gd name="T100" fmla="*/ 246 w 1196"/>
              <a:gd name="T101" fmla="*/ 82 h 239"/>
              <a:gd name="T102" fmla="*/ 174 w 1196"/>
              <a:gd name="T103" fmla="*/ 127 h 239"/>
              <a:gd name="T104" fmla="*/ 155 w 1196"/>
              <a:gd name="T105" fmla="*/ 82 h 239"/>
              <a:gd name="T106" fmla="*/ 83 w 1196"/>
              <a:gd name="T107" fmla="*/ 151 h 239"/>
              <a:gd name="T108" fmla="*/ 118 w 1196"/>
              <a:gd name="T109" fmla="*/ 157 h 239"/>
              <a:gd name="T110" fmla="*/ 138 w 1196"/>
              <a:gd name="T111" fmla="*/ 82 h 239"/>
              <a:gd name="T112" fmla="*/ 107 w 1196"/>
              <a:gd name="T113" fmla="*/ 142 h 239"/>
              <a:gd name="T114" fmla="*/ 74 w 1196"/>
              <a:gd name="T115" fmla="*/ 82 h 239"/>
              <a:gd name="T116" fmla="*/ 66 w 1196"/>
              <a:gd name="T117" fmla="*/ 156 h 239"/>
              <a:gd name="T118" fmla="*/ 0 w 1196"/>
              <a:gd name="T119"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239">
                <a:moveTo>
                  <a:pt x="1063" y="82"/>
                </a:moveTo>
                <a:lnTo>
                  <a:pt x="1063" y="82"/>
                </a:lnTo>
                <a:lnTo>
                  <a:pt x="1064" y="78"/>
                </a:lnTo>
                <a:lnTo>
                  <a:pt x="1066" y="73"/>
                </a:lnTo>
                <a:lnTo>
                  <a:pt x="1070" y="71"/>
                </a:lnTo>
                <a:lnTo>
                  <a:pt x="1075" y="70"/>
                </a:lnTo>
                <a:lnTo>
                  <a:pt x="1075" y="70"/>
                </a:lnTo>
                <a:lnTo>
                  <a:pt x="1080" y="71"/>
                </a:lnTo>
                <a:lnTo>
                  <a:pt x="1084" y="73"/>
                </a:lnTo>
                <a:lnTo>
                  <a:pt x="1086" y="78"/>
                </a:lnTo>
                <a:lnTo>
                  <a:pt x="1087" y="82"/>
                </a:lnTo>
                <a:lnTo>
                  <a:pt x="1087" y="82"/>
                </a:lnTo>
                <a:lnTo>
                  <a:pt x="1086" y="87"/>
                </a:lnTo>
                <a:lnTo>
                  <a:pt x="1084" y="90"/>
                </a:lnTo>
                <a:lnTo>
                  <a:pt x="1080" y="93"/>
                </a:lnTo>
                <a:lnTo>
                  <a:pt x="1075" y="94"/>
                </a:lnTo>
                <a:lnTo>
                  <a:pt x="1075" y="94"/>
                </a:lnTo>
                <a:lnTo>
                  <a:pt x="1070" y="93"/>
                </a:lnTo>
                <a:lnTo>
                  <a:pt x="1066" y="90"/>
                </a:lnTo>
                <a:lnTo>
                  <a:pt x="1064" y="87"/>
                </a:lnTo>
                <a:lnTo>
                  <a:pt x="1063" y="82"/>
                </a:lnTo>
                <a:lnTo>
                  <a:pt x="1063" y="82"/>
                </a:lnTo>
                <a:close/>
                <a:moveTo>
                  <a:pt x="998" y="211"/>
                </a:moveTo>
                <a:lnTo>
                  <a:pt x="998" y="211"/>
                </a:lnTo>
                <a:lnTo>
                  <a:pt x="1006" y="217"/>
                </a:lnTo>
                <a:lnTo>
                  <a:pt x="1015" y="222"/>
                </a:lnTo>
                <a:lnTo>
                  <a:pt x="1024" y="227"/>
                </a:lnTo>
                <a:lnTo>
                  <a:pt x="1034" y="232"/>
                </a:lnTo>
                <a:lnTo>
                  <a:pt x="1044" y="235"/>
                </a:lnTo>
                <a:lnTo>
                  <a:pt x="1054" y="237"/>
                </a:lnTo>
                <a:lnTo>
                  <a:pt x="1064" y="238"/>
                </a:lnTo>
                <a:lnTo>
                  <a:pt x="1076" y="239"/>
                </a:lnTo>
                <a:lnTo>
                  <a:pt x="1076" y="239"/>
                </a:lnTo>
                <a:lnTo>
                  <a:pt x="1086" y="238"/>
                </a:lnTo>
                <a:lnTo>
                  <a:pt x="1097" y="237"/>
                </a:lnTo>
                <a:lnTo>
                  <a:pt x="1106" y="235"/>
                </a:lnTo>
                <a:lnTo>
                  <a:pt x="1117" y="232"/>
                </a:lnTo>
                <a:lnTo>
                  <a:pt x="1126" y="227"/>
                </a:lnTo>
                <a:lnTo>
                  <a:pt x="1136" y="222"/>
                </a:lnTo>
                <a:lnTo>
                  <a:pt x="1144" y="217"/>
                </a:lnTo>
                <a:lnTo>
                  <a:pt x="1153" y="211"/>
                </a:lnTo>
                <a:lnTo>
                  <a:pt x="1137" y="195"/>
                </a:lnTo>
                <a:lnTo>
                  <a:pt x="1137" y="195"/>
                </a:lnTo>
                <a:lnTo>
                  <a:pt x="1126" y="203"/>
                </a:lnTo>
                <a:lnTo>
                  <a:pt x="1114" y="211"/>
                </a:lnTo>
                <a:lnTo>
                  <a:pt x="1100" y="216"/>
                </a:lnTo>
                <a:lnTo>
                  <a:pt x="1086" y="218"/>
                </a:lnTo>
                <a:lnTo>
                  <a:pt x="1086" y="134"/>
                </a:lnTo>
                <a:lnTo>
                  <a:pt x="1106" y="134"/>
                </a:lnTo>
                <a:lnTo>
                  <a:pt x="1106" y="118"/>
                </a:lnTo>
                <a:lnTo>
                  <a:pt x="1086" y="118"/>
                </a:lnTo>
                <a:lnTo>
                  <a:pt x="1086" y="106"/>
                </a:lnTo>
                <a:lnTo>
                  <a:pt x="1086" y="106"/>
                </a:lnTo>
                <a:lnTo>
                  <a:pt x="1093" y="103"/>
                </a:lnTo>
                <a:lnTo>
                  <a:pt x="1098" y="97"/>
                </a:lnTo>
                <a:lnTo>
                  <a:pt x="1101" y="90"/>
                </a:lnTo>
                <a:lnTo>
                  <a:pt x="1102" y="86"/>
                </a:lnTo>
                <a:lnTo>
                  <a:pt x="1103" y="82"/>
                </a:lnTo>
                <a:lnTo>
                  <a:pt x="1103" y="82"/>
                </a:lnTo>
                <a:lnTo>
                  <a:pt x="1102" y="77"/>
                </a:lnTo>
                <a:lnTo>
                  <a:pt x="1101" y="71"/>
                </a:lnTo>
                <a:lnTo>
                  <a:pt x="1098" y="67"/>
                </a:lnTo>
                <a:lnTo>
                  <a:pt x="1095" y="63"/>
                </a:lnTo>
                <a:lnTo>
                  <a:pt x="1091" y="60"/>
                </a:lnTo>
                <a:lnTo>
                  <a:pt x="1086" y="58"/>
                </a:lnTo>
                <a:lnTo>
                  <a:pt x="1081" y="56"/>
                </a:lnTo>
                <a:lnTo>
                  <a:pt x="1076" y="56"/>
                </a:lnTo>
                <a:lnTo>
                  <a:pt x="1076" y="56"/>
                </a:lnTo>
                <a:lnTo>
                  <a:pt x="1069" y="56"/>
                </a:lnTo>
                <a:lnTo>
                  <a:pt x="1064" y="58"/>
                </a:lnTo>
                <a:lnTo>
                  <a:pt x="1060" y="60"/>
                </a:lnTo>
                <a:lnTo>
                  <a:pt x="1056" y="63"/>
                </a:lnTo>
                <a:lnTo>
                  <a:pt x="1053" y="67"/>
                </a:lnTo>
                <a:lnTo>
                  <a:pt x="1049" y="71"/>
                </a:lnTo>
                <a:lnTo>
                  <a:pt x="1048" y="77"/>
                </a:lnTo>
                <a:lnTo>
                  <a:pt x="1047" y="82"/>
                </a:lnTo>
                <a:lnTo>
                  <a:pt x="1047" y="82"/>
                </a:lnTo>
                <a:lnTo>
                  <a:pt x="1048" y="86"/>
                </a:lnTo>
                <a:lnTo>
                  <a:pt x="1049" y="90"/>
                </a:lnTo>
                <a:lnTo>
                  <a:pt x="1053" y="97"/>
                </a:lnTo>
                <a:lnTo>
                  <a:pt x="1058" y="103"/>
                </a:lnTo>
                <a:lnTo>
                  <a:pt x="1064" y="106"/>
                </a:lnTo>
                <a:lnTo>
                  <a:pt x="1064" y="118"/>
                </a:lnTo>
                <a:lnTo>
                  <a:pt x="1044" y="118"/>
                </a:lnTo>
                <a:lnTo>
                  <a:pt x="1044" y="134"/>
                </a:lnTo>
                <a:lnTo>
                  <a:pt x="1064" y="134"/>
                </a:lnTo>
                <a:lnTo>
                  <a:pt x="1064" y="218"/>
                </a:lnTo>
                <a:lnTo>
                  <a:pt x="1064" y="218"/>
                </a:lnTo>
                <a:lnTo>
                  <a:pt x="1050" y="216"/>
                </a:lnTo>
                <a:lnTo>
                  <a:pt x="1037" y="211"/>
                </a:lnTo>
                <a:lnTo>
                  <a:pt x="1024" y="203"/>
                </a:lnTo>
                <a:lnTo>
                  <a:pt x="1014" y="195"/>
                </a:lnTo>
                <a:lnTo>
                  <a:pt x="998" y="211"/>
                </a:lnTo>
                <a:close/>
                <a:moveTo>
                  <a:pt x="954" y="118"/>
                </a:moveTo>
                <a:lnTo>
                  <a:pt x="954" y="118"/>
                </a:lnTo>
                <a:lnTo>
                  <a:pt x="956" y="107"/>
                </a:lnTo>
                <a:lnTo>
                  <a:pt x="958" y="94"/>
                </a:lnTo>
                <a:lnTo>
                  <a:pt x="960" y="84"/>
                </a:lnTo>
                <a:lnTo>
                  <a:pt x="964" y="72"/>
                </a:lnTo>
                <a:lnTo>
                  <a:pt x="969" y="62"/>
                </a:lnTo>
                <a:lnTo>
                  <a:pt x="976" y="52"/>
                </a:lnTo>
                <a:lnTo>
                  <a:pt x="982" y="43"/>
                </a:lnTo>
                <a:lnTo>
                  <a:pt x="990" y="35"/>
                </a:lnTo>
                <a:lnTo>
                  <a:pt x="999" y="27"/>
                </a:lnTo>
                <a:lnTo>
                  <a:pt x="1008" y="21"/>
                </a:lnTo>
                <a:lnTo>
                  <a:pt x="1018" y="15"/>
                </a:lnTo>
                <a:lnTo>
                  <a:pt x="1028" y="9"/>
                </a:lnTo>
                <a:lnTo>
                  <a:pt x="1040" y="5"/>
                </a:lnTo>
                <a:lnTo>
                  <a:pt x="1052" y="3"/>
                </a:lnTo>
                <a:lnTo>
                  <a:pt x="1063" y="1"/>
                </a:lnTo>
                <a:lnTo>
                  <a:pt x="1076" y="0"/>
                </a:lnTo>
                <a:lnTo>
                  <a:pt x="1076" y="0"/>
                </a:lnTo>
                <a:lnTo>
                  <a:pt x="1087" y="1"/>
                </a:lnTo>
                <a:lnTo>
                  <a:pt x="1100" y="3"/>
                </a:lnTo>
                <a:lnTo>
                  <a:pt x="1111" y="5"/>
                </a:lnTo>
                <a:lnTo>
                  <a:pt x="1122" y="9"/>
                </a:lnTo>
                <a:lnTo>
                  <a:pt x="1133" y="15"/>
                </a:lnTo>
                <a:lnTo>
                  <a:pt x="1142" y="21"/>
                </a:lnTo>
                <a:lnTo>
                  <a:pt x="1152" y="27"/>
                </a:lnTo>
                <a:lnTo>
                  <a:pt x="1160" y="35"/>
                </a:lnTo>
                <a:lnTo>
                  <a:pt x="1169" y="43"/>
                </a:lnTo>
                <a:lnTo>
                  <a:pt x="1175" y="52"/>
                </a:lnTo>
                <a:lnTo>
                  <a:pt x="1181" y="62"/>
                </a:lnTo>
                <a:lnTo>
                  <a:pt x="1187" y="72"/>
                </a:lnTo>
                <a:lnTo>
                  <a:pt x="1191" y="84"/>
                </a:lnTo>
                <a:lnTo>
                  <a:pt x="1194" y="94"/>
                </a:lnTo>
                <a:lnTo>
                  <a:pt x="1195" y="107"/>
                </a:lnTo>
                <a:lnTo>
                  <a:pt x="1196" y="118"/>
                </a:lnTo>
                <a:lnTo>
                  <a:pt x="1196" y="118"/>
                </a:lnTo>
                <a:lnTo>
                  <a:pt x="1195" y="130"/>
                </a:lnTo>
                <a:lnTo>
                  <a:pt x="1194" y="140"/>
                </a:lnTo>
                <a:lnTo>
                  <a:pt x="1192" y="151"/>
                </a:lnTo>
                <a:lnTo>
                  <a:pt x="1188" y="160"/>
                </a:lnTo>
                <a:lnTo>
                  <a:pt x="1184" y="171"/>
                </a:lnTo>
                <a:lnTo>
                  <a:pt x="1179" y="179"/>
                </a:lnTo>
                <a:lnTo>
                  <a:pt x="1173" y="189"/>
                </a:lnTo>
                <a:lnTo>
                  <a:pt x="1166" y="197"/>
                </a:lnTo>
                <a:lnTo>
                  <a:pt x="1151" y="181"/>
                </a:lnTo>
                <a:lnTo>
                  <a:pt x="1151" y="181"/>
                </a:lnTo>
                <a:lnTo>
                  <a:pt x="1156" y="174"/>
                </a:lnTo>
                <a:lnTo>
                  <a:pt x="1160" y="167"/>
                </a:lnTo>
                <a:lnTo>
                  <a:pt x="1164" y="159"/>
                </a:lnTo>
                <a:lnTo>
                  <a:pt x="1168" y="152"/>
                </a:lnTo>
                <a:lnTo>
                  <a:pt x="1170" y="144"/>
                </a:lnTo>
                <a:lnTo>
                  <a:pt x="1172" y="135"/>
                </a:lnTo>
                <a:lnTo>
                  <a:pt x="1173" y="127"/>
                </a:lnTo>
                <a:lnTo>
                  <a:pt x="1174" y="118"/>
                </a:lnTo>
                <a:lnTo>
                  <a:pt x="1174" y="118"/>
                </a:lnTo>
                <a:lnTo>
                  <a:pt x="1173" y="109"/>
                </a:lnTo>
                <a:lnTo>
                  <a:pt x="1172" y="100"/>
                </a:lnTo>
                <a:lnTo>
                  <a:pt x="1169" y="90"/>
                </a:lnTo>
                <a:lnTo>
                  <a:pt x="1165" y="81"/>
                </a:lnTo>
                <a:lnTo>
                  <a:pt x="1161" y="72"/>
                </a:lnTo>
                <a:lnTo>
                  <a:pt x="1157" y="64"/>
                </a:lnTo>
                <a:lnTo>
                  <a:pt x="1151" y="57"/>
                </a:lnTo>
                <a:lnTo>
                  <a:pt x="1144" y="49"/>
                </a:lnTo>
                <a:lnTo>
                  <a:pt x="1138" y="43"/>
                </a:lnTo>
                <a:lnTo>
                  <a:pt x="1130" y="38"/>
                </a:lnTo>
                <a:lnTo>
                  <a:pt x="1122" y="32"/>
                </a:lnTo>
                <a:lnTo>
                  <a:pt x="1114" y="28"/>
                </a:lnTo>
                <a:lnTo>
                  <a:pt x="1104" y="25"/>
                </a:lnTo>
                <a:lnTo>
                  <a:pt x="1095" y="23"/>
                </a:lnTo>
                <a:lnTo>
                  <a:pt x="1085" y="21"/>
                </a:lnTo>
                <a:lnTo>
                  <a:pt x="1076" y="21"/>
                </a:lnTo>
                <a:lnTo>
                  <a:pt x="1076" y="21"/>
                </a:lnTo>
                <a:lnTo>
                  <a:pt x="1065" y="21"/>
                </a:lnTo>
                <a:lnTo>
                  <a:pt x="1056" y="23"/>
                </a:lnTo>
                <a:lnTo>
                  <a:pt x="1046" y="25"/>
                </a:lnTo>
                <a:lnTo>
                  <a:pt x="1037" y="28"/>
                </a:lnTo>
                <a:lnTo>
                  <a:pt x="1028" y="32"/>
                </a:lnTo>
                <a:lnTo>
                  <a:pt x="1021" y="38"/>
                </a:lnTo>
                <a:lnTo>
                  <a:pt x="1014" y="43"/>
                </a:lnTo>
                <a:lnTo>
                  <a:pt x="1006" y="49"/>
                </a:lnTo>
                <a:lnTo>
                  <a:pt x="1000" y="57"/>
                </a:lnTo>
                <a:lnTo>
                  <a:pt x="995" y="64"/>
                </a:lnTo>
                <a:lnTo>
                  <a:pt x="989" y="72"/>
                </a:lnTo>
                <a:lnTo>
                  <a:pt x="985" y="81"/>
                </a:lnTo>
                <a:lnTo>
                  <a:pt x="982" y="90"/>
                </a:lnTo>
                <a:lnTo>
                  <a:pt x="979" y="100"/>
                </a:lnTo>
                <a:lnTo>
                  <a:pt x="978" y="109"/>
                </a:lnTo>
                <a:lnTo>
                  <a:pt x="978" y="118"/>
                </a:lnTo>
                <a:lnTo>
                  <a:pt x="978" y="118"/>
                </a:lnTo>
                <a:lnTo>
                  <a:pt x="978" y="127"/>
                </a:lnTo>
                <a:lnTo>
                  <a:pt x="979" y="135"/>
                </a:lnTo>
                <a:lnTo>
                  <a:pt x="981" y="144"/>
                </a:lnTo>
                <a:lnTo>
                  <a:pt x="983" y="152"/>
                </a:lnTo>
                <a:lnTo>
                  <a:pt x="986" y="159"/>
                </a:lnTo>
                <a:lnTo>
                  <a:pt x="990" y="167"/>
                </a:lnTo>
                <a:lnTo>
                  <a:pt x="995" y="174"/>
                </a:lnTo>
                <a:lnTo>
                  <a:pt x="1000" y="181"/>
                </a:lnTo>
                <a:lnTo>
                  <a:pt x="984" y="197"/>
                </a:lnTo>
                <a:lnTo>
                  <a:pt x="984" y="197"/>
                </a:lnTo>
                <a:lnTo>
                  <a:pt x="978" y="189"/>
                </a:lnTo>
                <a:lnTo>
                  <a:pt x="971" y="179"/>
                </a:lnTo>
                <a:lnTo>
                  <a:pt x="967" y="171"/>
                </a:lnTo>
                <a:lnTo>
                  <a:pt x="963" y="160"/>
                </a:lnTo>
                <a:lnTo>
                  <a:pt x="959" y="151"/>
                </a:lnTo>
                <a:lnTo>
                  <a:pt x="957" y="140"/>
                </a:lnTo>
                <a:lnTo>
                  <a:pt x="956" y="130"/>
                </a:lnTo>
                <a:lnTo>
                  <a:pt x="954" y="118"/>
                </a:lnTo>
                <a:lnTo>
                  <a:pt x="954" y="118"/>
                </a:lnTo>
                <a:close/>
                <a:moveTo>
                  <a:pt x="851" y="156"/>
                </a:moveTo>
                <a:lnTo>
                  <a:pt x="851" y="82"/>
                </a:lnTo>
                <a:lnTo>
                  <a:pt x="871" y="82"/>
                </a:lnTo>
                <a:lnTo>
                  <a:pt x="871" y="139"/>
                </a:lnTo>
                <a:lnTo>
                  <a:pt x="905" y="139"/>
                </a:lnTo>
                <a:lnTo>
                  <a:pt x="905" y="156"/>
                </a:lnTo>
                <a:lnTo>
                  <a:pt x="851" y="156"/>
                </a:lnTo>
                <a:close/>
                <a:moveTo>
                  <a:pt x="782" y="156"/>
                </a:moveTo>
                <a:lnTo>
                  <a:pt x="836" y="156"/>
                </a:lnTo>
                <a:lnTo>
                  <a:pt x="836" y="139"/>
                </a:lnTo>
                <a:lnTo>
                  <a:pt x="800" y="139"/>
                </a:lnTo>
                <a:lnTo>
                  <a:pt x="800" y="127"/>
                </a:lnTo>
                <a:lnTo>
                  <a:pt x="830" y="127"/>
                </a:lnTo>
                <a:lnTo>
                  <a:pt x="830" y="111"/>
                </a:lnTo>
                <a:lnTo>
                  <a:pt x="800" y="111"/>
                </a:lnTo>
                <a:lnTo>
                  <a:pt x="800" y="99"/>
                </a:lnTo>
                <a:lnTo>
                  <a:pt x="835" y="99"/>
                </a:lnTo>
                <a:lnTo>
                  <a:pt x="835" y="82"/>
                </a:lnTo>
                <a:lnTo>
                  <a:pt x="782" y="82"/>
                </a:lnTo>
                <a:lnTo>
                  <a:pt x="782" y="156"/>
                </a:lnTo>
                <a:close/>
                <a:moveTo>
                  <a:pt x="696" y="120"/>
                </a:moveTo>
                <a:lnTo>
                  <a:pt x="696" y="120"/>
                </a:lnTo>
                <a:lnTo>
                  <a:pt x="697" y="111"/>
                </a:lnTo>
                <a:lnTo>
                  <a:pt x="699" y="104"/>
                </a:lnTo>
                <a:lnTo>
                  <a:pt x="702" y="96"/>
                </a:lnTo>
                <a:lnTo>
                  <a:pt x="707" y="91"/>
                </a:lnTo>
                <a:lnTo>
                  <a:pt x="712" y="86"/>
                </a:lnTo>
                <a:lnTo>
                  <a:pt x="718" y="83"/>
                </a:lnTo>
                <a:lnTo>
                  <a:pt x="725" y="81"/>
                </a:lnTo>
                <a:lnTo>
                  <a:pt x="733" y="80"/>
                </a:lnTo>
                <a:lnTo>
                  <a:pt x="733" y="80"/>
                </a:lnTo>
                <a:lnTo>
                  <a:pt x="739" y="81"/>
                </a:lnTo>
                <a:lnTo>
                  <a:pt x="745" y="82"/>
                </a:lnTo>
                <a:lnTo>
                  <a:pt x="750" y="84"/>
                </a:lnTo>
                <a:lnTo>
                  <a:pt x="754" y="86"/>
                </a:lnTo>
                <a:lnTo>
                  <a:pt x="758" y="90"/>
                </a:lnTo>
                <a:lnTo>
                  <a:pt x="761" y="94"/>
                </a:lnTo>
                <a:lnTo>
                  <a:pt x="765" y="100"/>
                </a:lnTo>
                <a:lnTo>
                  <a:pt x="766" y="106"/>
                </a:lnTo>
                <a:lnTo>
                  <a:pt x="746" y="106"/>
                </a:lnTo>
                <a:lnTo>
                  <a:pt x="746" y="106"/>
                </a:lnTo>
                <a:lnTo>
                  <a:pt x="744" y="101"/>
                </a:lnTo>
                <a:lnTo>
                  <a:pt x="741" y="99"/>
                </a:lnTo>
                <a:lnTo>
                  <a:pt x="737" y="96"/>
                </a:lnTo>
                <a:lnTo>
                  <a:pt x="733" y="96"/>
                </a:lnTo>
                <a:lnTo>
                  <a:pt x="733" y="96"/>
                </a:lnTo>
                <a:lnTo>
                  <a:pt x="730" y="96"/>
                </a:lnTo>
                <a:lnTo>
                  <a:pt x="726" y="99"/>
                </a:lnTo>
                <a:lnTo>
                  <a:pt x="724" y="101"/>
                </a:lnTo>
                <a:lnTo>
                  <a:pt x="720" y="103"/>
                </a:lnTo>
                <a:lnTo>
                  <a:pt x="719" y="106"/>
                </a:lnTo>
                <a:lnTo>
                  <a:pt x="717" y="110"/>
                </a:lnTo>
                <a:lnTo>
                  <a:pt x="716" y="120"/>
                </a:lnTo>
                <a:lnTo>
                  <a:pt x="716" y="120"/>
                </a:lnTo>
                <a:lnTo>
                  <a:pt x="717" y="129"/>
                </a:lnTo>
                <a:lnTo>
                  <a:pt x="719" y="132"/>
                </a:lnTo>
                <a:lnTo>
                  <a:pt x="721" y="136"/>
                </a:lnTo>
                <a:lnTo>
                  <a:pt x="724" y="138"/>
                </a:lnTo>
                <a:lnTo>
                  <a:pt x="727" y="140"/>
                </a:lnTo>
                <a:lnTo>
                  <a:pt x="730" y="143"/>
                </a:lnTo>
                <a:lnTo>
                  <a:pt x="734" y="143"/>
                </a:lnTo>
                <a:lnTo>
                  <a:pt x="734" y="143"/>
                </a:lnTo>
                <a:lnTo>
                  <a:pt x="741" y="142"/>
                </a:lnTo>
                <a:lnTo>
                  <a:pt x="747" y="139"/>
                </a:lnTo>
                <a:lnTo>
                  <a:pt x="747" y="129"/>
                </a:lnTo>
                <a:lnTo>
                  <a:pt x="734" y="129"/>
                </a:lnTo>
                <a:lnTo>
                  <a:pt x="734" y="115"/>
                </a:lnTo>
                <a:lnTo>
                  <a:pt x="766" y="115"/>
                </a:lnTo>
                <a:lnTo>
                  <a:pt x="766" y="148"/>
                </a:lnTo>
                <a:lnTo>
                  <a:pt x="766" y="148"/>
                </a:lnTo>
                <a:lnTo>
                  <a:pt x="758" y="153"/>
                </a:lnTo>
                <a:lnTo>
                  <a:pt x="751" y="156"/>
                </a:lnTo>
                <a:lnTo>
                  <a:pt x="742" y="158"/>
                </a:lnTo>
                <a:lnTo>
                  <a:pt x="736" y="159"/>
                </a:lnTo>
                <a:lnTo>
                  <a:pt x="736" y="159"/>
                </a:lnTo>
                <a:lnTo>
                  <a:pt x="727" y="158"/>
                </a:lnTo>
                <a:lnTo>
                  <a:pt x="719" y="156"/>
                </a:lnTo>
                <a:lnTo>
                  <a:pt x="712" y="153"/>
                </a:lnTo>
                <a:lnTo>
                  <a:pt x="707" y="149"/>
                </a:lnTo>
                <a:lnTo>
                  <a:pt x="702" y="143"/>
                </a:lnTo>
                <a:lnTo>
                  <a:pt x="699" y="136"/>
                </a:lnTo>
                <a:lnTo>
                  <a:pt x="697" y="128"/>
                </a:lnTo>
                <a:lnTo>
                  <a:pt x="696" y="120"/>
                </a:lnTo>
                <a:lnTo>
                  <a:pt x="696" y="120"/>
                </a:lnTo>
                <a:close/>
                <a:moveTo>
                  <a:pt x="644" y="130"/>
                </a:moveTo>
                <a:lnTo>
                  <a:pt x="654" y="102"/>
                </a:lnTo>
                <a:lnTo>
                  <a:pt x="663" y="130"/>
                </a:lnTo>
                <a:lnTo>
                  <a:pt x="644" y="130"/>
                </a:lnTo>
                <a:close/>
                <a:moveTo>
                  <a:pt x="615" y="156"/>
                </a:moveTo>
                <a:lnTo>
                  <a:pt x="636" y="156"/>
                </a:lnTo>
                <a:lnTo>
                  <a:pt x="639" y="145"/>
                </a:lnTo>
                <a:lnTo>
                  <a:pt x="669" y="145"/>
                </a:lnTo>
                <a:lnTo>
                  <a:pt x="673" y="156"/>
                </a:lnTo>
                <a:lnTo>
                  <a:pt x="693" y="156"/>
                </a:lnTo>
                <a:lnTo>
                  <a:pt x="664" y="82"/>
                </a:lnTo>
                <a:lnTo>
                  <a:pt x="643" y="82"/>
                </a:lnTo>
                <a:lnTo>
                  <a:pt x="615" y="156"/>
                </a:lnTo>
                <a:close/>
                <a:moveTo>
                  <a:pt x="541" y="156"/>
                </a:moveTo>
                <a:lnTo>
                  <a:pt x="559" y="156"/>
                </a:lnTo>
                <a:lnTo>
                  <a:pt x="559" y="112"/>
                </a:lnTo>
                <a:lnTo>
                  <a:pt x="585" y="156"/>
                </a:lnTo>
                <a:lnTo>
                  <a:pt x="606" y="156"/>
                </a:lnTo>
                <a:lnTo>
                  <a:pt x="606" y="82"/>
                </a:lnTo>
                <a:lnTo>
                  <a:pt x="587" y="82"/>
                </a:lnTo>
                <a:lnTo>
                  <a:pt x="587" y="126"/>
                </a:lnTo>
                <a:lnTo>
                  <a:pt x="561" y="82"/>
                </a:lnTo>
                <a:lnTo>
                  <a:pt x="541" y="82"/>
                </a:lnTo>
                <a:lnTo>
                  <a:pt x="541" y="156"/>
                </a:lnTo>
                <a:close/>
                <a:moveTo>
                  <a:pt x="457" y="127"/>
                </a:moveTo>
                <a:lnTo>
                  <a:pt x="457" y="117"/>
                </a:lnTo>
                <a:lnTo>
                  <a:pt x="486" y="117"/>
                </a:lnTo>
                <a:lnTo>
                  <a:pt x="486" y="87"/>
                </a:lnTo>
                <a:lnTo>
                  <a:pt x="498" y="87"/>
                </a:lnTo>
                <a:lnTo>
                  <a:pt x="498" y="117"/>
                </a:lnTo>
                <a:lnTo>
                  <a:pt x="527" y="117"/>
                </a:lnTo>
                <a:lnTo>
                  <a:pt x="527" y="127"/>
                </a:lnTo>
                <a:lnTo>
                  <a:pt x="498" y="127"/>
                </a:lnTo>
                <a:lnTo>
                  <a:pt x="498" y="156"/>
                </a:lnTo>
                <a:lnTo>
                  <a:pt x="486" y="156"/>
                </a:lnTo>
                <a:lnTo>
                  <a:pt x="486" y="127"/>
                </a:lnTo>
                <a:lnTo>
                  <a:pt x="457" y="127"/>
                </a:lnTo>
                <a:close/>
                <a:moveTo>
                  <a:pt x="392" y="156"/>
                </a:moveTo>
                <a:lnTo>
                  <a:pt x="448" y="156"/>
                </a:lnTo>
                <a:lnTo>
                  <a:pt x="448" y="139"/>
                </a:lnTo>
                <a:lnTo>
                  <a:pt x="411" y="139"/>
                </a:lnTo>
                <a:lnTo>
                  <a:pt x="411" y="127"/>
                </a:lnTo>
                <a:lnTo>
                  <a:pt x="442" y="127"/>
                </a:lnTo>
                <a:lnTo>
                  <a:pt x="442" y="111"/>
                </a:lnTo>
                <a:lnTo>
                  <a:pt x="411" y="111"/>
                </a:lnTo>
                <a:lnTo>
                  <a:pt x="411" y="99"/>
                </a:lnTo>
                <a:lnTo>
                  <a:pt x="446" y="99"/>
                </a:lnTo>
                <a:lnTo>
                  <a:pt x="446" y="82"/>
                </a:lnTo>
                <a:lnTo>
                  <a:pt x="392" y="82"/>
                </a:lnTo>
                <a:lnTo>
                  <a:pt x="392" y="156"/>
                </a:lnTo>
                <a:close/>
                <a:moveTo>
                  <a:pt x="309" y="156"/>
                </a:moveTo>
                <a:lnTo>
                  <a:pt x="328" y="156"/>
                </a:lnTo>
                <a:lnTo>
                  <a:pt x="328" y="112"/>
                </a:lnTo>
                <a:lnTo>
                  <a:pt x="354" y="156"/>
                </a:lnTo>
                <a:lnTo>
                  <a:pt x="374" y="156"/>
                </a:lnTo>
                <a:lnTo>
                  <a:pt x="374" y="82"/>
                </a:lnTo>
                <a:lnTo>
                  <a:pt x="356" y="82"/>
                </a:lnTo>
                <a:lnTo>
                  <a:pt x="356" y="126"/>
                </a:lnTo>
                <a:lnTo>
                  <a:pt x="329" y="82"/>
                </a:lnTo>
                <a:lnTo>
                  <a:pt x="309" y="82"/>
                </a:lnTo>
                <a:lnTo>
                  <a:pt x="309" y="156"/>
                </a:lnTo>
                <a:close/>
                <a:moveTo>
                  <a:pt x="226" y="156"/>
                </a:moveTo>
                <a:lnTo>
                  <a:pt x="246" y="156"/>
                </a:lnTo>
                <a:lnTo>
                  <a:pt x="246" y="128"/>
                </a:lnTo>
                <a:lnTo>
                  <a:pt x="272" y="128"/>
                </a:lnTo>
                <a:lnTo>
                  <a:pt x="272" y="156"/>
                </a:lnTo>
                <a:lnTo>
                  <a:pt x="292" y="156"/>
                </a:lnTo>
                <a:lnTo>
                  <a:pt x="292" y="82"/>
                </a:lnTo>
                <a:lnTo>
                  <a:pt x="272" y="82"/>
                </a:lnTo>
                <a:lnTo>
                  <a:pt x="272" y="110"/>
                </a:lnTo>
                <a:lnTo>
                  <a:pt x="246" y="110"/>
                </a:lnTo>
                <a:lnTo>
                  <a:pt x="246" y="82"/>
                </a:lnTo>
                <a:lnTo>
                  <a:pt x="226" y="82"/>
                </a:lnTo>
                <a:lnTo>
                  <a:pt x="226" y="156"/>
                </a:lnTo>
                <a:close/>
                <a:moveTo>
                  <a:pt x="155" y="156"/>
                </a:moveTo>
                <a:lnTo>
                  <a:pt x="211" y="156"/>
                </a:lnTo>
                <a:lnTo>
                  <a:pt x="211" y="139"/>
                </a:lnTo>
                <a:lnTo>
                  <a:pt x="174" y="139"/>
                </a:lnTo>
                <a:lnTo>
                  <a:pt x="174" y="127"/>
                </a:lnTo>
                <a:lnTo>
                  <a:pt x="205" y="127"/>
                </a:lnTo>
                <a:lnTo>
                  <a:pt x="205" y="111"/>
                </a:lnTo>
                <a:lnTo>
                  <a:pt x="174" y="111"/>
                </a:lnTo>
                <a:lnTo>
                  <a:pt x="174" y="99"/>
                </a:lnTo>
                <a:lnTo>
                  <a:pt x="209" y="99"/>
                </a:lnTo>
                <a:lnTo>
                  <a:pt x="209" y="82"/>
                </a:lnTo>
                <a:lnTo>
                  <a:pt x="155" y="82"/>
                </a:lnTo>
                <a:lnTo>
                  <a:pt x="155" y="156"/>
                </a:lnTo>
                <a:close/>
                <a:moveTo>
                  <a:pt x="74" y="126"/>
                </a:moveTo>
                <a:lnTo>
                  <a:pt x="74" y="126"/>
                </a:lnTo>
                <a:lnTo>
                  <a:pt x="74" y="134"/>
                </a:lnTo>
                <a:lnTo>
                  <a:pt x="76" y="142"/>
                </a:lnTo>
                <a:lnTo>
                  <a:pt x="79" y="147"/>
                </a:lnTo>
                <a:lnTo>
                  <a:pt x="83" y="151"/>
                </a:lnTo>
                <a:lnTo>
                  <a:pt x="89" y="155"/>
                </a:lnTo>
                <a:lnTo>
                  <a:pt x="94" y="157"/>
                </a:lnTo>
                <a:lnTo>
                  <a:pt x="99" y="158"/>
                </a:lnTo>
                <a:lnTo>
                  <a:pt x="107" y="159"/>
                </a:lnTo>
                <a:lnTo>
                  <a:pt x="107" y="159"/>
                </a:lnTo>
                <a:lnTo>
                  <a:pt x="113" y="158"/>
                </a:lnTo>
                <a:lnTo>
                  <a:pt x="118" y="157"/>
                </a:lnTo>
                <a:lnTo>
                  <a:pt x="124" y="155"/>
                </a:lnTo>
                <a:lnTo>
                  <a:pt x="129" y="151"/>
                </a:lnTo>
                <a:lnTo>
                  <a:pt x="133" y="147"/>
                </a:lnTo>
                <a:lnTo>
                  <a:pt x="136" y="142"/>
                </a:lnTo>
                <a:lnTo>
                  <a:pt x="138" y="134"/>
                </a:lnTo>
                <a:lnTo>
                  <a:pt x="138" y="126"/>
                </a:lnTo>
                <a:lnTo>
                  <a:pt x="138" y="82"/>
                </a:lnTo>
                <a:lnTo>
                  <a:pt x="118" y="82"/>
                </a:lnTo>
                <a:lnTo>
                  <a:pt x="118" y="129"/>
                </a:lnTo>
                <a:lnTo>
                  <a:pt x="118" y="129"/>
                </a:lnTo>
                <a:lnTo>
                  <a:pt x="117" y="134"/>
                </a:lnTo>
                <a:lnTo>
                  <a:pt x="115" y="138"/>
                </a:lnTo>
                <a:lnTo>
                  <a:pt x="112" y="142"/>
                </a:lnTo>
                <a:lnTo>
                  <a:pt x="107" y="142"/>
                </a:lnTo>
                <a:lnTo>
                  <a:pt x="107" y="142"/>
                </a:lnTo>
                <a:lnTo>
                  <a:pt x="100" y="142"/>
                </a:lnTo>
                <a:lnTo>
                  <a:pt x="97" y="138"/>
                </a:lnTo>
                <a:lnTo>
                  <a:pt x="94" y="134"/>
                </a:lnTo>
                <a:lnTo>
                  <a:pt x="94" y="129"/>
                </a:lnTo>
                <a:lnTo>
                  <a:pt x="94" y="82"/>
                </a:lnTo>
                <a:lnTo>
                  <a:pt x="74" y="82"/>
                </a:lnTo>
                <a:lnTo>
                  <a:pt x="74" y="126"/>
                </a:lnTo>
                <a:close/>
                <a:moveTo>
                  <a:pt x="0" y="156"/>
                </a:moveTo>
                <a:lnTo>
                  <a:pt x="20" y="156"/>
                </a:lnTo>
                <a:lnTo>
                  <a:pt x="20" y="135"/>
                </a:lnTo>
                <a:lnTo>
                  <a:pt x="26" y="127"/>
                </a:lnTo>
                <a:lnTo>
                  <a:pt x="43" y="156"/>
                </a:lnTo>
                <a:lnTo>
                  <a:pt x="66" y="156"/>
                </a:lnTo>
                <a:lnTo>
                  <a:pt x="40" y="112"/>
                </a:lnTo>
                <a:lnTo>
                  <a:pt x="63" y="82"/>
                </a:lnTo>
                <a:lnTo>
                  <a:pt x="40" y="82"/>
                </a:lnTo>
                <a:lnTo>
                  <a:pt x="20" y="109"/>
                </a:lnTo>
                <a:lnTo>
                  <a:pt x="20" y="82"/>
                </a:lnTo>
                <a:lnTo>
                  <a:pt x="0" y="82"/>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5187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genda_layout_white_V1">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5" name="Text Placeholder 5"/>
          <p:cNvSpPr>
            <a:spLocks noGrp="1"/>
          </p:cNvSpPr>
          <p:nvPr>
            <p:ph type="body" sz="quarter" idx="13" hasCustomPrompt="1"/>
          </p:nvPr>
        </p:nvSpPr>
        <p:spPr>
          <a:xfrm>
            <a:off x="555365" y="1991200"/>
            <a:ext cx="2113946" cy="537147"/>
          </a:xfrm>
          <a:prstGeom prst="rect">
            <a:avLst/>
          </a:prstGeom>
        </p:spPr>
        <p:txBody>
          <a:bodyPr lIns="0" anchor="t"/>
          <a:lstStyle>
            <a:lvl1pPr marL="0" indent="0">
              <a:lnSpc>
                <a:spcPct val="100000"/>
              </a:lnSpc>
              <a:spcBef>
                <a:spcPts val="0"/>
              </a:spcBef>
              <a:buNone/>
              <a:defRPr sz="3600" b="1" i="0" baseline="0">
                <a:solidFill>
                  <a:srgbClr val="000000"/>
                </a:solidFill>
              </a:defRPr>
            </a:lvl1pPr>
          </a:lstStyle>
          <a:p>
            <a:pPr lvl="0"/>
            <a:r>
              <a:rPr lang="en-GB" noProof="0" dirty="0" smtClean="0"/>
              <a:t>Agenda</a:t>
            </a:r>
            <a:endParaRPr lang="en-GB" noProof="0" dirty="0"/>
          </a:p>
        </p:txBody>
      </p:sp>
      <p:sp>
        <p:nvSpPr>
          <p:cNvPr id="9" name="Text Placeholder 5"/>
          <p:cNvSpPr>
            <a:spLocks noGrp="1"/>
          </p:cNvSpPr>
          <p:nvPr>
            <p:ph type="body" sz="quarter" idx="14" hasCustomPrompt="1"/>
          </p:nvPr>
        </p:nvSpPr>
        <p:spPr>
          <a:xfrm>
            <a:off x="3332315" y="1991199"/>
            <a:ext cx="3960000" cy="4317526"/>
          </a:xfrm>
          <a:prstGeom prst="rect">
            <a:avLst/>
          </a:prstGeom>
        </p:spPr>
        <p:txBody>
          <a:bodyPr lIns="0" anchor="t"/>
          <a:lstStyle>
            <a:lvl1pPr marL="342900" indent="-342900">
              <a:lnSpc>
                <a:spcPct val="175000"/>
              </a:lnSpc>
              <a:spcBef>
                <a:spcPts val="0"/>
              </a:spcBef>
              <a:buFont typeface="+mj-lt"/>
              <a:buAutoNum type="arabicPeriod"/>
              <a:defRPr sz="1800" b="1" i="0" baseline="0">
                <a:solidFill>
                  <a:srgbClr val="000000"/>
                </a:solidFill>
              </a:defRPr>
            </a:lvl1pPr>
          </a:lstStyle>
          <a:p>
            <a:pPr lvl="0"/>
            <a:r>
              <a:rPr lang="en-GB" noProof="0" dirty="0" smtClean="0"/>
              <a:t>Item 1 (18pt)</a:t>
            </a:r>
            <a:endParaRPr lang="en-GB" noProof="0" dirty="0"/>
          </a:p>
        </p:txBody>
      </p:sp>
      <p:sp>
        <p:nvSpPr>
          <p:cNvPr id="10" name="Text Placeholder 5"/>
          <p:cNvSpPr>
            <a:spLocks noGrp="1"/>
          </p:cNvSpPr>
          <p:nvPr>
            <p:ph type="body" sz="quarter" idx="15" hasCustomPrompt="1"/>
          </p:nvPr>
        </p:nvSpPr>
        <p:spPr>
          <a:xfrm>
            <a:off x="7676829" y="1991199"/>
            <a:ext cx="3960000" cy="4317526"/>
          </a:xfrm>
          <a:prstGeom prst="rect">
            <a:avLst/>
          </a:prstGeom>
        </p:spPr>
        <p:txBody>
          <a:bodyPr lIns="0" anchor="t"/>
          <a:lstStyle>
            <a:lvl1pPr marL="342900" indent="-342900">
              <a:lnSpc>
                <a:spcPct val="175000"/>
              </a:lnSpc>
              <a:spcBef>
                <a:spcPts val="0"/>
              </a:spcBef>
              <a:buFont typeface="+mj-lt"/>
              <a:buAutoNum type="arabicPeriod" startAt="9"/>
              <a:defRPr sz="1800" b="1" i="0" baseline="0">
                <a:solidFill>
                  <a:srgbClr val="000000"/>
                </a:solidFill>
              </a:defRPr>
            </a:lvl1pPr>
          </a:lstStyle>
          <a:p>
            <a:pPr lvl="0"/>
            <a:r>
              <a:rPr lang="en-GB" noProof="0" dirty="0" smtClean="0"/>
              <a:t>Item 9 (18pt)</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6418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B6FBB-5714-433A-AD34-D21C1B12E947}"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3707530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genda_layout_blue_V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FB721-BDDF-FB48-90B8-55481CA2A338}"/>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5" name="Text Placeholder 5"/>
          <p:cNvSpPr>
            <a:spLocks noGrp="1"/>
          </p:cNvSpPr>
          <p:nvPr>
            <p:ph type="body" sz="quarter" idx="13" hasCustomPrompt="1"/>
          </p:nvPr>
        </p:nvSpPr>
        <p:spPr>
          <a:xfrm>
            <a:off x="555365" y="1991200"/>
            <a:ext cx="2113946" cy="537147"/>
          </a:xfrm>
          <a:prstGeom prst="rect">
            <a:avLst/>
          </a:prstGeom>
        </p:spPr>
        <p:txBody>
          <a:bodyPr lIns="0" anchor="t"/>
          <a:lstStyle>
            <a:lvl1pPr marL="0" indent="0">
              <a:lnSpc>
                <a:spcPct val="100000"/>
              </a:lnSpc>
              <a:spcBef>
                <a:spcPts val="0"/>
              </a:spcBef>
              <a:buNone/>
              <a:defRPr sz="3600" b="1" i="0" baseline="0">
                <a:solidFill>
                  <a:schemeClr val="bg1"/>
                </a:solidFill>
              </a:defRPr>
            </a:lvl1pPr>
          </a:lstStyle>
          <a:p>
            <a:pPr lvl="0"/>
            <a:r>
              <a:rPr lang="en-GB" noProof="0" dirty="0" smtClean="0"/>
              <a:t>Agenda</a:t>
            </a:r>
            <a:endParaRPr lang="en-GB" noProof="0" dirty="0"/>
          </a:p>
        </p:txBody>
      </p:sp>
      <p:sp>
        <p:nvSpPr>
          <p:cNvPr id="9" name="Text Placeholder 5"/>
          <p:cNvSpPr>
            <a:spLocks noGrp="1"/>
          </p:cNvSpPr>
          <p:nvPr>
            <p:ph type="body" sz="quarter" idx="14" hasCustomPrompt="1"/>
          </p:nvPr>
        </p:nvSpPr>
        <p:spPr>
          <a:xfrm>
            <a:off x="3321164" y="1991198"/>
            <a:ext cx="3960000" cy="4317528"/>
          </a:xfrm>
          <a:prstGeom prst="rect">
            <a:avLst/>
          </a:prstGeom>
        </p:spPr>
        <p:txBody>
          <a:bodyPr lIns="0" anchor="t"/>
          <a:lstStyle>
            <a:lvl1pPr marL="342900" indent="-342900">
              <a:lnSpc>
                <a:spcPct val="175000"/>
              </a:lnSpc>
              <a:spcBef>
                <a:spcPts val="0"/>
              </a:spcBef>
              <a:buFont typeface="+mj-lt"/>
              <a:buAutoNum type="arabicPeriod"/>
              <a:defRPr sz="1800" b="1" i="0" baseline="0">
                <a:solidFill>
                  <a:schemeClr val="bg1"/>
                </a:solidFill>
              </a:defRPr>
            </a:lvl1pPr>
          </a:lstStyle>
          <a:p>
            <a:pPr lvl="0"/>
            <a:r>
              <a:rPr lang="en-GB" noProof="0" dirty="0" smtClean="0"/>
              <a:t>Item 1 (18pt)</a:t>
            </a:r>
            <a:endParaRPr lang="en-GB" noProof="0" dirty="0"/>
          </a:p>
        </p:txBody>
      </p:sp>
      <p:sp>
        <p:nvSpPr>
          <p:cNvPr id="10" name="Text Placeholder 5"/>
          <p:cNvSpPr>
            <a:spLocks noGrp="1"/>
          </p:cNvSpPr>
          <p:nvPr>
            <p:ph type="body" sz="quarter" idx="15" hasCustomPrompt="1"/>
          </p:nvPr>
        </p:nvSpPr>
        <p:spPr>
          <a:xfrm>
            <a:off x="7676829" y="1991198"/>
            <a:ext cx="3960000" cy="4317528"/>
          </a:xfrm>
          <a:prstGeom prst="rect">
            <a:avLst/>
          </a:prstGeom>
        </p:spPr>
        <p:txBody>
          <a:bodyPr lIns="0" anchor="t"/>
          <a:lstStyle>
            <a:lvl1pPr marL="342900" indent="-342900">
              <a:lnSpc>
                <a:spcPct val="175000"/>
              </a:lnSpc>
              <a:spcBef>
                <a:spcPts val="0"/>
              </a:spcBef>
              <a:buFont typeface="+mj-lt"/>
              <a:buAutoNum type="arabicPeriod" startAt="9"/>
              <a:defRPr sz="1800" b="1" i="0" baseline="0">
                <a:solidFill>
                  <a:schemeClr val="bg1"/>
                </a:solidFill>
              </a:defRPr>
            </a:lvl1pPr>
          </a:lstStyle>
          <a:p>
            <a:pPr lvl="0"/>
            <a:r>
              <a:rPr lang="en-GB" noProof="0" dirty="0" smtClean="0"/>
              <a:t>Item 9 (18pt)</a:t>
            </a:r>
            <a:endParaRPr lang="en-GB" noProof="0" dirty="0"/>
          </a:p>
        </p:txBody>
      </p:sp>
      <p:sp>
        <p:nvSpPr>
          <p:cNvPr id="8" name="Freeform 5"/>
          <p:cNvSpPr>
            <a:spLocks noEditPoints="1"/>
          </p:cNvSpPr>
          <p:nvPr/>
        </p:nvSpPr>
        <p:spPr bwMode="auto">
          <a:xfrm>
            <a:off x="9721850" y="558800"/>
            <a:ext cx="1908000" cy="379413"/>
          </a:xfrm>
          <a:custGeom>
            <a:avLst/>
            <a:gdLst>
              <a:gd name="T0" fmla="*/ 1075 w 1196"/>
              <a:gd name="T1" fmla="*/ 70 h 239"/>
              <a:gd name="T2" fmla="*/ 1084 w 1196"/>
              <a:gd name="T3" fmla="*/ 90 h 239"/>
              <a:gd name="T4" fmla="*/ 1063 w 1196"/>
              <a:gd name="T5" fmla="*/ 82 h 239"/>
              <a:gd name="T6" fmla="*/ 1034 w 1196"/>
              <a:gd name="T7" fmla="*/ 232 h 239"/>
              <a:gd name="T8" fmla="*/ 1097 w 1196"/>
              <a:gd name="T9" fmla="*/ 237 h 239"/>
              <a:gd name="T10" fmla="*/ 1137 w 1196"/>
              <a:gd name="T11" fmla="*/ 195 h 239"/>
              <a:gd name="T12" fmla="*/ 1106 w 1196"/>
              <a:gd name="T13" fmla="*/ 134 h 239"/>
              <a:gd name="T14" fmla="*/ 1101 w 1196"/>
              <a:gd name="T15" fmla="*/ 90 h 239"/>
              <a:gd name="T16" fmla="*/ 1095 w 1196"/>
              <a:gd name="T17" fmla="*/ 63 h 239"/>
              <a:gd name="T18" fmla="*/ 1064 w 1196"/>
              <a:gd name="T19" fmla="*/ 58 h 239"/>
              <a:gd name="T20" fmla="*/ 1047 w 1196"/>
              <a:gd name="T21" fmla="*/ 82 h 239"/>
              <a:gd name="T22" fmla="*/ 1044 w 1196"/>
              <a:gd name="T23" fmla="*/ 118 h 239"/>
              <a:gd name="T24" fmla="*/ 1024 w 1196"/>
              <a:gd name="T25" fmla="*/ 203 h 239"/>
              <a:gd name="T26" fmla="*/ 960 w 1196"/>
              <a:gd name="T27" fmla="*/ 84 h 239"/>
              <a:gd name="T28" fmla="*/ 1008 w 1196"/>
              <a:gd name="T29" fmla="*/ 21 h 239"/>
              <a:gd name="T30" fmla="*/ 1076 w 1196"/>
              <a:gd name="T31" fmla="*/ 0 h 239"/>
              <a:gd name="T32" fmla="*/ 1152 w 1196"/>
              <a:gd name="T33" fmla="*/ 27 h 239"/>
              <a:gd name="T34" fmla="*/ 1194 w 1196"/>
              <a:gd name="T35" fmla="*/ 94 h 239"/>
              <a:gd name="T36" fmla="*/ 1188 w 1196"/>
              <a:gd name="T37" fmla="*/ 160 h 239"/>
              <a:gd name="T38" fmla="*/ 1156 w 1196"/>
              <a:gd name="T39" fmla="*/ 174 h 239"/>
              <a:gd name="T40" fmla="*/ 1174 w 1196"/>
              <a:gd name="T41" fmla="*/ 118 h 239"/>
              <a:gd name="T42" fmla="*/ 1157 w 1196"/>
              <a:gd name="T43" fmla="*/ 64 h 239"/>
              <a:gd name="T44" fmla="*/ 1104 w 1196"/>
              <a:gd name="T45" fmla="*/ 25 h 239"/>
              <a:gd name="T46" fmla="*/ 1046 w 1196"/>
              <a:gd name="T47" fmla="*/ 25 h 239"/>
              <a:gd name="T48" fmla="*/ 995 w 1196"/>
              <a:gd name="T49" fmla="*/ 64 h 239"/>
              <a:gd name="T50" fmla="*/ 978 w 1196"/>
              <a:gd name="T51" fmla="*/ 118 h 239"/>
              <a:gd name="T52" fmla="*/ 995 w 1196"/>
              <a:gd name="T53" fmla="*/ 174 h 239"/>
              <a:gd name="T54" fmla="*/ 963 w 1196"/>
              <a:gd name="T55" fmla="*/ 160 h 239"/>
              <a:gd name="T56" fmla="*/ 851 w 1196"/>
              <a:gd name="T57" fmla="*/ 82 h 239"/>
              <a:gd name="T58" fmla="*/ 836 w 1196"/>
              <a:gd name="T59" fmla="*/ 156 h 239"/>
              <a:gd name="T60" fmla="*/ 800 w 1196"/>
              <a:gd name="T61" fmla="*/ 99 h 239"/>
              <a:gd name="T62" fmla="*/ 697 w 1196"/>
              <a:gd name="T63" fmla="*/ 111 h 239"/>
              <a:gd name="T64" fmla="*/ 733 w 1196"/>
              <a:gd name="T65" fmla="*/ 80 h 239"/>
              <a:gd name="T66" fmla="*/ 761 w 1196"/>
              <a:gd name="T67" fmla="*/ 94 h 239"/>
              <a:gd name="T68" fmla="*/ 737 w 1196"/>
              <a:gd name="T69" fmla="*/ 96 h 239"/>
              <a:gd name="T70" fmla="*/ 719 w 1196"/>
              <a:gd name="T71" fmla="*/ 106 h 239"/>
              <a:gd name="T72" fmla="*/ 724 w 1196"/>
              <a:gd name="T73" fmla="*/ 138 h 239"/>
              <a:gd name="T74" fmla="*/ 747 w 1196"/>
              <a:gd name="T75" fmla="*/ 129 h 239"/>
              <a:gd name="T76" fmla="*/ 751 w 1196"/>
              <a:gd name="T77" fmla="*/ 156 h 239"/>
              <a:gd name="T78" fmla="*/ 707 w 1196"/>
              <a:gd name="T79" fmla="*/ 149 h 239"/>
              <a:gd name="T80" fmla="*/ 654 w 1196"/>
              <a:gd name="T81" fmla="*/ 102 h 239"/>
              <a:gd name="T82" fmla="*/ 673 w 1196"/>
              <a:gd name="T83" fmla="*/ 156 h 239"/>
              <a:gd name="T84" fmla="*/ 559 w 1196"/>
              <a:gd name="T85" fmla="*/ 112 h 239"/>
              <a:gd name="T86" fmla="*/ 541 w 1196"/>
              <a:gd name="T87" fmla="*/ 82 h 239"/>
              <a:gd name="T88" fmla="*/ 498 w 1196"/>
              <a:gd name="T89" fmla="*/ 117 h 239"/>
              <a:gd name="T90" fmla="*/ 457 w 1196"/>
              <a:gd name="T91" fmla="*/ 127 h 239"/>
              <a:gd name="T92" fmla="*/ 442 w 1196"/>
              <a:gd name="T93" fmla="*/ 111 h 239"/>
              <a:gd name="T94" fmla="*/ 309 w 1196"/>
              <a:gd name="T95" fmla="*/ 156 h 239"/>
              <a:gd name="T96" fmla="*/ 356 w 1196"/>
              <a:gd name="T97" fmla="*/ 126 h 239"/>
              <a:gd name="T98" fmla="*/ 272 w 1196"/>
              <a:gd name="T99" fmla="*/ 128 h 239"/>
              <a:gd name="T100" fmla="*/ 246 w 1196"/>
              <a:gd name="T101" fmla="*/ 82 h 239"/>
              <a:gd name="T102" fmla="*/ 174 w 1196"/>
              <a:gd name="T103" fmla="*/ 127 h 239"/>
              <a:gd name="T104" fmla="*/ 155 w 1196"/>
              <a:gd name="T105" fmla="*/ 82 h 239"/>
              <a:gd name="T106" fmla="*/ 83 w 1196"/>
              <a:gd name="T107" fmla="*/ 151 h 239"/>
              <a:gd name="T108" fmla="*/ 118 w 1196"/>
              <a:gd name="T109" fmla="*/ 157 h 239"/>
              <a:gd name="T110" fmla="*/ 138 w 1196"/>
              <a:gd name="T111" fmla="*/ 82 h 239"/>
              <a:gd name="T112" fmla="*/ 107 w 1196"/>
              <a:gd name="T113" fmla="*/ 142 h 239"/>
              <a:gd name="T114" fmla="*/ 74 w 1196"/>
              <a:gd name="T115" fmla="*/ 82 h 239"/>
              <a:gd name="T116" fmla="*/ 66 w 1196"/>
              <a:gd name="T117" fmla="*/ 156 h 239"/>
              <a:gd name="T118" fmla="*/ 0 w 1196"/>
              <a:gd name="T119"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239">
                <a:moveTo>
                  <a:pt x="1063" y="82"/>
                </a:moveTo>
                <a:lnTo>
                  <a:pt x="1063" y="82"/>
                </a:lnTo>
                <a:lnTo>
                  <a:pt x="1064" y="78"/>
                </a:lnTo>
                <a:lnTo>
                  <a:pt x="1066" y="73"/>
                </a:lnTo>
                <a:lnTo>
                  <a:pt x="1070" y="71"/>
                </a:lnTo>
                <a:lnTo>
                  <a:pt x="1075" y="70"/>
                </a:lnTo>
                <a:lnTo>
                  <a:pt x="1075" y="70"/>
                </a:lnTo>
                <a:lnTo>
                  <a:pt x="1080" y="71"/>
                </a:lnTo>
                <a:lnTo>
                  <a:pt x="1084" y="73"/>
                </a:lnTo>
                <a:lnTo>
                  <a:pt x="1086" y="78"/>
                </a:lnTo>
                <a:lnTo>
                  <a:pt x="1087" y="82"/>
                </a:lnTo>
                <a:lnTo>
                  <a:pt x="1087" y="82"/>
                </a:lnTo>
                <a:lnTo>
                  <a:pt x="1086" y="87"/>
                </a:lnTo>
                <a:lnTo>
                  <a:pt x="1084" y="90"/>
                </a:lnTo>
                <a:lnTo>
                  <a:pt x="1080" y="93"/>
                </a:lnTo>
                <a:lnTo>
                  <a:pt x="1075" y="94"/>
                </a:lnTo>
                <a:lnTo>
                  <a:pt x="1075" y="94"/>
                </a:lnTo>
                <a:lnTo>
                  <a:pt x="1070" y="93"/>
                </a:lnTo>
                <a:lnTo>
                  <a:pt x="1066" y="90"/>
                </a:lnTo>
                <a:lnTo>
                  <a:pt x="1064" y="87"/>
                </a:lnTo>
                <a:lnTo>
                  <a:pt x="1063" y="82"/>
                </a:lnTo>
                <a:lnTo>
                  <a:pt x="1063" y="82"/>
                </a:lnTo>
                <a:close/>
                <a:moveTo>
                  <a:pt x="998" y="211"/>
                </a:moveTo>
                <a:lnTo>
                  <a:pt x="998" y="211"/>
                </a:lnTo>
                <a:lnTo>
                  <a:pt x="1006" y="217"/>
                </a:lnTo>
                <a:lnTo>
                  <a:pt x="1015" y="222"/>
                </a:lnTo>
                <a:lnTo>
                  <a:pt x="1024" y="227"/>
                </a:lnTo>
                <a:lnTo>
                  <a:pt x="1034" y="232"/>
                </a:lnTo>
                <a:lnTo>
                  <a:pt x="1044" y="235"/>
                </a:lnTo>
                <a:lnTo>
                  <a:pt x="1054" y="237"/>
                </a:lnTo>
                <a:lnTo>
                  <a:pt x="1064" y="238"/>
                </a:lnTo>
                <a:lnTo>
                  <a:pt x="1076" y="239"/>
                </a:lnTo>
                <a:lnTo>
                  <a:pt x="1076" y="239"/>
                </a:lnTo>
                <a:lnTo>
                  <a:pt x="1086" y="238"/>
                </a:lnTo>
                <a:lnTo>
                  <a:pt x="1097" y="237"/>
                </a:lnTo>
                <a:lnTo>
                  <a:pt x="1106" y="235"/>
                </a:lnTo>
                <a:lnTo>
                  <a:pt x="1117" y="232"/>
                </a:lnTo>
                <a:lnTo>
                  <a:pt x="1126" y="227"/>
                </a:lnTo>
                <a:lnTo>
                  <a:pt x="1136" y="222"/>
                </a:lnTo>
                <a:lnTo>
                  <a:pt x="1144" y="217"/>
                </a:lnTo>
                <a:lnTo>
                  <a:pt x="1153" y="211"/>
                </a:lnTo>
                <a:lnTo>
                  <a:pt x="1137" y="195"/>
                </a:lnTo>
                <a:lnTo>
                  <a:pt x="1137" y="195"/>
                </a:lnTo>
                <a:lnTo>
                  <a:pt x="1126" y="203"/>
                </a:lnTo>
                <a:lnTo>
                  <a:pt x="1114" y="211"/>
                </a:lnTo>
                <a:lnTo>
                  <a:pt x="1100" y="216"/>
                </a:lnTo>
                <a:lnTo>
                  <a:pt x="1086" y="218"/>
                </a:lnTo>
                <a:lnTo>
                  <a:pt x="1086" y="134"/>
                </a:lnTo>
                <a:lnTo>
                  <a:pt x="1106" y="134"/>
                </a:lnTo>
                <a:lnTo>
                  <a:pt x="1106" y="118"/>
                </a:lnTo>
                <a:lnTo>
                  <a:pt x="1086" y="118"/>
                </a:lnTo>
                <a:lnTo>
                  <a:pt x="1086" y="106"/>
                </a:lnTo>
                <a:lnTo>
                  <a:pt x="1086" y="106"/>
                </a:lnTo>
                <a:lnTo>
                  <a:pt x="1093" y="103"/>
                </a:lnTo>
                <a:lnTo>
                  <a:pt x="1098" y="97"/>
                </a:lnTo>
                <a:lnTo>
                  <a:pt x="1101" y="90"/>
                </a:lnTo>
                <a:lnTo>
                  <a:pt x="1102" y="86"/>
                </a:lnTo>
                <a:lnTo>
                  <a:pt x="1103" y="82"/>
                </a:lnTo>
                <a:lnTo>
                  <a:pt x="1103" y="82"/>
                </a:lnTo>
                <a:lnTo>
                  <a:pt x="1102" y="77"/>
                </a:lnTo>
                <a:lnTo>
                  <a:pt x="1101" y="71"/>
                </a:lnTo>
                <a:lnTo>
                  <a:pt x="1098" y="67"/>
                </a:lnTo>
                <a:lnTo>
                  <a:pt x="1095" y="63"/>
                </a:lnTo>
                <a:lnTo>
                  <a:pt x="1091" y="60"/>
                </a:lnTo>
                <a:lnTo>
                  <a:pt x="1086" y="58"/>
                </a:lnTo>
                <a:lnTo>
                  <a:pt x="1081" y="56"/>
                </a:lnTo>
                <a:lnTo>
                  <a:pt x="1076" y="56"/>
                </a:lnTo>
                <a:lnTo>
                  <a:pt x="1076" y="56"/>
                </a:lnTo>
                <a:lnTo>
                  <a:pt x="1069" y="56"/>
                </a:lnTo>
                <a:lnTo>
                  <a:pt x="1064" y="58"/>
                </a:lnTo>
                <a:lnTo>
                  <a:pt x="1060" y="60"/>
                </a:lnTo>
                <a:lnTo>
                  <a:pt x="1056" y="63"/>
                </a:lnTo>
                <a:lnTo>
                  <a:pt x="1053" y="67"/>
                </a:lnTo>
                <a:lnTo>
                  <a:pt x="1049" y="71"/>
                </a:lnTo>
                <a:lnTo>
                  <a:pt x="1048" y="77"/>
                </a:lnTo>
                <a:lnTo>
                  <a:pt x="1047" y="82"/>
                </a:lnTo>
                <a:lnTo>
                  <a:pt x="1047" y="82"/>
                </a:lnTo>
                <a:lnTo>
                  <a:pt x="1048" y="86"/>
                </a:lnTo>
                <a:lnTo>
                  <a:pt x="1049" y="90"/>
                </a:lnTo>
                <a:lnTo>
                  <a:pt x="1053" y="97"/>
                </a:lnTo>
                <a:lnTo>
                  <a:pt x="1058" y="103"/>
                </a:lnTo>
                <a:lnTo>
                  <a:pt x="1064" y="106"/>
                </a:lnTo>
                <a:lnTo>
                  <a:pt x="1064" y="118"/>
                </a:lnTo>
                <a:lnTo>
                  <a:pt x="1044" y="118"/>
                </a:lnTo>
                <a:lnTo>
                  <a:pt x="1044" y="134"/>
                </a:lnTo>
                <a:lnTo>
                  <a:pt x="1064" y="134"/>
                </a:lnTo>
                <a:lnTo>
                  <a:pt x="1064" y="218"/>
                </a:lnTo>
                <a:lnTo>
                  <a:pt x="1064" y="218"/>
                </a:lnTo>
                <a:lnTo>
                  <a:pt x="1050" y="216"/>
                </a:lnTo>
                <a:lnTo>
                  <a:pt x="1037" y="211"/>
                </a:lnTo>
                <a:lnTo>
                  <a:pt x="1024" y="203"/>
                </a:lnTo>
                <a:lnTo>
                  <a:pt x="1014" y="195"/>
                </a:lnTo>
                <a:lnTo>
                  <a:pt x="998" y="211"/>
                </a:lnTo>
                <a:close/>
                <a:moveTo>
                  <a:pt x="954" y="118"/>
                </a:moveTo>
                <a:lnTo>
                  <a:pt x="954" y="118"/>
                </a:lnTo>
                <a:lnTo>
                  <a:pt x="956" y="107"/>
                </a:lnTo>
                <a:lnTo>
                  <a:pt x="958" y="94"/>
                </a:lnTo>
                <a:lnTo>
                  <a:pt x="960" y="84"/>
                </a:lnTo>
                <a:lnTo>
                  <a:pt x="964" y="72"/>
                </a:lnTo>
                <a:lnTo>
                  <a:pt x="969" y="62"/>
                </a:lnTo>
                <a:lnTo>
                  <a:pt x="976" y="52"/>
                </a:lnTo>
                <a:lnTo>
                  <a:pt x="982" y="43"/>
                </a:lnTo>
                <a:lnTo>
                  <a:pt x="990" y="35"/>
                </a:lnTo>
                <a:lnTo>
                  <a:pt x="999" y="27"/>
                </a:lnTo>
                <a:lnTo>
                  <a:pt x="1008" y="21"/>
                </a:lnTo>
                <a:lnTo>
                  <a:pt x="1018" y="15"/>
                </a:lnTo>
                <a:lnTo>
                  <a:pt x="1028" y="9"/>
                </a:lnTo>
                <a:lnTo>
                  <a:pt x="1040" y="5"/>
                </a:lnTo>
                <a:lnTo>
                  <a:pt x="1052" y="3"/>
                </a:lnTo>
                <a:lnTo>
                  <a:pt x="1063" y="1"/>
                </a:lnTo>
                <a:lnTo>
                  <a:pt x="1076" y="0"/>
                </a:lnTo>
                <a:lnTo>
                  <a:pt x="1076" y="0"/>
                </a:lnTo>
                <a:lnTo>
                  <a:pt x="1087" y="1"/>
                </a:lnTo>
                <a:lnTo>
                  <a:pt x="1100" y="3"/>
                </a:lnTo>
                <a:lnTo>
                  <a:pt x="1111" y="5"/>
                </a:lnTo>
                <a:lnTo>
                  <a:pt x="1122" y="9"/>
                </a:lnTo>
                <a:lnTo>
                  <a:pt x="1133" y="15"/>
                </a:lnTo>
                <a:lnTo>
                  <a:pt x="1142" y="21"/>
                </a:lnTo>
                <a:lnTo>
                  <a:pt x="1152" y="27"/>
                </a:lnTo>
                <a:lnTo>
                  <a:pt x="1160" y="35"/>
                </a:lnTo>
                <a:lnTo>
                  <a:pt x="1169" y="43"/>
                </a:lnTo>
                <a:lnTo>
                  <a:pt x="1175" y="52"/>
                </a:lnTo>
                <a:lnTo>
                  <a:pt x="1181" y="62"/>
                </a:lnTo>
                <a:lnTo>
                  <a:pt x="1187" y="72"/>
                </a:lnTo>
                <a:lnTo>
                  <a:pt x="1191" y="84"/>
                </a:lnTo>
                <a:lnTo>
                  <a:pt x="1194" y="94"/>
                </a:lnTo>
                <a:lnTo>
                  <a:pt x="1195" y="107"/>
                </a:lnTo>
                <a:lnTo>
                  <a:pt x="1196" y="118"/>
                </a:lnTo>
                <a:lnTo>
                  <a:pt x="1196" y="118"/>
                </a:lnTo>
                <a:lnTo>
                  <a:pt x="1195" y="130"/>
                </a:lnTo>
                <a:lnTo>
                  <a:pt x="1194" y="140"/>
                </a:lnTo>
                <a:lnTo>
                  <a:pt x="1192" y="151"/>
                </a:lnTo>
                <a:lnTo>
                  <a:pt x="1188" y="160"/>
                </a:lnTo>
                <a:lnTo>
                  <a:pt x="1184" y="171"/>
                </a:lnTo>
                <a:lnTo>
                  <a:pt x="1179" y="179"/>
                </a:lnTo>
                <a:lnTo>
                  <a:pt x="1173" y="189"/>
                </a:lnTo>
                <a:lnTo>
                  <a:pt x="1166" y="197"/>
                </a:lnTo>
                <a:lnTo>
                  <a:pt x="1151" y="181"/>
                </a:lnTo>
                <a:lnTo>
                  <a:pt x="1151" y="181"/>
                </a:lnTo>
                <a:lnTo>
                  <a:pt x="1156" y="174"/>
                </a:lnTo>
                <a:lnTo>
                  <a:pt x="1160" y="167"/>
                </a:lnTo>
                <a:lnTo>
                  <a:pt x="1164" y="159"/>
                </a:lnTo>
                <a:lnTo>
                  <a:pt x="1168" y="152"/>
                </a:lnTo>
                <a:lnTo>
                  <a:pt x="1170" y="144"/>
                </a:lnTo>
                <a:lnTo>
                  <a:pt x="1172" y="135"/>
                </a:lnTo>
                <a:lnTo>
                  <a:pt x="1173" y="127"/>
                </a:lnTo>
                <a:lnTo>
                  <a:pt x="1174" y="118"/>
                </a:lnTo>
                <a:lnTo>
                  <a:pt x="1174" y="118"/>
                </a:lnTo>
                <a:lnTo>
                  <a:pt x="1173" y="109"/>
                </a:lnTo>
                <a:lnTo>
                  <a:pt x="1172" y="100"/>
                </a:lnTo>
                <a:lnTo>
                  <a:pt x="1169" y="90"/>
                </a:lnTo>
                <a:lnTo>
                  <a:pt x="1165" y="81"/>
                </a:lnTo>
                <a:lnTo>
                  <a:pt x="1161" y="72"/>
                </a:lnTo>
                <a:lnTo>
                  <a:pt x="1157" y="64"/>
                </a:lnTo>
                <a:lnTo>
                  <a:pt x="1151" y="57"/>
                </a:lnTo>
                <a:lnTo>
                  <a:pt x="1144" y="49"/>
                </a:lnTo>
                <a:lnTo>
                  <a:pt x="1138" y="43"/>
                </a:lnTo>
                <a:lnTo>
                  <a:pt x="1130" y="38"/>
                </a:lnTo>
                <a:lnTo>
                  <a:pt x="1122" y="32"/>
                </a:lnTo>
                <a:lnTo>
                  <a:pt x="1114" y="28"/>
                </a:lnTo>
                <a:lnTo>
                  <a:pt x="1104" y="25"/>
                </a:lnTo>
                <a:lnTo>
                  <a:pt x="1095" y="23"/>
                </a:lnTo>
                <a:lnTo>
                  <a:pt x="1085" y="21"/>
                </a:lnTo>
                <a:lnTo>
                  <a:pt x="1076" y="21"/>
                </a:lnTo>
                <a:lnTo>
                  <a:pt x="1076" y="21"/>
                </a:lnTo>
                <a:lnTo>
                  <a:pt x="1065" y="21"/>
                </a:lnTo>
                <a:lnTo>
                  <a:pt x="1056" y="23"/>
                </a:lnTo>
                <a:lnTo>
                  <a:pt x="1046" y="25"/>
                </a:lnTo>
                <a:lnTo>
                  <a:pt x="1037" y="28"/>
                </a:lnTo>
                <a:lnTo>
                  <a:pt x="1028" y="32"/>
                </a:lnTo>
                <a:lnTo>
                  <a:pt x="1021" y="38"/>
                </a:lnTo>
                <a:lnTo>
                  <a:pt x="1014" y="43"/>
                </a:lnTo>
                <a:lnTo>
                  <a:pt x="1006" y="49"/>
                </a:lnTo>
                <a:lnTo>
                  <a:pt x="1000" y="57"/>
                </a:lnTo>
                <a:lnTo>
                  <a:pt x="995" y="64"/>
                </a:lnTo>
                <a:lnTo>
                  <a:pt x="989" y="72"/>
                </a:lnTo>
                <a:lnTo>
                  <a:pt x="985" y="81"/>
                </a:lnTo>
                <a:lnTo>
                  <a:pt x="982" y="90"/>
                </a:lnTo>
                <a:lnTo>
                  <a:pt x="979" y="100"/>
                </a:lnTo>
                <a:lnTo>
                  <a:pt x="978" y="109"/>
                </a:lnTo>
                <a:lnTo>
                  <a:pt x="978" y="118"/>
                </a:lnTo>
                <a:lnTo>
                  <a:pt x="978" y="118"/>
                </a:lnTo>
                <a:lnTo>
                  <a:pt x="978" y="127"/>
                </a:lnTo>
                <a:lnTo>
                  <a:pt x="979" y="135"/>
                </a:lnTo>
                <a:lnTo>
                  <a:pt x="981" y="144"/>
                </a:lnTo>
                <a:lnTo>
                  <a:pt x="983" y="152"/>
                </a:lnTo>
                <a:lnTo>
                  <a:pt x="986" y="159"/>
                </a:lnTo>
                <a:lnTo>
                  <a:pt x="990" y="167"/>
                </a:lnTo>
                <a:lnTo>
                  <a:pt x="995" y="174"/>
                </a:lnTo>
                <a:lnTo>
                  <a:pt x="1000" y="181"/>
                </a:lnTo>
                <a:lnTo>
                  <a:pt x="984" y="197"/>
                </a:lnTo>
                <a:lnTo>
                  <a:pt x="984" y="197"/>
                </a:lnTo>
                <a:lnTo>
                  <a:pt x="978" y="189"/>
                </a:lnTo>
                <a:lnTo>
                  <a:pt x="971" y="179"/>
                </a:lnTo>
                <a:lnTo>
                  <a:pt x="967" y="171"/>
                </a:lnTo>
                <a:lnTo>
                  <a:pt x="963" y="160"/>
                </a:lnTo>
                <a:lnTo>
                  <a:pt x="959" y="151"/>
                </a:lnTo>
                <a:lnTo>
                  <a:pt x="957" y="140"/>
                </a:lnTo>
                <a:lnTo>
                  <a:pt x="956" y="130"/>
                </a:lnTo>
                <a:lnTo>
                  <a:pt x="954" y="118"/>
                </a:lnTo>
                <a:lnTo>
                  <a:pt x="954" y="118"/>
                </a:lnTo>
                <a:close/>
                <a:moveTo>
                  <a:pt x="851" y="156"/>
                </a:moveTo>
                <a:lnTo>
                  <a:pt x="851" y="82"/>
                </a:lnTo>
                <a:lnTo>
                  <a:pt x="871" y="82"/>
                </a:lnTo>
                <a:lnTo>
                  <a:pt x="871" y="139"/>
                </a:lnTo>
                <a:lnTo>
                  <a:pt x="905" y="139"/>
                </a:lnTo>
                <a:lnTo>
                  <a:pt x="905" y="156"/>
                </a:lnTo>
                <a:lnTo>
                  <a:pt x="851" y="156"/>
                </a:lnTo>
                <a:close/>
                <a:moveTo>
                  <a:pt x="782" y="156"/>
                </a:moveTo>
                <a:lnTo>
                  <a:pt x="836" y="156"/>
                </a:lnTo>
                <a:lnTo>
                  <a:pt x="836" y="139"/>
                </a:lnTo>
                <a:lnTo>
                  <a:pt x="800" y="139"/>
                </a:lnTo>
                <a:lnTo>
                  <a:pt x="800" y="127"/>
                </a:lnTo>
                <a:lnTo>
                  <a:pt x="830" y="127"/>
                </a:lnTo>
                <a:lnTo>
                  <a:pt x="830" y="111"/>
                </a:lnTo>
                <a:lnTo>
                  <a:pt x="800" y="111"/>
                </a:lnTo>
                <a:lnTo>
                  <a:pt x="800" y="99"/>
                </a:lnTo>
                <a:lnTo>
                  <a:pt x="835" y="99"/>
                </a:lnTo>
                <a:lnTo>
                  <a:pt x="835" y="82"/>
                </a:lnTo>
                <a:lnTo>
                  <a:pt x="782" y="82"/>
                </a:lnTo>
                <a:lnTo>
                  <a:pt x="782" y="156"/>
                </a:lnTo>
                <a:close/>
                <a:moveTo>
                  <a:pt x="696" y="120"/>
                </a:moveTo>
                <a:lnTo>
                  <a:pt x="696" y="120"/>
                </a:lnTo>
                <a:lnTo>
                  <a:pt x="697" y="111"/>
                </a:lnTo>
                <a:lnTo>
                  <a:pt x="699" y="104"/>
                </a:lnTo>
                <a:lnTo>
                  <a:pt x="702" y="96"/>
                </a:lnTo>
                <a:lnTo>
                  <a:pt x="707" y="91"/>
                </a:lnTo>
                <a:lnTo>
                  <a:pt x="712" y="86"/>
                </a:lnTo>
                <a:lnTo>
                  <a:pt x="718" y="83"/>
                </a:lnTo>
                <a:lnTo>
                  <a:pt x="725" y="81"/>
                </a:lnTo>
                <a:lnTo>
                  <a:pt x="733" y="80"/>
                </a:lnTo>
                <a:lnTo>
                  <a:pt x="733" y="80"/>
                </a:lnTo>
                <a:lnTo>
                  <a:pt x="739" y="81"/>
                </a:lnTo>
                <a:lnTo>
                  <a:pt x="745" y="82"/>
                </a:lnTo>
                <a:lnTo>
                  <a:pt x="750" y="84"/>
                </a:lnTo>
                <a:lnTo>
                  <a:pt x="754" y="86"/>
                </a:lnTo>
                <a:lnTo>
                  <a:pt x="758" y="90"/>
                </a:lnTo>
                <a:lnTo>
                  <a:pt x="761" y="94"/>
                </a:lnTo>
                <a:lnTo>
                  <a:pt x="765" y="100"/>
                </a:lnTo>
                <a:lnTo>
                  <a:pt x="766" y="106"/>
                </a:lnTo>
                <a:lnTo>
                  <a:pt x="746" y="106"/>
                </a:lnTo>
                <a:lnTo>
                  <a:pt x="746" y="106"/>
                </a:lnTo>
                <a:lnTo>
                  <a:pt x="744" y="101"/>
                </a:lnTo>
                <a:lnTo>
                  <a:pt x="741" y="99"/>
                </a:lnTo>
                <a:lnTo>
                  <a:pt x="737" y="96"/>
                </a:lnTo>
                <a:lnTo>
                  <a:pt x="733" y="96"/>
                </a:lnTo>
                <a:lnTo>
                  <a:pt x="733" y="96"/>
                </a:lnTo>
                <a:lnTo>
                  <a:pt x="730" y="96"/>
                </a:lnTo>
                <a:lnTo>
                  <a:pt x="726" y="99"/>
                </a:lnTo>
                <a:lnTo>
                  <a:pt x="724" y="101"/>
                </a:lnTo>
                <a:lnTo>
                  <a:pt x="720" y="103"/>
                </a:lnTo>
                <a:lnTo>
                  <a:pt x="719" y="106"/>
                </a:lnTo>
                <a:lnTo>
                  <a:pt x="717" y="110"/>
                </a:lnTo>
                <a:lnTo>
                  <a:pt x="716" y="120"/>
                </a:lnTo>
                <a:lnTo>
                  <a:pt x="716" y="120"/>
                </a:lnTo>
                <a:lnTo>
                  <a:pt x="717" y="129"/>
                </a:lnTo>
                <a:lnTo>
                  <a:pt x="719" y="132"/>
                </a:lnTo>
                <a:lnTo>
                  <a:pt x="721" y="136"/>
                </a:lnTo>
                <a:lnTo>
                  <a:pt x="724" y="138"/>
                </a:lnTo>
                <a:lnTo>
                  <a:pt x="727" y="140"/>
                </a:lnTo>
                <a:lnTo>
                  <a:pt x="730" y="143"/>
                </a:lnTo>
                <a:lnTo>
                  <a:pt x="734" y="143"/>
                </a:lnTo>
                <a:lnTo>
                  <a:pt x="734" y="143"/>
                </a:lnTo>
                <a:lnTo>
                  <a:pt x="741" y="142"/>
                </a:lnTo>
                <a:lnTo>
                  <a:pt x="747" y="139"/>
                </a:lnTo>
                <a:lnTo>
                  <a:pt x="747" y="129"/>
                </a:lnTo>
                <a:lnTo>
                  <a:pt x="734" y="129"/>
                </a:lnTo>
                <a:lnTo>
                  <a:pt x="734" y="115"/>
                </a:lnTo>
                <a:lnTo>
                  <a:pt x="766" y="115"/>
                </a:lnTo>
                <a:lnTo>
                  <a:pt x="766" y="148"/>
                </a:lnTo>
                <a:lnTo>
                  <a:pt x="766" y="148"/>
                </a:lnTo>
                <a:lnTo>
                  <a:pt x="758" y="153"/>
                </a:lnTo>
                <a:lnTo>
                  <a:pt x="751" y="156"/>
                </a:lnTo>
                <a:lnTo>
                  <a:pt x="742" y="158"/>
                </a:lnTo>
                <a:lnTo>
                  <a:pt x="736" y="159"/>
                </a:lnTo>
                <a:lnTo>
                  <a:pt x="736" y="159"/>
                </a:lnTo>
                <a:lnTo>
                  <a:pt x="727" y="158"/>
                </a:lnTo>
                <a:lnTo>
                  <a:pt x="719" y="156"/>
                </a:lnTo>
                <a:lnTo>
                  <a:pt x="712" y="153"/>
                </a:lnTo>
                <a:lnTo>
                  <a:pt x="707" y="149"/>
                </a:lnTo>
                <a:lnTo>
                  <a:pt x="702" y="143"/>
                </a:lnTo>
                <a:lnTo>
                  <a:pt x="699" y="136"/>
                </a:lnTo>
                <a:lnTo>
                  <a:pt x="697" y="128"/>
                </a:lnTo>
                <a:lnTo>
                  <a:pt x="696" y="120"/>
                </a:lnTo>
                <a:lnTo>
                  <a:pt x="696" y="120"/>
                </a:lnTo>
                <a:close/>
                <a:moveTo>
                  <a:pt x="644" y="130"/>
                </a:moveTo>
                <a:lnTo>
                  <a:pt x="654" y="102"/>
                </a:lnTo>
                <a:lnTo>
                  <a:pt x="663" y="130"/>
                </a:lnTo>
                <a:lnTo>
                  <a:pt x="644" y="130"/>
                </a:lnTo>
                <a:close/>
                <a:moveTo>
                  <a:pt x="615" y="156"/>
                </a:moveTo>
                <a:lnTo>
                  <a:pt x="636" y="156"/>
                </a:lnTo>
                <a:lnTo>
                  <a:pt x="639" y="145"/>
                </a:lnTo>
                <a:lnTo>
                  <a:pt x="669" y="145"/>
                </a:lnTo>
                <a:lnTo>
                  <a:pt x="673" y="156"/>
                </a:lnTo>
                <a:lnTo>
                  <a:pt x="693" y="156"/>
                </a:lnTo>
                <a:lnTo>
                  <a:pt x="664" y="82"/>
                </a:lnTo>
                <a:lnTo>
                  <a:pt x="643" y="82"/>
                </a:lnTo>
                <a:lnTo>
                  <a:pt x="615" y="156"/>
                </a:lnTo>
                <a:close/>
                <a:moveTo>
                  <a:pt x="541" y="156"/>
                </a:moveTo>
                <a:lnTo>
                  <a:pt x="559" y="156"/>
                </a:lnTo>
                <a:lnTo>
                  <a:pt x="559" y="112"/>
                </a:lnTo>
                <a:lnTo>
                  <a:pt x="585" y="156"/>
                </a:lnTo>
                <a:lnTo>
                  <a:pt x="606" y="156"/>
                </a:lnTo>
                <a:lnTo>
                  <a:pt x="606" y="82"/>
                </a:lnTo>
                <a:lnTo>
                  <a:pt x="587" y="82"/>
                </a:lnTo>
                <a:lnTo>
                  <a:pt x="587" y="126"/>
                </a:lnTo>
                <a:lnTo>
                  <a:pt x="561" y="82"/>
                </a:lnTo>
                <a:lnTo>
                  <a:pt x="541" y="82"/>
                </a:lnTo>
                <a:lnTo>
                  <a:pt x="541" y="156"/>
                </a:lnTo>
                <a:close/>
                <a:moveTo>
                  <a:pt x="457" y="127"/>
                </a:moveTo>
                <a:lnTo>
                  <a:pt x="457" y="117"/>
                </a:lnTo>
                <a:lnTo>
                  <a:pt x="486" y="117"/>
                </a:lnTo>
                <a:lnTo>
                  <a:pt x="486" y="87"/>
                </a:lnTo>
                <a:lnTo>
                  <a:pt x="498" y="87"/>
                </a:lnTo>
                <a:lnTo>
                  <a:pt x="498" y="117"/>
                </a:lnTo>
                <a:lnTo>
                  <a:pt x="527" y="117"/>
                </a:lnTo>
                <a:lnTo>
                  <a:pt x="527" y="127"/>
                </a:lnTo>
                <a:lnTo>
                  <a:pt x="498" y="127"/>
                </a:lnTo>
                <a:lnTo>
                  <a:pt x="498" y="156"/>
                </a:lnTo>
                <a:lnTo>
                  <a:pt x="486" y="156"/>
                </a:lnTo>
                <a:lnTo>
                  <a:pt x="486" y="127"/>
                </a:lnTo>
                <a:lnTo>
                  <a:pt x="457" y="127"/>
                </a:lnTo>
                <a:close/>
                <a:moveTo>
                  <a:pt x="392" y="156"/>
                </a:moveTo>
                <a:lnTo>
                  <a:pt x="448" y="156"/>
                </a:lnTo>
                <a:lnTo>
                  <a:pt x="448" y="139"/>
                </a:lnTo>
                <a:lnTo>
                  <a:pt x="411" y="139"/>
                </a:lnTo>
                <a:lnTo>
                  <a:pt x="411" y="127"/>
                </a:lnTo>
                <a:lnTo>
                  <a:pt x="442" y="127"/>
                </a:lnTo>
                <a:lnTo>
                  <a:pt x="442" y="111"/>
                </a:lnTo>
                <a:lnTo>
                  <a:pt x="411" y="111"/>
                </a:lnTo>
                <a:lnTo>
                  <a:pt x="411" y="99"/>
                </a:lnTo>
                <a:lnTo>
                  <a:pt x="446" y="99"/>
                </a:lnTo>
                <a:lnTo>
                  <a:pt x="446" y="82"/>
                </a:lnTo>
                <a:lnTo>
                  <a:pt x="392" y="82"/>
                </a:lnTo>
                <a:lnTo>
                  <a:pt x="392" y="156"/>
                </a:lnTo>
                <a:close/>
                <a:moveTo>
                  <a:pt x="309" y="156"/>
                </a:moveTo>
                <a:lnTo>
                  <a:pt x="328" y="156"/>
                </a:lnTo>
                <a:lnTo>
                  <a:pt x="328" y="112"/>
                </a:lnTo>
                <a:lnTo>
                  <a:pt x="354" y="156"/>
                </a:lnTo>
                <a:lnTo>
                  <a:pt x="374" y="156"/>
                </a:lnTo>
                <a:lnTo>
                  <a:pt x="374" y="82"/>
                </a:lnTo>
                <a:lnTo>
                  <a:pt x="356" y="82"/>
                </a:lnTo>
                <a:lnTo>
                  <a:pt x="356" y="126"/>
                </a:lnTo>
                <a:lnTo>
                  <a:pt x="329" y="82"/>
                </a:lnTo>
                <a:lnTo>
                  <a:pt x="309" y="82"/>
                </a:lnTo>
                <a:lnTo>
                  <a:pt x="309" y="156"/>
                </a:lnTo>
                <a:close/>
                <a:moveTo>
                  <a:pt x="226" y="156"/>
                </a:moveTo>
                <a:lnTo>
                  <a:pt x="246" y="156"/>
                </a:lnTo>
                <a:lnTo>
                  <a:pt x="246" y="128"/>
                </a:lnTo>
                <a:lnTo>
                  <a:pt x="272" y="128"/>
                </a:lnTo>
                <a:lnTo>
                  <a:pt x="272" y="156"/>
                </a:lnTo>
                <a:lnTo>
                  <a:pt x="292" y="156"/>
                </a:lnTo>
                <a:lnTo>
                  <a:pt x="292" y="82"/>
                </a:lnTo>
                <a:lnTo>
                  <a:pt x="272" y="82"/>
                </a:lnTo>
                <a:lnTo>
                  <a:pt x="272" y="110"/>
                </a:lnTo>
                <a:lnTo>
                  <a:pt x="246" y="110"/>
                </a:lnTo>
                <a:lnTo>
                  <a:pt x="246" y="82"/>
                </a:lnTo>
                <a:lnTo>
                  <a:pt x="226" y="82"/>
                </a:lnTo>
                <a:lnTo>
                  <a:pt x="226" y="156"/>
                </a:lnTo>
                <a:close/>
                <a:moveTo>
                  <a:pt x="155" y="156"/>
                </a:moveTo>
                <a:lnTo>
                  <a:pt x="211" y="156"/>
                </a:lnTo>
                <a:lnTo>
                  <a:pt x="211" y="139"/>
                </a:lnTo>
                <a:lnTo>
                  <a:pt x="174" y="139"/>
                </a:lnTo>
                <a:lnTo>
                  <a:pt x="174" y="127"/>
                </a:lnTo>
                <a:lnTo>
                  <a:pt x="205" y="127"/>
                </a:lnTo>
                <a:lnTo>
                  <a:pt x="205" y="111"/>
                </a:lnTo>
                <a:lnTo>
                  <a:pt x="174" y="111"/>
                </a:lnTo>
                <a:lnTo>
                  <a:pt x="174" y="99"/>
                </a:lnTo>
                <a:lnTo>
                  <a:pt x="209" y="99"/>
                </a:lnTo>
                <a:lnTo>
                  <a:pt x="209" y="82"/>
                </a:lnTo>
                <a:lnTo>
                  <a:pt x="155" y="82"/>
                </a:lnTo>
                <a:lnTo>
                  <a:pt x="155" y="156"/>
                </a:lnTo>
                <a:close/>
                <a:moveTo>
                  <a:pt x="74" y="126"/>
                </a:moveTo>
                <a:lnTo>
                  <a:pt x="74" y="126"/>
                </a:lnTo>
                <a:lnTo>
                  <a:pt x="74" y="134"/>
                </a:lnTo>
                <a:lnTo>
                  <a:pt x="76" y="142"/>
                </a:lnTo>
                <a:lnTo>
                  <a:pt x="79" y="147"/>
                </a:lnTo>
                <a:lnTo>
                  <a:pt x="83" y="151"/>
                </a:lnTo>
                <a:lnTo>
                  <a:pt x="89" y="155"/>
                </a:lnTo>
                <a:lnTo>
                  <a:pt x="94" y="157"/>
                </a:lnTo>
                <a:lnTo>
                  <a:pt x="99" y="158"/>
                </a:lnTo>
                <a:lnTo>
                  <a:pt x="107" y="159"/>
                </a:lnTo>
                <a:lnTo>
                  <a:pt x="107" y="159"/>
                </a:lnTo>
                <a:lnTo>
                  <a:pt x="113" y="158"/>
                </a:lnTo>
                <a:lnTo>
                  <a:pt x="118" y="157"/>
                </a:lnTo>
                <a:lnTo>
                  <a:pt x="124" y="155"/>
                </a:lnTo>
                <a:lnTo>
                  <a:pt x="129" y="151"/>
                </a:lnTo>
                <a:lnTo>
                  <a:pt x="133" y="147"/>
                </a:lnTo>
                <a:lnTo>
                  <a:pt x="136" y="142"/>
                </a:lnTo>
                <a:lnTo>
                  <a:pt x="138" y="134"/>
                </a:lnTo>
                <a:lnTo>
                  <a:pt x="138" y="126"/>
                </a:lnTo>
                <a:lnTo>
                  <a:pt x="138" y="82"/>
                </a:lnTo>
                <a:lnTo>
                  <a:pt x="118" y="82"/>
                </a:lnTo>
                <a:lnTo>
                  <a:pt x="118" y="129"/>
                </a:lnTo>
                <a:lnTo>
                  <a:pt x="118" y="129"/>
                </a:lnTo>
                <a:lnTo>
                  <a:pt x="117" y="134"/>
                </a:lnTo>
                <a:lnTo>
                  <a:pt x="115" y="138"/>
                </a:lnTo>
                <a:lnTo>
                  <a:pt x="112" y="142"/>
                </a:lnTo>
                <a:lnTo>
                  <a:pt x="107" y="142"/>
                </a:lnTo>
                <a:lnTo>
                  <a:pt x="107" y="142"/>
                </a:lnTo>
                <a:lnTo>
                  <a:pt x="100" y="142"/>
                </a:lnTo>
                <a:lnTo>
                  <a:pt x="97" y="138"/>
                </a:lnTo>
                <a:lnTo>
                  <a:pt x="94" y="134"/>
                </a:lnTo>
                <a:lnTo>
                  <a:pt x="94" y="129"/>
                </a:lnTo>
                <a:lnTo>
                  <a:pt x="94" y="82"/>
                </a:lnTo>
                <a:lnTo>
                  <a:pt x="74" y="82"/>
                </a:lnTo>
                <a:lnTo>
                  <a:pt x="74" y="126"/>
                </a:lnTo>
                <a:close/>
                <a:moveTo>
                  <a:pt x="0" y="156"/>
                </a:moveTo>
                <a:lnTo>
                  <a:pt x="20" y="156"/>
                </a:lnTo>
                <a:lnTo>
                  <a:pt x="20" y="135"/>
                </a:lnTo>
                <a:lnTo>
                  <a:pt x="26" y="127"/>
                </a:lnTo>
                <a:lnTo>
                  <a:pt x="43" y="156"/>
                </a:lnTo>
                <a:lnTo>
                  <a:pt x="66" y="156"/>
                </a:lnTo>
                <a:lnTo>
                  <a:pt x="40" y="112"/>
                </a:lnTo>
                <a:lnTo>
                  <a:pt x="63" y="82"/>
                </a:lnTo>
                <a:lnTo>
                  <a:pt x="40" y="82"/>
                </a:lnTo>
                <a:lnTo>
                  <a:pt x="20" y="109"/>
                </a:lnTo>
                <a:lnTo>
                  <a:pt x="20" y="82"/>
                </a:lnTo>
                <a:lnTo>
                  <a:pt x="0" y="82"/>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1260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_bullet_point_layout">
    <p:spTree>
      <p:nvGrpSpPr>
        <p:cNvPr id="1" name=""/>
        <p:cNvGrpSpPr/>
        <p:nvPr/>
      </p:nvGrpSpPr>
      <p:grpSpPr>
        <a:xfrm>
          <a:off x="0" y="0"/>
          <a:ext cx="0" cy="0"/>
          <a:chOff x="0" y="0"/>
          <a:chExt cx="0" cy="0"/>
        </a:xfrm>
      </p:grpSpPr>
      <p:sp>
        <p:nvSpPr>
          <p:cNvPr id="7" name="Text Placeholder 2"/>
          <p:cNvSpPr>
            <a:spLocks noGrp="1"/>
          </p:cNvSpPr>
          <p:nvPr>
            <p:ph type="body" sz="quarter" idx="13" hasCustomPrompt="1"/>
          </p:nvPr>
        </p:nvSpPr>
        <p:spPr>
          <a:xfrm>
            <a:off x="550864" y="1989138"/>
            <a:ext cx="8316912" cy="4321175"/>
          </a:xfrm>
          <a:prstGeom prst="rect">
            <a:avLst/>
          </a:prstGeom>
        </p:spPr>
        <p:txBody>
          <a:bodyPr lIns="0"/>
          <a:lstStyle>
            <a:lvl1pPr marL="285750" indent="-285750">
              <a:lnSpc>
                <a:spcPct val="100000"/>
              </a:lnSpc>
              <a:spcBef>
                <a:spcPts val="0"/>
              </a:spcBef>
              <a:spcAft>
                <a:spcPts val="300"/>
              </a:spcAft>
              <a:buFont typeface="Wingdings" panose="05000000000000000000" pitchFamily="2" charset="2"/>
              <a:buChar char="§"/>
              <a:defRPr sz="1800" b="1" baseline="0">
                <a:solidFill>
                  <a:srgbClr val="000000"/>
                </a:solidFill>
              </a:defRPr>
            </a:lvl1pPr>
            <a:lvl2pPr marL="742939" indent="-285750">
              <a:lnSpc>
                <a:spcPct val="100000"/>
              </a:lnSpc>
              <a:spcBef>
                <a:spcPts val="0"/>
              </a:spcBef>
              <a:spcAft>
                <a:spcPts val="300"/>
              </a:spcAft>
              <a:buFont typeface="Arial" panose="020B0604020202020204" pitchFamily="34" charset="0"/>
              <a:buChar char="•"/>
              <a:defRPr sz="1800" baseline="0">
                <a:solidFill>
                  <a:srgbClr val="000000"/>
                </a:solidFill>
              </a:defRPr>
            </a:lvl2pPr>
            <a:lvl3pPr marL="1200127" marR="0" indent="-28575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sz="1800" baseline="0">
                <a:solidFill>
                  <a:srgbClr val="000000"/>
                </a:solidFill>
              </a:defRPr>
            </a:lvl3pPr>
            <a:lvl4pPr marL="1371566" indent="0">
              <a:buNone/>
              <a:defRPr sz="1800"/>
            </a:lvl4pPr>
            <a:lvl5pPr marL="1828755" indent="0">
              <a:buNone/>
              <a:defRPr sz="1800"/>
            </a:lvl5pPr>
          </a:lstStyle>
          <a:p>
            <a:pPr lvl="0"/>
            <a:r>
              <a:rPr lang="en-GB" noProof="0" dirty="0" smtClean="0"/>
              <a:t>Enter level one bullet point 18pt</a:t>
            </a:r>
          </a:p>
          <a:p>
            <a:pPr lvl="1"/>
            <a:r>
              <a:rPr lang="en-GB" noProof="0" dirty="0" smtClean="0"/>
              <a:t>Enter level two bullet point</a:t>
            </a:r>
          </a:p>
          <a:p>
            <a:pPr lvl="2"/>
            <a:r>
              <a:rPr lang="en-GB" noProof="0" dirty="0" smtClean="0"/>
              <a:t>Enter level three bullet point</a:t>
            </a:r>
          </a:p>
          <a:p>
            <a:pPr lvl="2"/>
            <a:r>
              <a:rPr lang="en-GB" noProof="0" dirty="0" smtClean="0"/>
              <a:t>Enter level three bullet point</a:t>
            </a:r>
          </a:p>
          <a:p>
            <a:pPr lvl="0"/>
            <a:r>
              <a:rPr lang="en-GB" noProof="0" dirty="0" smtClean="0"/>
              <a:t>Enter level one bullet point</a:t>
            </a:r>
          </a:p>
          <a:p>
            <a:pPr lvl="1"/>
            <a:r>
              <a:rPr lang="en-GB" noProof="0" dirty="0" smtClean="0"/>
              <a:t>Enter level two bullet point</a:t>
            </a:r>
          </a:p>
          <a:p>
            <a:pPr lvl="2"/>
            <a:r>
              <a:rPr lang="en-GB" noProof="0" dirty="0" smtClean="0"/>
              <a:t>Enter level three bullet point</a:t>
            </a:r>
          </a:p>
          <a:p>
            <a:pPr marL="1200127" marR="0" lvl="2" indent="-285750" algn="l" defTabSz="914377" rtl="0" eaLnBrk="1" fontAlgn="auto" latinLnBrk="0" hangingPunct="1">
              <a:lnSpc>
                <a:spcPct val="90000"/>
              </a:lnSpc>
              <a:spcBef>
                <a:spcPts val="500"/>
              </a:spcBef>
              <a:spcAft>
                <a:spcPts val="0"/>
              </a:spcAft>
              <a:buClrTx/>
              <a:buSzTx/>
              <a:buFont typeface="Calibri" panose="020F0502020204030204" pitchFamily="34" charset="0"/>
              <a:buChar char="̶"/>
              <a:tabLst/>
              <a:defRPr/>
            </a:pPr>
            <a:r>
              <a:rPr lang="en-GB" noProof="0" dirty="0" smtClean="0"/>
              <a:t>Enter level three bullet point</a:t>
            </a:r>
          </a:p>
          <a:p>
            <a:pPr lvl="2"/>
            <a:endParaRPr lang="en-CA" dirty="0"/>
          </a:p>
        </p:txBody>
      </p:sp>
      <p:sp>
        <p:nvSpPr>
          <p:cNvPr id="6"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42652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tandard_Text_box">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0864" y="1989138"/>
            <a:ext cx="8316912" cy="4321175"/>
          </a:xfrm>
          <a:prstGeom prst="rect">
            <a:avLst/>
          </a:prstGeom>
        </p:spPr>
        <p:txBody>
          <a:bodyPr lIns="0"/>
          <a:lstStyle>
            <a:lvl1pPr marL="0" indent="0">
              <a:lnSpc>
                <a:spcPct val="100000"/>
              </a:lnSpc>
              <a:spcBef>
                <a:spcPts val="0"/>
              </a:spcBef>
              <a:buNone/>
              <a:defRPr sz="180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18pt</a:t>
            </a:r>
            <a:endParaRPr lang="en-GB" noProof="0" dirty="0"/>
          </a:p>
        </p:txBody>
      </p:sp>
      <p:sp>
        <p:nvSpPr>
          <p:cNvPr id="6"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75190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tandard_Text_box_with_subtitle">
    <p:spTree>
      <p:nvGrpSpPr>
        <p:cNvPr id="1" name=""/>
        <p:cNvGrpSpPr/>
        <p:nvPr/>
      </p:nvGrpSpPr>
      <p:grpSpPr>
        <a:xfrm>
          <a:off x="0" y="0"/>
          <a:ext cx="0" cy="0"/>
          <a:chOff x="0" y="0"/>
          <a:chExt cx="0" cy="0"/>
        </a:xfrm>
      </p:grpSpPr>
      <p:sp>
        <p:nvSpPr>
          <p:cNvPr id="6" name="Text Placeholder 2"/>
          <p:cNvSpPr>
            <a:spLocks noGrp="1"/>
          </p:cNvSpPr>
          <p:nvPr>
            <p:ph type="body" sz="quarter" idx="14" hasCustomPrompt="1"/>
          </p:nvPr>
        </p:nvSpPr>
        <p:spPr>
          <a:xfrm>
            <a:off x="550864" y="1989139"/>
            <a:ext cx="8316912" cy="4321174"/>
          </a:xfrm>
          <a:prstGeom prst="rect">
            <a:avLst/>
          </a:prstGeom>
        </p:spPr>
        <p:txBody>
          <a:bodyPr lIns="0"/>
          <a:lstStyle>
            <a:lvl1pPr marL="0" indent="0">
              <a:lnSpc>
                <a:spcPct val="100000"/>
              </a:lnSpc>
              <a:spcBef>
                <a:spcPts val="0"/>
              </a:spcBef>
              <a:buNone/>
              <a:defRPr sz="1800" b="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subtitle text 18pt</a:t>
            </a:r>
            <a:endParaRPr lang="en-GB" noProof="0" dirty="0"/>
          </a:p>
        </p:txBody>
      </p:sp>
      <p:sp>
        <p:nvSpPr>
          <p:cNvPr id="7"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190741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ble_grey_background_long_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0" name="Text Placeholder 2"/>
          <p:cNvSpPr>
            <a:spLocks noGrp="1"/>
          </p:cNvSpPr>
          <p:nvPr>
            <p:ph type="body" sz="quarter" idx="14" hasCustomPrompt="1"/>
          </p:nvPr>
        </p:nvSpPr>
        <p:spPr>
          <a:xfrm>
            <a:off x="550864" y="1989140"/>
            <a:ext cx="8316912" cy="407832"/>
          </a:xfrm>
          <a:prstGeom prst="rect">
            <a:avLst/>
          </a:prstGeom>
        </p:spPr>
        <p:txBody>
          <a:bodyPr lIns="0"/>
          <a:lstStyle>
            <a:lvl1pPr marL="0" indent="0">
              <a:lnSpc>
                <a:spcPct val="100000"/>
              </a:lnSpc>
              <a:spcBef>
                <a:spcPts val="0"/>
              </a:spcBef>
              <a:buNone/>
              <a:defRPr sz="1800" b="1">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US" dirty="0"/>
              <a:t>Table </a:t>
            </a:r>
            <a:r>
              <a:rPr lang="en-GB" noProof="0" dirty="0" smtClean="0"/>
              <a:t>title</a:t>
            </a:r>
            <a:r>
              <a:rPr lang="en-US" dirty="0" smtClean="0"/>
              <a:t> </a:t>
            </a:r>
            <a:r>
              <a:rPr lang="en-US" dirty="0"/>
              <a:t>text 18pt</a:t>
            </a:r>
          </a:p>
        </p:txBody>
      </p:sp>
      <p:sp>
        <p:nvSpPr>
          <p:cNvPr id="7"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188155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able_grey_background_bottom_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0" name="Text Placeholder 2"/>
          <p:cNvSpPr>
            <a:spLocks noGrp="1"/>
          </p:cNvSpPr>
          <p:nvPr>
            <p:ph type="body" sz="quarter" idx="14" hasCustomPrompt="1"/>
          </p:nvPr>
        </p:nvSpPr>
        <p:spPr>
          <a:xfrm>
            <a:off x="1131493" y="4987164"/>
            <a:ext cx="4159361" cy="407832"/>
          </a:xfrm>
          <a:prstGeom prst="rect">
            <a:avLst/>
          </a:prstGeom>
        </p:spPr>
        <p:txBody>
          <a:bodyPr lIns="0"/>
          <a:lstStyle>
            <a:lvl1pPr marL="0" indent="0">
              <a:lnSpc>
                <a:spcPct val="100000"/>
              </a:lnSpc>
              <a:spcBef>
                <a:spcPts val="0"/>
              </a:spcBef>
              <a:buNone/>
              <a:defRPr sz="1800" b="1">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Chart title text 18pt</a:t>
            </a:r>
            <a:endParaRPr lang="en-GB" noProof="0" dirty="0"/>
          </a:p>
        </p:txBody>
      </p:sp>
      <p:sp>
        <p:nvSpPr>
          <p:cNvPr id="13" name="Text Placeholder 2"/>
          <p:cNvSpPr>
            <a:spLocks noGrp="1"/>
          </p:cNvSpPr>
          <p:nvPr>
            <p:ph type="body" sz="quarter" idx="15" hasCustomPrompt="1"/>
          </p:nvPr>
        </p:nvSpPr>
        <p:spPr>
          <a:xfrm>
            <a:off x="1131493" y="5394995"/>
            <a:ext cx="7736282" cy="913731"/>
          </a:xfrm>
          <a:prstGeom prst="rect">
            <a:avLst/>
          </a:prstGeom>
        </p:spPr>
        <p:txBody>
          <a:bodyPr lIns="0"/>
          <a:lstStyle>
            <a:lvl1pPr marL="0" indent="0">
              <a:lnSpc>
                <a:spcPct val="100000"/>
              </a:lnSpc>
              <a:spcBef>
                <a:spcPts val="0"/>
              </a:spcBef>
              <a:buNone/>
              <a:defRPr sz="1400" b="0"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Body text 14pt</a:t>
            </a:r>
            <a:endParaRPr lang="en-GB" noProof="0" dirty="0"/>
          </a:p>
        </p:txBody>
      </p:sp>
      <p:sp>
        <p:nvSpPr>
          <p:cNvPr id="11"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8505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le_grey_background_no_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6"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383279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block_chart_ar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6"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lowchart: Manual Input 9"/>
          <p:cNvSpPr/>
          <p:nvPr/>
        </p:nvSpPr>
        <p:spPr>
          <a:xfrm>
            <a:off x="9503112" y="2519703"/>
            <a:ext cx="2016000" cy="3263967"/>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6" tIns="144000" rIns="121956" bIns="60979" rtlCol="0" anchor="t"/>
          <a:lstStyle/>
          <a:p>
            <a:pPr defTabSz="914652">
              <a:spcAft>
                <a:spcPts val="600"/>
              </a:spcAft>
            </a:pPr>
            <a:endParaRPr lang="en-GB" sz="1400" noProof="0" dirty="0">
              <a:solidFill>
                <a:prstClr val="white"/>
              </a:solidFill>
            </a:endParaRPr>
          </a:p>
        </p:txBody>
      </p:sp>
      <p:sp>
        <p:nvSpPr>
          <p:cNvPr id="11" name="Flowchart: Manual Input 10"/>
          <p:cNvSpPr/>
          <p:nvPr/>
        </p:nvSpPr>
        <p:spPr>
          <a:xfrm>
            <a:off x="7364321" y="3189763"/>
            <a:ext cx="2016000" cy="2593908"/>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6" tIns="144000" rIns="121956" bIns="60979" rtlCol="0" anchor="t"/>
          <a:lstStyle/>
          <a:p>
            <a:pPr defTabSz="914652"/>
            <a:endParaRPr lang="en-GB" sz="1400" noProof="0" dirty="0">
              <a:solidFill>
                <a:prstClr val="white"/>
              </a:solidFill>
            </a:endParaRPr>
          </a:p>
        </p:txBody>
      </p:sp>
      <p:sp>
        <p:nvSpPr>
          <p:cNvPr id="12" name="Flowchart: Manual Input 11"/>
          <p:cNvSpPr/>
          <p:nvPr/>
        </p:nvSpPr>
        <p:spPr>
          <a:xfrm>
            <a:off x="5225529" y="3742656"/>
            <a:ext cx="2016000" cy="2041015"/>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6" tIns="144000" rIns="121956" bIns="60979" rtlCol="0" anchor="t"/>
          <a:lstStyle/>
          <a:p>
            <a:pPr defTabSz="914652">
              <a:spcAft>
                <a:spcPts val="600"/>
              </a:spcAft>
            </a:pPr>
            <a:endParaRPr lang="en-GB" sz="1400" noProof="0" dirty="0">
              <a:solidFill>
                <a:prstClr val="white"/>
              </a:solidFill>
            </a:endParaRPr>
          </a:p>
        </p:txBody>
      </p:sp>
      <p:sp>
        <p:nvSpPr>
          <p:cNvPr id="13" name="Flowchart: Manual Input 12"/>
          <p:cNvSpPr/>
          <p:nvPr/>
        </p:nvSpPr>
        <p:spPr>
          <a:xfrm>
            <a:off x="3086737" y="4157079"/>
            <a:ext cx="2016000" cy="1613378"/>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6" tIns="144000" rIns="121956" bIns="60979" rtlCol="0" anchor="t"/>
          <a:lstStyle/>
          <a:p>
            <a:pPr defTabSz="914652"/>
            <a:endParaRPr lang="en-GB" sz="1400" noProof="0" dirty="0">
              <a:solidFill>
                <a:prstClr val="white"/>
              </a:solidFill>
            </a:endParaRPr>
          </a:p>
        </p:txBody>
      </p:sp>
      <p:sp>
        <p:nvSpPr>
          <p:cNvPr id="14" name="Flowchart: Manual Input 13"/>
          <p:cNvSpPr/>
          <p:nvPr/>
        </p:nvSpPr>
        <p:spPr>
          <a:xfrm>
            <a:off x="947945" y="4518658"/>
            <a:ext cx="2016000" cy="1265013"/>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6" tIns="144000" rIns="121956" bIns="60979" rtlCol="0" anchor="t"/>
          <a:lstStyle/>
          <a:p>
            <a:pPr defTabSz="914652">
              <a:spcAft>
                <a:spcPts val="600"/>
              </a:spcAft>
            </a:pPr>
            <a:endParaRPr lang="en-GB" sz="1400" noProof="0" dirty="0">
              <a:solidFill>
                <a:prstClr val="white"/>
              </a:solidFill>
            </a:endParaRPr>
          </a:p>
        </p:txBody>
      </p:sp>
      <p:sp>
        <p:nvSpPr>
          <p:cNvPr id="16" name="Freeform 15"/>
          <p:cNvSpPr/>
          <p:nvPr/>
        </p:nvSpPr>
        <p:spPr>
          <a:xfrm>
            <a:off x="956928" y="2264730"/>
            <a:ext cx="10526232" cy="2349796"/>
          </a:xfrm>
          <a:custGeom>
            <a:avLst/>
            <a:gdLst>
              <a:gd name="connsiteX0" fmla="*/ 0 w 10526232"/>
              <a:gd name="connsiteY0" fmla="*/ 2349796 h 2349796"/>
              <a:gd name="connsiteX1" fmla="*/ 2041451 w 10526232"/>
              <a:gd name="connsiteY1" fmla="*/ 2052084 h 2349796"/>
              <a:gd name="connsiteX2" fmla="*/ 4114800 w 10526232"/>
              <a:gd name="connsiteY2" fmla="*/ 1701210 h 2349796"/>
              <a:gd name="connsiteX3" fmla="*/ 6273209 w 10526232"/>
              <a:gd name="connsiteY3" fmla="*/ 1297172 h 2349796"/>
              <a:gd name="connsiteX4" fmla="*/ 8389088 w 10526232"/>
              <a:gd name="connsiteY4" fmla="*/ 712382 h 2349796"/>
              <a:gd name="connsiteX5" fmla="*/ 10526232 w 10526232"/>
              <a:gd name="connsiteY5" fmla="*/ 0 h 2349796"/>
              <a:gd name="connsiteX6" fmla="*/ 10526232 w 10526232"/>
              <a:gd name="connsiteY6" fmla="*/ 0 h 2349796"/>
              <a:gd name="connsiteX0" fmla="*/ 0 w 10526232"/>
              <a:gd name="connsiteY0" fmla="*/ 2349796 h 2349796"/>
              <a:gd name="connsiteX1" fmla="*/ 2041451 w 10526232"/>
              <a:gd name="connsiteY1" fmla="*/ 2052084 h 2349796"/>
              <a:gd name="connsiteX2" fmla="*/ 4114800 w 10526232"/>
              <a:gd name="connsiteY2" fmla="*/ 1701210 h 2349796"/>
              <a:gd name="connsiteX3" fmla="*/ 6273209 w 10526232"/>
              <a:gd name="connsiteY3" fmla="*/ 1275907 h 2349796"/>
              <a:gd name="connsiteX4" fmla="*/ 8389088 w 10526232"/>
              <a:gd name="connsiteY4" fmla="*/ 712382 h 2349796"/>
              <a:gd name="connsiteX5" fmla="*/ 10526232 w 10526232"/>
              <a:gd name="connsiteY5" fmla="*/ 0 h 2349796"/>
              <a:gd name="connsiteX6" fmla="*/ 10526232 w 10526232"/>
              <a:gd name="connsiteY6" fmla="*/ 0 h 2349796"/>
              <a:gd name="connsiteX0" fmla="*/ 0 w 10526232"/>
              <a:gd name="connsiteY0" fmla="*/ 2349796 h 2349796"/>
              <a:gd name="connsiteX1" fmla="*/ 2041451 w 10526232"/>
              <a:gd name="connsiteY1" fmla="*/ 2052084 h 2349796"/>
              <a:gd name="connsiteX2" fmla="*/ 4114800 w 10526232"/>
              <a:gd name="connsiteY2" fmla="*/ 1701210 h 2349796"/>
              <a:gd name="connsiteX3" fmla="*/ 6273209 w 10526232"/>
              <a:gd name="connsiteY3" fmla="*/ 1275907 h 2349796"/>
              <a:gd name="connsiteX4" fmla="*/ 8389088 w 10526232"/>
              <a:gd name="connsiteY4" fmla="*/ 712382 h 2349796"/>
              <a:gd name="connsiteX5" fmla="*/ 10526232 w 10526232"/>
              <a:gd name="connsiteY5" fmla="*/ 0 h 2349796"/>
              <a:gd name="connsiteX6" fmla="*/ 10526232 w 10526232"/>
              <a:gd name="connsiteY6" fmla="*/ 0 h 234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6232" h="2349796">
                <a:moveTo>
                  <a:pt x="0" y="2349796"/>
                </a:moveTo>
                <a:lnTo>
                  <a:pt x="2041451" y="2052084"/>
                </a:lnTo>
                <a:cubicBezTo>
                  <a:pt x="2727251" y="1943986"/>
                  <a:pt x="3409507" y="1830573"/>
                  <a:pt x="4114800" y="1701210"/>
                </a:cubicBezTo>
                <a:cubicBezTo>
                  <a:pt x="4820093" y="1571847"/>
                  <a:pt x="5486400" y="1440712"/>
                  <a:pt x="6273209" y="1275907"/>
                </a:cubicBezTo>
                <a:cubicBezTo>
                  <a:pt x="7060018" y="1111102"/>
                  <a:pt x="7680251" y="925033"/>
                  <a:pt x="8389088" y="712382"/>
                </a:cubicBezTo>
                <a:cubicBezTo>
                  <a:pt x="9097925" y="499731"/>
                  <a:pt x="10526232" y="0"/>
                  <a:pt x="10526232" y="0"/>
                </a:cubicBezTo>
                <a:lnTo>
                  <a:pt x="10526232" y="0"/>
                </a:ln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p:cNvSpPr>
            <a:spLocks noGrp="1"/>
          </p:cNvSpPr>
          <p:nvPr>
            <p:ph type="body" sz="quarter" idx="14" hasCustomPrompt="1"/>
          </p:nvPr>
        </p:nvSpPr>
        <p:spPr>
          <a:xfrm rot="20889302">
            <a:off x="2727787" y="3410398"/>
            <a:ext cx="5872711" cy="407832"/>
          </a:xfrm>
          <a:prstGeom prst="rect">
            <a:avLst/>
          </a:prstGeom>
        </p:spPr>
        <p:txBody>
          <a:bodyPr lIns="0"/>
          <a:lstStyle>
            <a:lvl1pPr marL="0" indent="0" algn="ctr">
              <a:lnSpc>
                <a:spcPct val="100000"/>
              </a:lnSpc>
              <a:spcBef>
                <a:spcPts val="0"/>
              </a:spcBef>
              <a:buNone/>
              <a:defRPr sz="1400" b="1"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Upward slope text 14pt</a:t>
            </a:r>
            <a:endParaRPr lang="en-GB" noProof="0" dirty="0"/>
          </a:p>
        </p:txBody>
      </p:sp>
      <p:sp>
        <p:nvSpPr>
          <p:cNvPr id="18" name="Text Placeholder 2"/>
          <p:cNvSpPr>
            <a:spLocks noGrp="1"/>
          </p:cNvSpPr>
          <p:nvPr>
            <p:ph type="body" sz="quarter" idx="15" hasCustomPrompt="1"/>
          </p:nvPr>
        </p:nvSpPr>
        <p:spPr>
          <a:xfrm>
            <a:off x="956928" y="5892862"/>
            <a:ext cx="10562184" cy="407832"/>
          </a:xfrm>
          <a:prstGeom prst="rect">
            <a:avLst/>
          </a:prstGeom>
        </p:spPr>
        <p:txBody>
          <a:bodyPr lIns="0"/>
          <a:lstStyle>
            <a:lvl1pPr marL="0" indent="0" algn="ctr">
              <a:lnSpc>
                <a:spcPct val="100000"/>
              </a:lnSpc>
              <a:spcBef>
                <a:spcPts val="0"/>
              </a:spcBef>
              <a:buNone/>
              <a:defRPr sz="1400" b="1"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Axis</a:t>
            </a:r>
            <a:endParaRPr lang="en-GB" noProof="0" dirty="0"/>
          </a:p>
        </p:txBody>
      </p:sp>
      <p:sp>
        <p:nvSpPr>
          <p:cNvPr id="19" name="Text Placeholder 2"/>
          <p:cNvSpPr>
            <a:spLocks noGrp="1"/>
          </p:cNvSpPr>
          <p:nvPr>
            <p:ph type="body" sz="quarter" idx="16" hasCustomPrompt="1"/>
          </p:nvPr>
        </p:nvSpPr>
        <p:spPr>
          <a:xfrm rot="16200000">
            <a:off x="180080" y="4984116"/>
            <a:ext cx="1191279" cy="407832"/>
          </a:xfrm>
          <a:prstGeom prst="rect">
            <a:avLst/>
          </a:prstGeom>
        </p:spPr>
        <p:txBody>
          <a:bodyPr lIns="0"/>
          <a:lstStyle>
            <a:lvl1pPr marL="0" indent="0" algn="l">
              <a:lnSpc>
                <a:spcPct val="100000"/>
              </a:lnSpc>
              <a:spcBef>
                <a:spcPts val="0"/>
              </a:spcBef>
              <a:buNone/>
              <a:defRPr sz="1400" b="1"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Axis</a:t>
            </a:r>
            <a:endParaRPr lang="en-GB" noProof="0" dirty="0"/>
          </a:p>
        </p:txBody>
      </p:sp>
      <p:sp>
        <p:nvSpPr>
          <p:cNvPr id="20" name="Text Placeholder 2"/>
          <p:cNvSpPr>
            <a:spLocks noGrp="1"/>
          </p:cNvSpPr>
          <p:nvPr>
            <p:ph type="body" sz="quarter" idx="17" hasCustomPrompt="1"/>
          </p:nvPr>
        </p:nvSpPr>
        <p:spPr>
          <a:xfrm>
            <a:off x="947946" y="4779174"/>
            <a:ext cx="2016000" cy="991284"/>
          </a:xfrm>
          <a:prstGeom prst="rect">
            <a:avLst/>
          </a:prstGeom>
          <a:ln>
            <a:noFill/>
          </a:ln>
        </p:spPr>
        <p:txBody>
          <a:bodyPr lIns="108000" rIns="108000"/>
          <a:lstStyle>
            <a:lvl1pPr marL="0" indent="0" algn="l">
              <a:lnSpc>
                <a:spcPct val="100000"/>
              </a:lnSpc>
              <a:spcBef>
                <a:spcPts val="0"/>
              </a:spcBef>
              <a:buNone/>
              <a:defRPr sz="1400" b="1" baseline="0">
                <a:solidFill>
                  <a:schemeClr val="bg1"/>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Axis</a:t>
            </a:r>
            <a:endParaRPr lang="en-GB" noProof="0" dirty="0"/>
          </a:p>
        </p:txBody>
      </p:sp>
      <p:sp>
        <p:nvSpPr>
          <p:cNvPr id="21" name="Text Placeholder 2"/>
          <p:cNvSpPr>
            <a:spLocks noGrp="1"/>
          </p:cNvSpPr>
          <p:nvPr>
            <p:ph type="body" sz="quarter" idx="18" hasCustomPrompt="1"/>
          </p:nvPr>
        </p:nvSpPr>
        <p:spPr>
          <a:xfrm>
            <a:off x="3086736" y="4518659"/>
            <a:ext cx="2016000" cy="1251799"/>
          </a:xfrm>
          <a:prstGeom prst="rect">
            <a:avLst/>
          </a:prstGeom>
          <a:ln>
            <a:noFill/>
          </a:ln>
        </p:spPr>
        <p:txBody>
          <a:bodyPr lIns="108000" rIns="108000"/>
          <a:lstStyle>
            <a:lvl1pPr marL="0" indent="0" algn="l">
              <a:lnSpc>
                <a:spcPct val="100000"/>
              </a:lnSpc>
              <a:spcBef>
                <a:spcPts val="0"/>
              </a:spcBef>
              <a:buNone/>
              <a:defRPr sz="1400" b="1" baseline="0">
                <a:solidFill>
                  <a:schemeClr val="bg1"/>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Axis</a:t>
            </a:r>
            <a:endParaRPr lang="en-GB" noProof="0" dirty="0"/>
          </a:p>
        </p:txBody>
      </p:sp>
      <p:sp>
        <p:nvSpPr>
          <p:cNvPr id="22" name="Text Placeholder 2"/>
          <p:cNvSpPr>
            <a:spLocks noGrp="1"/>
          </p:cNvSpPr>
          <p:nvPr>
            <p:ph type="body" sz="quarter" idx="19" hasCustomPrompt="1"/>
          </p:nvPr>
        </p:nvSpPr>
        <p:spPr>
          <a:xfrm>
            <a:off x="5229437" y="4157080"/>
            <a:ext cx="2016000" cy="1613378"/>
          </a:xfrm>
          <a:prstGeom prst="rect">
            <a:avLst/>
          </a:prstGeom>
          <a:ln>
            <a:noFill/>
          </a:ln>
        </p:spPr>
        <p:txBody>
          <a:bodyPr lIns="108000" rIns="108000"/>
          <a:lstStyle>
            <a:lvl1pPr marL="0" indent="0" algn="l">
              <a:lnSpc>
                <a:spcPct val="100000"/>
              </a:lnSpc>
              <a:spcBef>
                <a:spcPts val="0"/>
              </a:spcBef>
              <a:buNone/>
              <a:defRPr sz="1400" b="1" baseline="0">
                <a:solidFill>
                  <a:schemeClr val="bg1"/>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Axis</a:t>
            </a:r>
            <a:endParaRPr lang="en-GB" noProof="0" dirty="0"/>
          </a:p>
        </p:txBody>
      </p:sp>
      <p:sp>
        <p:nvSpPr>
          <p:cNvPr id="23" name="Text Placeholder 2"/>
          <p:cNvSpPr>
            <a:spLocks noGrp="1"/>
          </p:cNvSpPr>
          <p:nvPr>
            <p:ph type="body" sz="quarter" idx="20" hasCustomPrompt="1"/>
          </p:nvPr>
        </p:nvSpPr>
        <p:spPr>
          <a:xfrm>
            <a:off x="7368229" y="3742656"/>
            <a:ext cx="2016000" cy="2027802"/>
          </a:xfrm>
          <a:prstGeom prst="rect">
            <a:avLst/>
          </a:prstGeom>
          <a:ln>
            <a:noFill/>
          </a:ln>
        </p:spPr>
        <p:txBody>
          <a:bodyPr lIns="108000" rIns="108000"/>
          <a:lstStyle>
            <a:lvl1pPr marL="0" indent="0" algn="l">
              <a:lnSpc>
                <a:spcPct val="100000"/>
              </a:lnSpc>
              <a:spcBef>
                <a:spcPts val="0"/>
              </a:spcBef>
              <a:buNone/>
              <a:defRPr sz="1400" b="1" baseline="0">
                <a:solidFill>
                  <a:schemeClr val="bg1"/>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Axis</a:t>
            </a:r>
            <a:endParaRPr lang="en-GB" noProof="0" dirty="0"/>
          </a:p>
        </p:txBody>
      </p:sp>
      <p:sp>
        <p:nvSpPr>
          <p:cNvPr id="26" name="Text Placeholder 2"/>
          <p:cNvSpPr>
            <a:spLocks noGrp="1"/>
          </p:cNvSpPr>
          <p:nvPr>
            <p:ph type="body" sz="quarter" idx="21" hasCustomPrompt="1"/>
          </p:nvPr>
        </p:nvSpPr>
        <p:spPr>
          <a:xfrm>
            <a:off x="9498466" y="3189763"/>
            <a:ext cx="2016000" cy="2580695"/>
          </a:xfrm>
          <a:prstGeom prst="rect">
            <a:avLst/>
          </a:prstGeom>
          <a:ln>
            <a:noFill/>
          </a:ln>
        </p:spPr>
        <p:txBody>
          <a:bodyPr lIns="108000" rIns="108000"/>
          <a:lstStyle>
            <a:lvl1pPr marL="0" indent="0" algn="l">
              <a:lnSpc>
                <a:spcPct val="100000"/>
              </a:lnSpc>
              <a:spcBef>
                <a:spcPts val="0"/>
              </a:spcBef>
              <a:buNone/>
              <a:defRPr sz="1400" b="1" baseline="0">
                <a:solidFill>
                  <a:schemeClr val="bg1"/>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Axis</a:t>
            </a:r>
            <a:endParaRPr lang="en-GB" noProof="0" dirty="0"/>
          </a:p>
        </p:txBody>
      </p:sp>
      <p:sp>
        <p:nvSpPr>
          <p:cNvPr id="24"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355711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able_grey_background_short_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10" name="Text Placeholder 2"/>
          <p:cNvSpPr>
            <a:spLocks noGrp="1"/>
          </p:cNvSpPr>
          <p:nvPr>
            <p:ph type="body" sz="quarter" idx="14" hasCustomPrompt="1"/>
          </p:nvPr>
        </p:nvSpPr>
        <p:spPr>
          <a:xfrm>
            <a:off x="550864" y="1989139"/>
            <a:ext cx="2773361" cy="4319588"/>
          </a:xfrm>
          <a:prstGeom prst="rect">
            <a:avLst/>
          </a:prstGeom>
        </p:spPr>
        <p:txBody>
          <a:bodyPr lIns="0"/>
          <a:lstStyle>
            <a:lvl1pPr marL="0" indent="0">
              <a:lnSpc>
                <a:spcPct val="100000"/>
              </a:lnSpc>
              <a:spcBef>
                <a:spcPts val="0"/>
              </a:spcBef>
              <a:buNone/>
              <a:defRPr sz="1800" b="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Chart title text 18pt</a:t>
            </a:r>
            <a:endParaRPr lang="en-GB" noProof="0" dirty="0"/>
          </a:p>
        </p:txBody>
      </p:sp>
      <p:sp>
        <p:nvSpPr>
          <p:cNvPr id="7"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8688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able_white_background">
    <p:spTree>
      <p:nvGrpSpPr>
        <p:cNvPr id="1" name=""/>
        <p:cNvGrpSpPr/>
        <p:nvPr/>
      </p:nvGrpSpPr>
      <p:grpSpPr>
        <a:xfrm>
          <a:off x="0" y="0"/>
          <a:ext cx="0" cy="0"/>
          <a:chOff x="0" y="0"/>
          <a:chExt cx="0" cy="0"/>
        </a:xfrm>
      </p:grpSpPr>
      <p:sp>
        <p:nvSpPr>
          <p:cNvPr id="6" name="Text Placeholder 2"/>
          <p:cNvSpPr>
            <a:spLocks noGrp="1"/>
          </p:cNvSpPr>
          <p:nvPr>
            <p:ph type="body" sz="quarter" idx="14" hasCustomPrompt="1"/>
          </p:nvPr>
        </p:nvSpPr>
        <p:spPr>
          <a:xfrm>
            <a:off x="550864" y="1989140"/>
            <a:ext cx="8316912" cy="407832"/>
          </a:xfrm>
          <a:prstGeom prst="rect">
            <a:avLst/>
          </a:prstGeom>
        </p:spPr>
        <p:txBody>
          <a:bodyPr lIns="0"/>
          <a:lstStyle>
            <a:lvl1pPr marL="0" indent="0">
              <a:lnSpc>
                <a:spcPct val="100000"/>
              </a:lnSpc>
              <a:spcBef>
                <a:spcPts val="0"/>
              </a:spcBef>
              <a:buNone/>
              <a:defRPr sz="1800" b="1">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Table title text 18pt</a:t>
            </a:r>
            <a:endParaRPr lang="en-GB" noProof="0" dirty="0"/>
          </a:p>
        </p:txBody>
      </p:sp>
      <p:sp>
        <p:nvSpPr>
          <p:cNvPr id="7"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427338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B6FBB-5714-433A-AD34-D21C1B12E947}"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142787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able_Right_white_background">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550864" y="1989139"/>
            <a:ext cx="2773362" cy="4321174"/>
          </a:xfrm>
          <a:prstGeom prst="rect">
            <a:avLst/>
          </a:prstGeom>
        </p:spPr>
        <p:txBody>
          <a:bodyPr lIns="0"/>
          <a:lstStyle>
            <a:lvl1pPr marL="0" indent="0">
              <a:lnSpc>
                <a:spcPct val="100000"/>
              </a:lnSpc>
              <a:spcBef>
                <a:spcPts val="0"/>
              </a:spcBef>
              <a:buNone/>
              <a:defRPr sz="1800" b="0"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Table body text 18pt</a:t>
            </a:r>
            <a:endParaRPr lang="en-GB" noProof="0" dirty="0"/>
          </a:p>
        </p:txBody>
      </p:sp>
      <p:sp>
        <p:nvSpPr>
          <p:cNvPr id="6"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311071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able_right_grey_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2B17B3-2816-E44E-9EBC-CB2786835C76}"/>
              </a:ext>
            </a:extLst>
          </p:cNvPr>
          <p:cNvSpPr/>
          <p:nvPr/>
        </p:nvSpPr>
        <p:spPr>
          <a:xfrm>
            <a:off x="4019024" y="0"/>
            <a:ext cx="8172976" cy="6858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6" name="Text Placeholder 3"/>
          <p:cNvSpPr>
            <a:spLocks noGrp="1"/>
          </p:cNvSpPr>
          <p:nvPr>
            <p:ph type="body" sz="quarter" idx="10" hasCustomPrompt="1"/>
          </p:nvPr>
        </p:nvSpPr>
        <p:spPr>
          <a:xfrm>
            <a:off x="553321" y="550779"/>
            <a:ext cx="2770905" cy="1438360"/>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a:t>
            </a:r>
            <a:endParaRPr lang="en-GB" noProof="0" dirty="0"/>
          </a:p>
        </p:txBody>
      </p:sp>
      <p:sp>
        <p:nvSpPr>
          <p:cNvPr id="7" name="Text Placeholder 2"/>
          <p:cNvSpPr>
            <a:spLocks noGrp="1"/>
          </p:cNvSpPr>
          <p:nvPr>
            <p:ph type="body" sz="quarter" idx="14" hasCustomPrompt="1"/>
          </p:nvPr>
        </p:nvSpPr>
        <p:spPr>
          <a:xfrm>
            <a:off x="550864" y="1989139"/>
            <a:ext cx="2773362" cy="4321174"/>
          </a:xfrm>
          <a:prstGeom prst="rect">
            <a:avLst/>
          </a:prstGeom>
        </p:spPr>
        <p:txBody>
          <a:bodyPr lIns="0"/>
          <a:lstStyle>
            <a:lvl1pPr marL="0" indent="0">
              <a:lnSpc>
                <a:spcPct val="100000"/>
              </a:lnSpc>
              <a:spcBef>
                <a:spcPts val="0"/>
              </a:spcBef>
              <a:buNone/>
              <a:defRPr sz="1800" b="0"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Table body text 18pt</a:t>
            </a:r>
            <a:endParaRPr lang="en-GB" noProof="0" dirty="0"/>
          </a:p>
        </p:txBody>
      </p:sp>
      <p:sp>
        <p:nvSpPr>
          <p:cNvPr id="9" name="Text Placeholder 2"/>
          <p:cNvSpPr>
            <a:spLocks noGrp="1"/>
          </p:cNvSpPr>
          <p:nvPr>
            <p:ph type="body" sz="quarter" idx="15" hasCustomPrompt="1"/>
          </p:nvPr>
        </p:nvSpPr>
        <p:spPr>
          <a:xfrm>
            <a:off x="4710225" y="1326384"/>
            <a:ext cx="5535490" cy="522080"/>
          </a:xfrm>
          <a:prstGeom prst="rect">
            <a:avLst/>
          </a:prstGeom>
        </p:spPr>
        <p:txBody>
          <a:bodyPr lIns="0"/>
          <a:lstStyle>
            <a:lvl1pPr marL="0" indent="0">
              <a:lnSpc>
                <a:spcPct val="100000"/>
              </a:lnSpc>
              <a:spcBef>
                <a:spcPts val="0"/>
              </a:spcBef>
              <a:buNone/>
              <a:defRPr sz="1800" b="1"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Table title 18pt</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8063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Left_text_grey_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2B17B3-2816-E44E-9EBC-CB2786835C76}"/>
              </a:ext>
            </a:extLst>
          </p:cNvPr>
          <p:cNvSpPr/>
          <p:nvPr/>
        </p:nvSpPr>
        <p:spPr>
          <a:xfrm>
            <a:off x="4019024" y="0"/>
            <a:ext cx="8172976" cy="6858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6" name="Text Placeholder 3"/>
          <p:cNvSpPr>
            <a:spLocks noGrp="1"/>
          </p:cNvSpPr>
          <p:nvPr>
            <p:ph type="body" sz="quarter" idx="10" hasCustomPrompt="1"/>
          </p:nvPr>
        </p:nvSpPr>
        <p:spPr>
          <a:xfrm>
            <a:off x="553321" y="550779"/>
            <a:ext cx="2770905" cy="1438360"/>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a:t>
            </a:r>
            <a:endParaRPr lang="en-GB" noProof="0" dirty="0"/>
          </a:p>
        </p:txBody>
      </p:sp>
      <p:sp>
        <p:nvSpPr>
          <p:cNvPr id="7" name="Text Placeholder 2"/>
          <p:cNvSpPr>
            <a:spLocks noGrp="1"/>
          </p:cNvSpPr>
          <p:nvPr>
            <p:ph type="body" sz="quarter" idx="14" hasCustomPrompt="1"/>
          </p:nvPr>
        </p:nvSpPr>
        <p:spPr>
          <a:xfrm>
            <a:off x="550864" y="1989139"/>
            <a:ext cx="2773362" cy="4321174"/>
          </a:xfrm>
          <a:prstGeom prst="rect">
            <a:avLst/>
          </a:prstGeom>
        </p:spPr>
        <p:txBody>
          <a:bodyPr lIns="0"/>
          <a:lstStyle>
            <a:lvl1pPr marL="0" indent="0">
              <a:lnSpc>
                <a:spcPct val="100000"/>
              </a:lnSpc>
              <a:spcBef>
                <a:spcPts val="0"/>
              </a:spcBef>
              <a:buNone/>
              <a:defRPr sz="1800" b="0"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Graphic body text 18pt</a:t>
            </a:r>
            <a:endParaRPr lang="en-GB" noProof="0" dirty="0"/>
          </a:p>
        </p:txBody>
      </p:sp>
      <p:sp>
        <p:nvSpPr>
          <p:cNvPr id="8" name="Freeform 7"/>
          <p:cNvSpPr>
            <a:spLocks noEditPoints="1"/>
          </p:cNvSpPr>
          <p:nvPr/>
        </p:nvSpPr>
        <p:spPr bwMode="auto">
          <a:xfrm>
            <a:off x="9721849"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86286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rrow_left_text+blue_BG_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1D6798-1D0C-5A45-BD8D-5A408649AEE2}"/>
              </a:ext>
            </a:extLst>
          </p:cNvPr>
          <p:cNvSpPr/>
          <p:nvPr/>
        </p:nvSpPr>
        <p:spPr>
          <a:xfrm>
            <a:off x="4019025" y="0"/>
            <a:ext cx="8172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4" name="Slide Number Placeholder 3"/>
          <p:cNvSpPr>
            <a:spLocks noGrp="1"/>
          </p:cNvSpPr>
          <p:nvPr>
            <p:ph type="sldNum" sz="quarter" idx="12"/>
          </p:nvPr>
        </p:nvSpPr>
        <p:spPr>
          <a:xfrm>
            <a:off x="9574315" y="6308727"/>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7" name="Text Placeholder 3"/>
          <p:cNvSpPr>
            <a:spLocks noGrp="1"/>
          </p:cNvSpPr>
          <p:nvPr>
            <p:ph type="body" sz="quarter" idx="10" hasCustomPrompt="1"/>
          </p:nvPr>
        </p:nvSpPr>
        <p:spPr>
          <a:xfrm>
            <a:off x="553321" y="550779"/>
            <a:ext cx="2770905" cy="1438360"/>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a:t>
            </a:r>
            <a:endParaRPr lang="en-GB" noProof="0" dirty="0"/>
          </a:p>
        </p:txBody>
      </p:sp>
      <p:sp>
        <p:nvSpPr>
          <p:cNvPr id="8" name="Text Placeholder 2"/>
          <p:cNvSpPr>
            <a:spLocks noGrp="1"/>
          </p:cNvSpPr>
          <p:nvPr>
            <p:ph type="body" sz="quarter" idx="14" hasCustomPrompt="1"/>
          </p:nvPr>
        </p:nvSpPr>
        <p:spPr>
          <a:xfrm>
            <a:off x="550864" y="1989139"/>
            <a:ext cx="2773362" cy="4321174"/>
          </a:xfrm>
          <a:prstGeom prst="rect">
            <a:avLst/>
          </a:prstGeom>
        </p:spPr>
        <p:txBody>
          <a:bodyPr lIns="0"/>
          <a:lstStyle>
            <a:lvl1pPr marL="0" indent="0">
              <a:lnSpc>
                <a:spcPct val="100000"/>
              </a:lnSpc>
              <a:spcBef>
                <a:spcPts val="0"/>
              </a:spcBef>
              <a:buNone/>
              <a:defRPr sz="1800" b="0" baseline="0">
                <a:solidFill>
                  <a:srgbClr val="000000"/>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Table body text 18pt</a:t>
            </a:r>
            <a:endParaRPr lang="en-GB" noProof="0" dirty="0"/>
          </a:p>
        </p:txBody>
      </p:sp>
      <p:sp>
        <p:nvSpPr>
          <p:cNvPr id="9" name="Freeform 5"/>
          <p:cNvSpPr>
            <a:spLocks noEditPoints="1"/>
          </p:cNvSpPr>
          <p:nvPr/>
        </p:nvSpPr>
        <p:spPr bwMode="auto">
          <a:xfrm>
            <a:off x="9721850" y="558800"/>
            <a:ext cx="1908000" cy="379413"/>
          </a:xfrm>
          <a:custGeom>
            <a:avLst/>
            <a:gdLst>
              <a:gd name="T0" fmla="*/ 1075 w 1196"/>
              <a:gd name="T1" fmla="*/ 70 h 239"/>
              <a:gd name="T2" fmla="*/ 1084 w 1196"/>
              <a:gd name="T3" fmla="*/ 90 h 239"/>
              <a:gd name="T4" fmla="*/ 1063 w 1196"/>
              <a:gd name="T5" fmla="*/ 82 h 239"/>
              <a:gd name="T6" fmla="*/ 1034 w 1196"/>
              <a:gd name="T7" fmla="*/ 232 h 239"/>
              <a:gd name="T8" fmla="*/ 1097 w 1196"/>
              <a:gd name="T9" fmla="*/ 237 h 239"/>
              <a:gd name="T10" fmla="*/ 1137 w 1196"/>
              <a:gd name="T11" fmla="*/ 195 h 239"/>
              <a:gd name="T12" fmla="*/ 1106 w 1196"/>
              <a:gd name="T13" fmla="*/ 134 h 239"/>
              <a:gd name="T14" fmla="*/ 1101 w 1196"/>
              <a:gd name="T15" fmla="*/ 90 h 239"/>
              <a:gd name="T16" fmla="*/ 1095 w 1196"/>
              <a:gd name="T17" fmla="*/ 63 h 239"/>
              <a:gd name="T18" fmla="*/ 1064 w 1196"/>
              <a:gd name="T19" fmla="*/ 58 h 239"/>
              <a:gd name="T20" fmla="*/ 1047 w 1196"/>
              <a:gd name="T21" fmla="*/ 82 h 239"/>
              <a:gd name="T22" fmla="*/ 1044 w 1196"/>
              <a:gd name="T23" fmla="*/ 118 h 239"/>
              <a:gd name="T24" fmla="*/ 1024 w 1196"/>
              <a:gd name="T25" fmla="*/ 203 h 239"/>
              <a:gd name="T26" fmla="*/ 960 w 1196"/>
              <a:gd name="T27" fmla="*/ 84 h 239"/>
              <a:gd name="T28" fmla="*/ 1008 w 1196"/>
              <a:gd name="T29" fmla="*/ 21 h 239"/>
              <a:gd name="T30" fmla="*/ 1076 w 1196"/>
              <a:gd name="T31" fmla="*/ 0 h 239"/>
              <a:gd name="T32" fmla="*/ 1152 w 1196"/>
              <a:gd name="T33" fmla="*/ 27 h 239"/>
              <a:gd name="T34" fmla="*/ 1194 w 1196"/>
              <a:gd name="T35" fmla="*/ 94 h 239"/>
              <a:gd name="T36" fmla="*/ 1188 w 1196"/>
              <a:gd name="T37" fmla="*/ 160 h 239"/>
              <a:gd name="T38" fmla="*/ 1156 w 1196"/>
              <a:gd name="T39" fmla="*/ 174 h 239"/>
              <a:gd name="T40" fmla="*/ 1174 w 1196"/>
              <a:gd name="T41" fmla="*/ 118 h 239"/>
              <a:gd name="T42" fmla="*/ 1157 w 1196"/>
              <a:gd name="T43" fmla="*/ 64 h 239"/>
              <a:gd name="T44" fmla="*/ 1104 w 1196"/>
              <a:gd name="T45" fmla="*/ 25 h 239"/>
              <a:gd name="T46" fmla="*/ 1046 w 1196"/>
              <a:gd name="T47" fmla="*/ 25 h 239"/>
              <a:gd name="T48" fmla="*/ 995 w 1196"/>
              <a:gd name="T49" fmla="*/ 64 h 239"/>
              <a:gd name="T50" fmla="*/ 978 w 1196"/>
              <a:gd name="T51" fmla="*/ 118 h 239"/>
              <a:gd name="T52" fmla="*/ 995 w 1196"/>
              <a:gd name="T53" fmla="*/ 174 h 239"/>
              <a:gd name="T54" fmla="*/ 963 w 1196"/>
              <a:gd name="T55" fmla="*/ 160 h 239"/>
              <a:gd name="T56" fmla="*/ 851 w 1196"/>
              <a:gd name="T57" fmla="*/ 82 h 239"/>
              <a:gd name="T58" fmla="*/ 836 w 1196"/>
              <a:gd name="T59" fmla="*/ 156 h 239"/>
              <a:gd name="T60" fmla="*/ 800 w 1196"/>
              <a:gd name="T61" fmla="*/ 99 h 239"/>
              <a:gd name="T62" fmla="*/ 697 w 1196"/>
              <a:gd name="T63" fmla="*/ 111 h 239"/>
              <a:gd name="T64" fmla="*/ 733 w 1196"/>
              <a:gd name="T65" fmla="*/ 80 h 239"/>
              <a:gd name="T66" fmla="*/ 761 w 1196"/>
              <a:gd name="T67" fmla="*/ 94 h 239"/>
              <a:gd name="T68" fmla="*/ 737 w 1196"/>
              <a:gd name="T69" fmla="*/ 96 h 239"/>
              <a:gd name="T70" fmla="*/ 719 w 1196"/>
              <a:gd name="T71" fmla="*/ 106 h 239"/>
              <a:gd name="T72" fmla="*/ 724 w 1196"/>
              <a:gd name="T73" fmla="*/ 138 h 239"/>
              <a:gd name="T74" fmla="*/ 747 w 1196"/>
              <a:gd name="T75" fmla="*/ 129 h 239"/>
              <a:gd name="T76" fmla="*/ 751 w 1196"/>
              <a:gd name="T77" fmla="*/ 156 h 239"/>
              <a:gd name="T78" fmla="*/ 707 w 1196"/>
              <a:gd name="T79" fmla="*/ 149 h 239"/>
              <a:gd name="T80" fmla="*/ 654 w 1196"/>
              <a:gd name="T81" fmla="*/ 102 h 239"/>
              <a:gd name="T82" fmla="*/ 673 w 1196"/>
              <a:gd name="T83" fmla="*/ 156 h 239"/>
              <a:gd name="T84" fmla="*/ 559 w 1196"/>
              <a:gd name="T85" fmla="*/ 112 h 239"/>
              <a:gd name="T86" fmla="*/ 541 w 1196"/>
              <a:gd name="T87" fmla="*/ 82 h 239"/>
              <a:gd name="T88" fmla="*/ 498 w 1196"/>
              <a:gd name="T89" fmla="*/ 117 h 239"/>
              <a:gd name="T90" fmla="*/ 457 w 1196"/>
              <a:gd name="T91" fmla="*/ 127 h 239"/>
              <a:gd name="T92" fmla="*/ 442 w 1196"/>
              <a:gd name="T93" fmla="*/ 111 h 239"/>
              <a:gd name="T94" fmla="*/ 309 w 1196"/>
              <a:gd name="T95" fmla="*/ 156 h 239"/>
              <a:gd name="T96" fmla="*/ 356 w 1196"/>
              <a:gd name="T97" fmla="*/ 126 h 239"/>
              <a:gd name="T98" fmla="*/ 272 w 1196"/>
              <a:gd name="T99" fmla="*/ 128 h 239"/>
              <a:gd name="T100" fmla="*/ 246 w 1196"/>
              <a:gd name="T101" fmla="*/ 82 h 239"/>
              <a:gd name="T102" fmla="*/ 174 w 1196"/>
              <a:gd name="T103" fmla="*/ 127 h 239"/>
              <a:gd name="T104" fmla="*/ 155 w 1196"/>
              <a:gd name="T105" fmla="*/ 82 h 239"/>
              <a:gd name="T106" fmla="*/ 83 w 1196"/>
              <a:gd name="T107" fmla="*/ 151 h 239"/>
              <a:gd name="T108" fmla="*/ 118 w 1196"/>
              <a:gd name="T109" fmla="*/ 157 h 239"/>
              <a:gd name="T110" fmla="*/ 138 w 1196"/>
              <a:gd name="T111" fmla="*/ 82 h 239"/>
              <a:gd name="T112" fmla="*/ 107 w 1196"/>
              <a:gd name="T113" fmla="*/ 142 h 239"/>
              <a:gd name="T114" fmla="*/ 74 w 1196"/>
              <a:gd name="T115" fmla="*/ 82 h 239"/>
              <a:gd name="T116" fmla="*/ 66 w 1196"/>
              <a:gd name="T117" fmla="*/ 156 h 239"/>
              <a:gd name="T118" fmla="*/ 0 w 1196"/>
              <a:gd name="T119"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6" h="239">
                <a:moveTo>
                  <a:pt x="1063" y="82"/>
                </a:moveTo>
                <a:lnTo>
                  <a:pt x="1063" y="82"/>
                </a:lnTo>
                <a:lnTo>
                  <a:pt x="1064" y="78"/>
                </a:lnTo>
                <a:lnTo>
                  <a:pt x="1066" y="73"/>
                </a:lnTo>
                <a:lnTo>
                  <a:pt x="1070" y="71"/>
                </a:lnTo>
                <a:lnTo>
                  <a:pt x="1075" y="70"/>
                </a:lnTo>
                <a:lnTo>
                  <a:pt x="1075" y="70"/>
                </a:lnTo>
                <a:lnTo>
                  <a:pt x="1080" y="71"/>
                </a:lnTo>
                <a:lnTo>
                  <a:pt x="1084" y="73"/>
                </a:lnTo>
                <a:lnTo>
                  <a:pt x="1086" y="78"/>
                </a:lnTo>
                <a:lnTo>
                  <a:pt x="1087" y="82"/>
                </a:lnTo>
                <a:lnTo>
                  <a:pt x="1087" y="82"/>
                </a:lnTo>
                <a:lnTo>
                  <a:pt x="1086" y="87"/>
                </a:lnTo>
                <a:lnTo>
                  <a:pt x="1084" y="90"/>
                </a:lnTo>
                <a:lnTo>
                  <a:pt x="1080" y="93"/>
                </a:lnTo>
                <a:lnTo>
                  <a:pt x="1075" y="94"/>
                </a:lnTo>
                <a:lnTo>
                  <a:pt x="1075" y="94"/>
                </a:lnTo>
                <a:lnTo>
                  <a:pt x="1070" y="93"/>
                </a:lnTo>
                <a:lnTo>
                  <a:pt x="1066" y="90"/>
                </a:lnTo>
                <a:lnTo>
                  <a:pt x="1064" y="87"/>
                </a:lnTo>
                <a:lnTo>
                  <a:pt x="1063" y="82"/>
                </a:lnTo>
                <a:lnTo>
                  <a:pt x="1063" y="82"/>
                </a:lnTo>
                <a:close/>
                <a:moveTo>
                  <a:pt x="998" y="211"/>
                </a:moveTo>
                <a:lnTo>
                  <a:pt x="998" y="211"/>
                </a:lnTo>
                <a:lnTo>
                  <a:pt x="1006" y="217"/>
                </a:lnTo>
                <a:lnTo>
                  <a:pt x="1015" y="222"/>
                </a:lnTo>
                <a:lnTo>
                  <a:pt x="1024" y="227"/>
                </a:lnTo>
                <a:lnTo>
                  <a:pt x="1034" y="232"/>
                </a:lnTo>
                <a:lnTo>
                  <a:pt x="1044" y="235"/>
                </a:lnTo>
                <a:lnTo>
                  <a:pt x="1054" y="237"/>
                </a:lnTo>
                <a:lnTo>
                  <a:pt x="1064" y="238"/>
                </a:lnTo>
                <a:lnTo>
                  <a:pt x="1076" y="239"/>
                </a:lnTo>
                <a:lnTo>
                  <a:pt x="1076" y="239"/>
                </a:lnTo>
                <a:lnTo>
                  <a:pt x="1086" y="238"/>
                </a:lnTo>
                <a:lnTo>
                  <a:pt x="1097" y="237"/>
                </a:lnTo>
                <a:lnTo>
                  <a:pt x="1106" y="235"/>
                </a:lnTo>
                <a:lnTo>
                  <a:pt x="1117" y="232"/>
                </a:lnTo>
                <a:lnTo>
                  <a:pt x="1126" y="227"/>
                </a:lnTo>
                <a:lnTo>
                  <a:pt x="1136" y="222"/>
                </a:lnTo>
                <a:lnTo>
                  <a:pt x="1144" y="217"/>
                </a:lnTo>
                <a:lnTo>
                  <a:pt x="1153" y="211"/>
                </a:lnTo>
                <a:lnTo>
                  <a:pt x="1137" y="195"/>
                </a:lnTo>
                <a:lnTo>
                  <a:pt x="1137" y="195"/>
                </a:lnTo>
                <a:lnTo>
                  <a:pt x="1126" y="203"/>
                </a:lnTo>
                <a:lnTo>
                  <a:pt x="1114" y="211"/>
                </a:lnTo>
                <a:lnTo>
                  <a:pt x="1100" y="216"/>
                </a:lnTo>
                <a:lnTo>
                  <a:pt x="1086" y="218"/>
                </a:lnTo>
                <a:lnTo>
                  <a:pt x="1086" y="134"/>
                </a:lnTo>
                <a:lnTo>
                  <a:pt x="1106" y="134"/>
                </a:lnTo>
                <a:lnTo>
                  <a:pt x="1106" y="118"/>
                </a:lnTo>
                <a:lnTo>
                  <a:pt x="1086" y="118"/>
                </a:lnTo>
                <a:lnTo>
                  <a:pt x="1086" y="106"/>
                </a:lnTo>
                <a:lnTo>
                  <a:pt x="1086" y="106"/>
                </a:lnTo>
                <a:lnTo>
                  <a:pt x="1093" y="103"/>
                </a:lnTo>
                <a:lnTo>
                  <a:pt x="1098" y="97"/>
                </a:lnTo>
                <a:lnTo>
                  <a:pt x="1101" y="90"/>
                </a:lnTo>
                <a:lnTo>
                  <a:pt x="1102" y="86"/>
                </a:lnTo>
                <a:lnTo>
                  <a:pt x="1103" y="82"/>
                </a:lnTo>
                <a:lnTo>
                  <a:pt x="1103" y="82"/>
                </a:lnTo>
                <a:lnTo>
                  <a:pt x="1102" y="77"/>
                </a:lnTo>
                <a:lnTo>
                  <a:pt x="1101" y="71"/>
                </a:lnTo>
                <a:lnTo>
                  <a:pt x="1098" y="67"/>
                </a:lnTo>
                <a:lnTo>
                  <a:pt x="1095" y="63"/>
                </a:lnTo>
                <a:lnTo>
                  <a:pt x="1091" y="60"/>
                </a:lnTo>
                <a:lnTo>
                  <a:pt x="1086" y="58"/>
                </a:lnTo>
                <a:lnTo>
                  <a:pt x="1081" y="56"/>
                </a:lnTo>
                <a:lnTo>
                  <a:pt x="1076" y="56"/>
                </a:lnTo>
                <a:lnTo>
                  <a:pt x="1076" y="56"/>
                </a:lnTo>
                <a:lnTo>
                  <a:pt x="1069" y="56"/>
                </a:lnTo>
                <a:lnTo>
                  <a:pt x="1064" y="58"/>
                </a:lnTo>
                <a:lnTo>
                  <a:pt x="1060" y="60"/>
                </a:lnTo>
                <a:lnTo>
                  <a:pt x="1056" y="63"/>
                </a:lnTo>
                <a:lnTo>
                  <a:pt x="1053" y="67"/>
                </a:lnTo>
                <a:lnTo>
                  <a:pt x="1049" y="71"/>
                </a:lnTo>
                <a:lnTo>
                  <a:pt x="1048" y="77"/>
                </a:lnTo>
                <a:lnTo>
                  <a:pt x="1047" y="82"/>
                </a:lnTo>
                <a:lnTo>
                  <a:pt x="1047" y="82"/>
                </a:lnTo>
                <a:lnTo>
                  <a:pt x="1048" y="86"/>
                </a:lnTo>
                <a:lnTo>
                  <a:pt x="1049" y="90"/>
                </a:lnTo>
                <a:lnTo>
                  <a:pt x="1053" y="97"/>
                </a:lnTo>
                <a:lnTo>
                  <a:pt x="1058" y="103"/>
                </a:lnTo>
                <a:lnTo>
                  <a:pt x="1064" y="106"/>
                </a:lnTo>
                <a:lnTo>
                  <a:pt x="1064" y="118"/>
                </a:lnTo>
                <a:lnTo>
                  <a:pt x="1044" y="118"/>
                </a:lnTo>
                <a:lnTo>
                  <a:pt x="1044" y="134"/>
                </a:lnTo>
                <a:lnTo>
                  <a:pt x="1064" y="134"/>
                </a:lnTo>
                <a:lnTo>
                  <a:pt x="1064" y="218"/>
                </a:lnTo>
                <a:lnTo>
                  <a:pt x="1064" y="218"/>
                </a:lnTo>
                <a:lnTo>
                  <a:pt x="1050" y="216"/>
                </a:lnTo>
                <a:lnTo>
                  <a:pt x="1037" y="211"/>
                </a:lnTo>
                <a:lnTo>
                  <a:pt x="1024" y="203"/>
                </a:lnTo>
                <a:lnTo>
                  <a:pt x="1014" y="195"/>
                </a:lnTo>
                <a:lnTo>
                  <a:pt x="998" y="211"/>
                </a:lnTo>
                <a:close/>
                <a:moveTo>
                  <a:pt x="954" y="118"/>
                </a:moveTo>
                <a:lnTo>
                  <a:pt x="954" y="118"/>
                </a:lnTo>
                <a:lnTo>
                  <a:pt x="956" y="107"/>
                </a:lnTo>
                <a:lnTo>
                  <a:pt x="958" y="94"/>
                </a:lnTo>
                <a:lnTo>
                  <a:pt x="960" y="84"/>
                </a:lnTo>
                <a:lnTo>
                  <a:pt x="964" y="72"/>
                </a:lnTo>
                <a:lnTo>
                  <a:pt x="969" y="62"/>
                </a:lnTo>
                <a:lnTo>
                  <a:pt x="976" y="52"/>
                </a:lnTo>
                <a:lnTo>
                  <a:pt x="982" y="43"/>
                </a:lnTo>
                <a:lnTo>
                  <a:pt x="990" y="35"/>
                </a:lnTo>
                <a:lnTo>
                  <a:pt x="999" y="27"/>
                </a:lnTo>
                <a:lnTo>
                  <a:pt x="1008" y="21"/>
                </a:lnTo>
                <a:lnTo>
                  <a:pt x="1018" y="15"/>
                </a:lnTo>
                <a:lnTo>
                  <a:pt x="1028" y="9"/>
                </a:lnTo>
                <a:lnTo>
                  <a:pt x="1040" y="5"/>
                </a:lnTo>
                <a:lnTo>
                  <a:pt x="1052" y="3"/>
                </a:lnTo>
                <a:lnTo>
                  <a:pt x="1063" y="1"/>
                </a:lnTo>
                <a:lnTo>
                  <a:pt x="1076" y="0"/>
                </a:lnTo>
                <a:lnTo>
                  <a:pt x="1076" y="0"/>
                </a:lnTo>
                <a:lnTo>
                  <a:pt x="1087" y="1"/>
                </a:lnTo>
                <a:lnTo>
                  <a:pt x="1100" y="3"/>
                </a:lnTo>
                <a:lnTo>
                  <a:pt x="1111" y="5"/>
                </a:lnTo>
                <a:lnTo>
                  <a:pt x="1122" y="9"/>
                </a:lnTo>
                <a:lnTo>
                  <a:pt x="1133" y="15"/>
                </a:lnTo>
                <a:lnTo>
                  <a:pt x="1142" y="21"/>
                </a:lnTo>
                <a:lnTo>
                  <a:pt x="1152" y="27"/>
                </a:lnTo>
                <a:lnTo>
                  <a:pt x="1160" y="35"/>
                </a:lnTo>
                <a:lnTo>
                  <a:pt x="1169" y="43"/>
                </a:lnTo>
                <a:lnTo>
                  <a:pt x="1175" y="52"/>
                </a:lnTo>
                <a:lnTo>
                  <a:pt x="1181" y="62"/>
                </a:lnTo>
                <a:lnTo>
                  <a:pt x="1187" y="72"/>
                </a:lnTo>
                <a:lnTo>
                  <a:pt x="1191" y="84"/>
                </a:lnTo>
                <a:lnTo>
                  <a:pt x="1194" y="94"/>
                </a:lnTo>
                <a:lnTo>
                  <a:pt x="1195" y="107"/>
                </a:lnTo>
                <a:lnTo>
                  <a:pt x="1196" y="118"/>
                </a:lnTo>
                <a:lnTo>
                  <a:pt x="1196" y="118"/>
                </a:lnTo>
                <a:lnTo>
                  <a:pt x="1195" y="130"/>
                </a:lnTo>
                <a:lnTo>
                  <a:pt x="1194" y="140"/>
                </a:lnTo>
                <a:lnTo>
                  <a:pt x="1192" y="151"/>
                </a:lnTo>
                <a:lnTo>
                  <a:pt x="1188" y="160"/>
                </a:lnTo>
                <a:lnTo>
                  <a:pt x="1184" y="171"/>
                </a:lnTo>
                <a:lnTo>
                  <a:pt x="1179" y="179"/>
                </a:lnTo>
                <a:lnTo>
                  <a:pt x="1173" y="189"/>
                </a:lnTo>
                <a:lnTo>
                  <a:pt x="1166" y="197"/>
                </a:lnTo>
                <a:lnTo>
                  <a:pt x="1151" y="181"/>
                </a:lnTo>
                <a:lnTo>
                  <a:pt x="1151" y="181"/>
                </a:lnTo>
                <a:lnTo>
                  <a:pt x="1156" y="174"/>
                </a:lnTo>
                <a:lnTo>
                  <a:pt x="1160" y="167"/>
                </a:lnTo>
                <a:lnTo>
                  <a:pt x="1164" y="159"/>
                </a:lnTo>
                <a:lnTo>
                  <a:pt x="1168" y="152"/>
                </a:lnTo>
                <a:lnTo>
                  <a:pt x="1170" y="144"/>
                </a:lnTo>
                <a:lnTo>
                  <a:pt x="1172" y="135"/>
                </a:lnTo>
                <a:lnTo>
                  <a:pt x="1173" y="127"/>
                </a:lnTo>
                <a:lnTo>
                  <a:pt x="1174" y="118"/>
                </a:lnTo>
                <a:lnTo>
                  <a:pt x="1174" y="118"/>
                </a:lnTo>
                <a:lnTo>
                  <a:pt x="1173" y="109"/>
                </a:lnTo>
                <a:lnTo>
                  <a:pt x="1172" y="100"/>
                </a:lnTo>
                <a:lnTo>
                  <a:pt x="1169" y="90"/>
                </a:lnTo>
                <a:lnTo>
                  <a:pt x="1165" y="81"/>
                </a:lnTo>
                <a:lnTo>
                  <a:pt x="1161" y="72"/>
                </a:lnTo>
                <a:lnTo>
                  <a:pt x="1157" y="64"/>
                </a:lnTo>
                <a:lnTo>
                  <a:pt x="1151" y="57"/>
                </a:lnTo>
                <a:lnTo>
                  <a:pt x="1144" y="49"/>
                </a:lnTo>
                <a:lnTo>
                  <a:pt x="1138" y="43"/>
                </a:lnTo>
                <a:lnTo>
                  <a:pt x="1130" y="38"/>
                </a:lnTo>
                <a:lnTo>
                  <a:pt x="1122" y="32"/>
                </a:lnTo>
                <a:lnTo>
                  <a:pt x="1114" y="28"/>
                </a:lnTo>
                <a:lnTo>
                  <a:pt x="1104" y="25"/>
                </a:lnTo>
                <a:lnTo>
                  <a:pt x="1095" y="23"/>
                </a:lnTo>
                <a:lnTo>
                  <a:pt x="1085" y="21"/>
                </a:lnTo>
                <a:lnTo>
                  <a:pt x="1076" y="21"/>
                </a:lnTo>
                <a:lnTo>
                  <a:pt x="1076" y="21"/>
                </a:lnTo>
                <a:lnTo>
                  <a:pt x="1065" y="21"/>
                </a:lnTo>
                <a:lnTo>
                  <a:pt x="1056" y="23"/>
                </a:lnTo>
                <a:lnTo>
                  <a:pt x="1046" y="25"/>
                </a:lnTo>
                <a:lnTo>
                  <a:pt x="1037" y="28"/>
                </a:lnTo>
                <a:lnTo>
                  <a:pt x="1028" y="32"/>
                </a:lnTo>
                <a:lnTo>
                  <a:pt x="1021" y="38"/>
                </a:lnTo>
                <a:lnTo>
                  <a:pt x="1014" y="43"/>
                </a:lnTo>
                <a:lnTo>
                  <a:pt x="1006" y="49"/>
                </a:lnTo>
                <a:lnTo>
                  <a:pt x="1000" y="57"/>
                </a:lnTo>
                <a:lnTo>
                  <a:pt x="995" y="64"/>
                </a:lnTo>
                <a:lnTo>
                  <a:pt x="989" y="72"/>
                </a:lnTo>
                <a:lnTo>
                  <a:pt x="985" y="81"/>
                </a:lnTo>
                <a:lnTo>
                  <a:pt x="982" y="90"/>
                </a:lnTo>
                <a:lnTo>
                  <a:pt x="979" y="100"/>
                </a:lnTo>
                <a:lnTo>
                  <a:pt x="978" y="109"/>
                </a:lnTo>
                <a:lnTo>
                  <a:pt x="978" y="118"/>
                </a:lnTo>
                <a:lnTo>
                  <a:pt x="978" y="118"/>
                </a:lnTo>
                <a:lnTo>
                  <a:pt x="978" y="127"/>
                </a:lnTo>
                <a:lnTo>
                  <a:pt x="979" y="135"/>
                </a:lnTo>
                <a:lnTo>
                  <a:pt x="981" y="144"/>
                </a:lnTo>
                <a:lnTo>
                  <a:pt x="983" y="152"/>
                </a:lnTo>
                <a:lnTo>
                  <a:pt x="986" y="159"/>
                </a:lnTo>
                <a:lnTo>
                  <a:pt x="990" y="167"/>
                </a:lnTo>
                <a:lnTo>
                  <a:pt x="995" y="174"/>
                </a:lnTo>
                <a:lnTo>
                  <a:pt x="1000" y="181"/>
                </a:lnTo>
                <a:lnTo>
                  <a:pt x="984" y="197"/>
                </a:lnTo>
                <a:lnTo>
                  <a:pt x="984" y="197"/>
                </a:lnTo>
                <a:lnTo>
                  <a:pt x="978" y="189"/>
                </a:lnTo>
                <a:lnTo>
                  <a:pt x="971" y="179"/>
                </a:lnTo>
                <a:lnTo>
                  <a:pt x="967" y="171"/>
                </a:lnTo>
                <a:lnTo>
                  <a:pt x="963" y="160"/>
                </a:lnTo>
                <a:lnTo>
                  <a:pt x="959" y="151"/>
                </a:lnTo>
                <a:lnTo>
                  <a:pt x="957" y="140"/>
                </a:lnTo>
                <a:lnTo>
                  <a:pt x="956" y="130"/>
                </a:lnTo>
                <a:lnTo>
                  <a:pt x="954" y="118"/>
                </a:lnTo>
                <a:lnTo>
                  <a:pt x="954" y="118"/>
                </a:lnTo>
                <a:close/>
                <a:moveTo>
                  <a:pt x="851" y="156"/>
                </a:moveTo>
                <a:lnTo>
                  <a:pt x="851" y="82"/>
                </a:lnTo>
                <a:lnTo>
                  <a:pt x="871" y="82"/>
                </a:lnTo>
                <a:lnTo>
                  <a:pt x="871" y="139"/>
                </a:lnTo>
                <a:lnTo>
                  <a:pt x="905" y="139"/>
                </a:lnTo>
                <a:lnTo>
                  <a:pt x="905" y="156"/>
                </a:lnTo>
                <a:lnTo>
                  <a:pt x="851" y="156"/>
                </a:lnTo>
                <a:close/>
                <a:moveTo>
                  <a:pt x="782" y="156"/>
                </a:moveTo>
                <a:lnTo>
                  <a:pt x="836" y="156"/>
                </a:lnTo>
                <a:lnTo>
                  <a:pt x="836" y="139"/>
                </a:lnTo>
                <a:lnTo>
                  <a:pt x="800" y="139"/>
                </a:lnTo>
                <a:lnTo>
                  <a:pt x="800" y="127"/>
                </a:lnTo>
                <a:lnTo>
                  <a:pt x="830" y="127"/>
                </a:lnTo>
                <a:lnTo>
                  <a:pt x="830" y="111"/>
                </a:lnTo>
                <a:lnTo>
                  <a:pt x="800" y="111"/>
                </a:lnTo>
                <a:lnTo>
                  <a:pt x="800" y="99"/>
                </a:lnTo>
                <a:lnTo>
                  <a:pt x="835" y="99"/>
                </a:lnTo>
                <a:lnTo>
                  <a:pt x="835" y="82"/>
                </a:lnTo>
                <a:lnTo>
                  <a:pt x="782" y="82"/>
                </a:lnTo>
                <a:lnTo>
                  <a:pt x="782" y="156"/>
                </a:lnTo>
                <a:close/>
                <a:moveTo>
                  <a:pt x="696" y="120"/>
                </a:moveTo>
                <a:lnTo>
                  <a:pt x="696" y="120"/>
                </a:lnTo>
                <a:lnTo>
                  <a:pt x="697" y="111"/>
                </a:lnTo>
                <a:lnTo>
                  <a:pt x="699" y="104"/>
                </a:lnTo>
                <a:lnTo>
                  <a:pt x="702" y="96"/>
                </a:lnTo>
                <a:lnTo>
                  <a:pt x="707" y="91"/>
                </a:lnTo>
                <a:lnTo>
                  <a:pt x="712" y="86"/>
                </a:lnTo>
                <a:lnTo>
                  <a:pt x="718" y="83"/>
                </a:lnTo>
                <a:lnTo>
                  <a:pt x="725" y="81"/>
                </a:lnTo>
                <a:lnTo>
                  <a:pt x="733" y="80"/>
                </a:lnTo>
                <a:lnTo>
                  <a:pt x="733" y="80"/>
                </a:lnTo>
                <a:lnTo>
                  <a:pt x="739" y="81"/>
                </a:lnTo>
                <a:lnTo>
                  <a:pt x="745" y="82"/>
                </a:lnTo>
                <a:lnTo>
                  <a:pt x="750" y="84"/>
                </a:lnTo>
                <a:lnTo>
                  <a:pt x="754" y="86"/>
                </a:lnTo>
                <a:lnTo>
                  <a:pt x="758" y="90"/>
                </a:lnTo>
                <a:lnTo>
                  <a:pt x="761" y="94"/>
                </a:lnTo>
                <a:lnTo>
                  <a:pt x="765" y="100"/>
                </a:lnTo>
                <a:lnTo>
                  <a:pt x="766" y="106"/>
                </a:lnTo>
                <a:lnTo>
                  <a:pt x="746" y="106"/>
                </a:lnTo>
                <a:lnTo>
                  <a:pt x="746" y="106"/>
                </a:lnTo>
                <a:lnTo>
                  <a:pt x="744" y="101"/>
                </a:lnTo>
                <a:lnTo>
                  <a:pt x="741" y="99"/>
                </a:lnTo>
                <a:lnTo>
                  <a:pt x="737" y="96"/>
                </a:lnTo>
                <a:lnTo>
                  <a:pt x="733" y="96"/>
                </a:lnTo>
                <a:lnTo>
                  <a:pt x="733" y="96"/>
                </a:lnTo>
                <a:lnTo>
                  <a:pt x="730" y="96"/>
                </a:lnTo>
                <a:lnTo>
                  <a:pt x="726" y="99"/>
                </a:lnTo>
                <a:lnTo>
                  <a:pt x="724" y="101"/>
                </a:lnTo>
                <a:lnTo>
                  <a:pt x="720" y="103"/>
                </a:lnTo>
                <a:lnTo>
                  <a:pt x="719" y="106"/>
                </a:lnTo>
                <a:lnTo>
                  <a:pt x="717" y="110"/>
                </a:lnTo>
                <a:lnTo>
                  <a:pt x="716" y="120"/>
                </a:lnTo>
                <a:lnTo>
                  <a:pt x="716" y="120"/>
                </a:lnTo>
                <a:lnTo>
                  <a:pt x="717" y="129"/>
                </a:lnTo>
                <a:lnTo>
                  <a:pt x="719" y="132"/>
                </a:lnTo>
                <a:lnTo>
                  <a:pt x="721" y="136"/>
                </a:lnTo>
                <a:lnTo>
                  <a:pt x="724" y="138"/>
                </a:lnTo>
                <a:lnTo>
                  <a:pt x="727" y="140"/>
                </a:lnTo>
                <a:lnTo>
                  <a:pt x="730" y="143"/>
                </a:lnTo>
                <a:lnTo>
                  <a:pt x="734" y="143"/>
                </a:lnTo>
                <a:lnTo>
                  <a:pt x="734" y="143"/>
                </a:lnTo>
                <a:lnTo>
                  <a:pt x="741" y="142"/>
                </a:lnTo>
                <a:lnTo>
                  <a:pt x="747" y="139"/>
                </a:lnTo>
                <a:lnTo>
                  <a:pt x="747" y="129"/>
                </a:lnTo>
                <a:lnTo>
                  <a:pt x="734" y="129"/>
                </a:lnTo>
                <a:lnTo>
                  <a:pt x="734" y="115"/>
                </a:lnTo>
                <a:lnTo>
                  <a:pt x="766" y="115"/>
                </a:lnTo>
                <a:lnTo>
                  <a:pt x="766" y="148"/>
                </a:lnTo>
                <a:lnTo>
                  <a:pt x="766" y="148"/>
                </a:lnTo>
                <a:lnTo>
                  <a:pt x="758" y="153"/>
                </a:lnTo>
                <a:lnTo>
                  <a:pt x="751" y="156"/>
                </a:lnTo>
                <a:lnTo>
                  <a:pt x="742" y="158"/>
                </a:lnTo>
                <a:lnTo>
                  <a:pt x="736" y="159"/>
                </a:lnTo>
                <a:lnTo>
                  <a:pt x="736" y="159"/>
                </a:lnTo>
                <a:lnTo>
                  <a:pt x="727" y="158"/>
                </a:lnTo>
                <a:lnTo>
                  <a:pt x="719" y="156"/>
                </a:lnTo>
                <a:lnTo>
                  <a:pt x="712" y="153"/>
                </a:lnTo>
                <a:lnTo>
                  <a:pt x="707" y="149"/>
                </a:lnTo>
                <a:lnTo>
                  <a:pt x="702" y="143"/>
                </a:lnTo>
                <a:lnTo>
                  <a:pt x="699" y="136"/>
                </a:lnTo>
                <a:lnTo>
                  <a:pt x="697" y="128"/>
                </a:lnTo>
                <a:lnTo>
                  <a:pt x="696" y="120"/>
                </a:lnTo>
                <a:lnTo>
                  <a:pt x="696" y="120"/>
                </a:lnTo>
                <a:close/>
                <a:moveTo>
                  <a:pt x="644" y="130"/>
                </a:moveTo>
                <a:lnTo>
                  <a:pt x="654" y="102"/>
                </a:lnTo>
                <a:lnTo>
                  <a:pt x="663" y="130"/>
                </a:lnTo>
                <a:lnTo>
                  <a:pt x="644" y="130"/>
                </a:lnTo>
                <a:close/>
                <a:moveTo>
                  <a:pt x="615" y="156"/>
                </a:moveTo>
                <a:lnTo>
                  <a:pt x="636" y="156"/>
                </a:lnTo>
                <a:lnTo>
                  <a:pt x="639" y="145"/>
                </a:lnTo>
                <a:lnTo>
                  <a:pt x="669" y="145"/>
                </a:lnTo>
                <a:lnTo>
                  <a:pt x="673" y="156"/>
                </a:lnTo>
                <a:lnTo>
                  <a:pt x="693" y="156"/>
                </a:lnTo>
                <a:lnTo>
                  <a:pt x="664" y="82"/>
                </a:lnTo>
                <a:lnTo>
                  <a:pt x="643" y="82"/>
                </a:lnTo>
                <a:lnTo>
                  <a:pt x="615" y="156"/>
                </a:lnTo>
                <a:close/>
                <a:moveTo>
                  <a:pt x="541" y="156"/>
                </a:moveTo>
                <a:lnTo>
                  <a:pt x="559" y="156"/>
                </a:lnTo>
                <a:lnTo>
                  <a:pt x="559" y="112"/>
                </a:lnTo>
                <a:lnTo>
                  <a:pt x="585" y="156"/>
                </a:lnTo>
                <a:lnTo>
                  <a:pt x="606" y="156"/>
                </a:lnTo>
                <a:lnTo>
                  <a:pt x="606" y="82"/>
                </a:lnTo>
                <a:lnTo>
                  <a:pt x="587" y="82"/>
                </a:lnTo>
                <a:lnTo>
                  <a:pt x="587" y="126"/>
                </a:lnTo>
                <a:lnTo>
                  <a:pt x="561" y="82"/>
                </a:lnTo>
                <a:lnTo>
                  <a:pt x="541" y="82"/>
                </a:lnTo>
                <a:lnTo>
                  <a:pt x="541" y="156"/>
                </a:lnTo>
                <a:close/>
                <a:moveTo>
                  <a:pt x="457" y="127"/>
                </a:moveTo>
                <a:lnTo>
                  <a:pt x="457" y="117"/>
                </a:lnTo>
                <a:lnTo>
                  <a:pt x="486" y="117"/>
                </a:lnTo>
                <a:lnTo>
                  <a:pt x="486" y="87"/>
                </a:lnTo>
                <a:lnTo>
                  <a:pt x="498" y="87"/>
                </a:lnTo>
                <a:lnTo>
                  <a:pt x="498" y="117"/>
                </a:lnTo>
                <a:lnTo>
                  <a:pt x="527" y="117"/>
                </a:lnTo>
                <a:lnTo>
                  <a:pt x="527" y="127"/>
                </a:lnTo>
                <a:lnTo>
                  <a:pt x="498" y="127"/>
                </a:lnTo>
                <a:lnTo>
                  <a:pt x="498" y="156"/>
                </a:lnTo>
                <a:lnTo>
                  <a:pt x="486" y="156"/>
                </a:lnTo>
                <a:lnTo>
                  <a:pt x="486" y="127"/>
                </a:lnTo>
                <a:lnTo>
                  <a:pt x="457" y="127"/>
                </a:lnTo>
                <a:close/>
                <a:moveTo>
                  <a:pt x="392" y="156"/>
                </a:moveTo>
                <a:lnTo>
                  <a:pt x="448" y="156"/>
                </a:lnTo>
                <a:lnTo>
                  <a:pt x="448" y="139"/>
                </a:lnTo>
                <a:lnTo>
                  <a:pt x="411" y="139"/>
                </a:lnTo>
                <a:lnTo>
                  <a:pt x="411" y="127"/>
                </a:lnTo>
                <a:lnTo>
                  <a:pt x="442" y="127"/>
                </a:lnTo>
                <a:lnTo>
                  <a:pt x="442" y="111"/>
                </a:lnTo>
                <a:lnTo>
                  <a:pt x="411" y="111"/>
                </a:lnTo>
                <a:lnTo>
                  <a:pt x="411" y="99"/>
                </a:lnTo>
                <a:lnTo>
                  <a:pt x="446" y="99"/>
                </a:lnTo>
                <a:lnTo>
                  <a:pt x="446" y="82"/>
                </a:lnTo>
                <a:lnTo>
                  <a:pt x="392" y="82"/>
                </a:lnTo>
                <a:lnTo>
                  <a:pt x="392" y="156"/>
                </a:lnTo>
                <a:close/>
                <a:moveTo>
                  <a:pt x="309" y="156"/>
                </a:moveTo>
                <a:lnTo>
                  <a:pt x="328" y="156"/>
                </a:lnTo>
                <a:lnTo>
                  <a:pt x="328" y="112"/>
                </a:lnTo>
                <a:lnTo>
                  <a:pt x="354" y="156"/>
                </a:lnTo>
                <a:lnTo>
                  <a:pt x="374" y="156"/>
                </a:lnTo>
                <a:lnTo>
                  <a:pt x="374" y="82"/>
                </a:lnTo>
                <a:lnTo>
                  <a:pt x="356" y="82"/>
                </a:lnTo>
                <a:lnTo>
                  <a:pt x="356" y="126"/>
                </a:lnTo>
                <a:lnTo>
                  <a:pt x="329" y="82"/>
                </a:lnTo>
                <a:lnTo>
                  <a:pt x="309" y="82"/>
                </a:lnTo>
                <a:lnTo>
                  <a:pt x="309" y="156"/>
                </a:lnTo>
                <a:close/>
                <a:moveTo>
                  <a:pt x="226" y="156"/>
                </a:moveTo>
                <a:lnTo>
                  <a:pt x="246" y="156"/>
                </a:lnTo>
                <a:lnTo>
                  <a:pt x="246" y="128"/>
                </a:lnTo>
                <a:lnTo>
                  <a:pt x="272" y="128"/>
                </a:lnTo>
                <a:lnTo>
                  <a:pt x="272" y="156"/>
                </a:lnTo>
                <a:lnTo>
                  <a:pt x="292" y="156"/>
                </a:lnTo>
                <a:lnTo>
                  <a:pt x="292" y="82"/>
                </a:lnTo>
                <a:lnTo>
                  <a:pt x="272" y="82"/>
                </a:lnTo>
                <a:lnTo>
                  <a:pt x="272" y="110"/>
                </a:lnTo>
                <a:lnTo>
                  <a:pt x="246" y="110"/>
                </a:lnTo>
                <a:lnTo>
                  <a:pt x="246" y="82"/>
                </a:lnTo>
                <a:lnTo>
                  <a:pt x="226" y="82"/>
                </a:lnTo>
                <a:lnTo>
                  <a:pt x="226" y="156"/>
                </a:lnTo>
                <a:close/>
                <a:moveTo>
                  <a:pt x="155" y="156"/>
                </a:moveTo>
                <a:lnTo>
                  <a:pt x="211" y="156"/>
                </a:lnTo>
                <a:lnTo>
                  <a:pt x="211" y="139"/>
                </a:lnTo>
                <a:lnTo>
                  <a:pt x="174" y="139"/>
                </a:lnTo>
                <a:lnTo>
                  <a:pt x="174" y="127"/>
                </a:lnTo>
                <a:lnTo>
                  <a:pt x="205" y="127"/>
                </a:lnTo>
                <a:lnTo>
                  <a:pt x="205" y="111"/>
                </a:lnTo>
                <a:lnTo>
                  <a:pt x="174" y="111"/>
                </a:lnTo>
                <a:lnTo>
                  <a:pt x="174" y="99"/>
                </a:lnTo>
                <a:lnTo>
                  <a:pt x="209" y="99"/>
                </a:lnTo>
                <a:lnTo>
                  <a:pt x="209" y="82"/>
                </a:lnTo>
                <a:lnTo>
                  <a:pt x="155" y="82"/>
                </a:lnTo>
                <a:lnTo>
                  <a:pt x="155" y="156"/>
                </a:lnTo>
                <a:close/>
                <a:moveTo>
                  <a:pt x="74" y="126"/>
                </a:moveTo>
                <a:lnTo>
                  <a:pt x="74" y="126"/>
                </a:lnTo>
                <a:lnTo>
                  <a:pt x="74" y="134"/>
                </a:lnTo>
                <a:lnTo>
                  <a:pt x="76" y="142"/>
                </a:lnTo>
                <a:lnTo>
                  <a:pt x="79" y="147"/>
                </a:lnTo>
                <a:lnTo>
                  <a:pt x="83" y="151"/>
                </a:lnTo>
                <a:lnTo>
                  <a:pt x="89" y="155"/>
                </a:lnTo>
                <a:lnTo>
                  <a:pt x="94" y="157"/>
                </a:lnTo>
                <a:lnTo>
                  <a:pt x="99" y="158"/>
                </a:lnTo>
                <a:lnTo>
                  <a:pt x="107" y="159"/>
                </a:lnTo>
                <a:lnTo>
                  <a:pt x="107" y="159"/>
                </a:lnTo>
                <a:lnTo>
                  <a:pt x="113" y="158"/>
                </a:lnTo>
                <a:lnTo>
                  <a:pt x="118" y="157"/>
                </a:lnTo>
                <a:lnTo>
                  <a:pt x="124" y="155"/>
                </a:lnTo>
                <a:lnTo>
                  <a:pt x="129" y="151"/>
                </a:lnTo>
                <a:lnTo>
                  <a:pt x="133" y="147"/>
                </a:lnTo>
                <a:lnTo>
                  <a:pt x="136" y="142"/>
                </a:lnTo>
                <a:lnTo>
                  <a:pt x="138" y="134"/>
                </a:lnTo>
                <a:lnTo>
                  <a:pt x="138" y="126"/>
                </a:lnTo>
                <a:lnTo>
                  <a:pt x="138" y="82"/>
                </a:lnTo>
                <a:lnTo>
                  <a:pt x="118" y="82"/>
                </a:lnTo>
                <a:lnTo>
                  <a:pt x="118" y="129"/>
                </a:lnTo>
                <a:lnTo>
                  <a:pt x="118" y="129"/>
                </a:lnTo>
                <a:lnTo>
                  <a:pt x="117" y="134"/>
                </a:lnTo>
                <a:lnTo>
                  <a:pt x="115" y="138"/>
                </a:lnTo>
                <a:lnTo>
                  <a:pt x="112" y="142"/>
                </a:lnTo>
                <a:lnTo>
                  <a:pt x="107" y="142"/>
                </a:lnTo>
                <a:lnTo>
                  <a:pt x="107" y="142"/>
                </a:lnTo>
                <a:lnTo>
                  <a:pt x="100" y="142"/>
                </a:lnTo>
                <a:lnTo>
                  <a:pt x="97" y="138"/>
                </a:lnTo>
                <a:lnTo>
                  <a:pt x="94" y="134"/>
                </a:lnTo>
                <a:lnTo>
                  <a:pt x="94" y="129"/>
                </a:lnTo>
                <a:lnTo>
                  <a:pt x="94" y="82"/>
                </a:lnTo>
                <a:lnTo>
                  <a:pt x="74" y="82"/>
                </a:lnTo>
                <a:lnTo>
                  <a:pt x="74" y="126"/>
                </a:lnTo>
                <a:close/>
                <a:moveTo>
                  <a:pt x="0" y="156"/>
                </a:moveTo>
                <a:lnTo>
                  <a:pt x="20" y="156"/>
                </a:lnTo>
                <a:lnTo>
                  <a:pt x="20" y="135"/>
                </a:lnTo>
                <a:lnTo>
                  <a:pt x="26" y="127"/>
                </a:lnTo>
                <a:lnTo>
                  <a:pt x="43" y="156"/>
                </a:lnTo>
                <a:lnTo>
                  <a:pt x="66" y="156"/>
                </a:lnTo>
                <a:lnTo>
                  <a:pt x="40" y="112"/>
                </a:lnTo>
                <a:lnTo>
                  <a:pt x="63" y="82"/>
                </a:lnTo>
                <a:lnTo>
                  <a:pt x="40" y="82"/>
                </a:lnTo>
                <a:lnTo>
                  <a:pt x="20" y="109"/>
                </a:lnTo>
                <a:lnTo>
                  <a:pt x="20" y="82"/>
                </a:lnTo>
                <a:lnTo>
                  <a:pt x="0" y="82"/>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18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Full_image_dark+message_middle">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4113" y="0"/>
            <a:ext cx="12193200" cy="6858000"/>
          </a:xfrm>
          <a:prstGeom prst="rect">
            <a:avLst/>
          </a:prstGeom>
          <a:solidFill>
            <a:schemeClr val="accent6"/>
          </a:solidFill>
        </p:spPr>
        <p:txBody>
          <a:bodyPr lIns="612000" tIns="2376000" anchor="t"/>
          <a:lstStyle>
            <a:lvl1pPr marL="0" indent="0" algn="ctr">
              <a:buNone/>
              <a:defRPr>
                <a:solidFill>
                  <a:schemeClr val="bg1"/>
                </a:solidFill>
              </a:defRPr>
            </a:lvl1pPr>
          </a:lstStyle>
          <a:p>
            <a:pPr lvl="0"/>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7"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8" name="overlay"/>
          <p:cNvSpPr>
            <a:spLocks noGrp="1"/>
          </p:cNvSpPr>
          <p:nvPr>
            <p:ph type="body" sz="quarter" idx="17" hasCustomPrompt="1"/>
          </p:nvPr>
        </p:nvSpPr>
        <p:spPr>
          <a:xfrm>
            <a:off x="-1" y="0"/>
            <a:ext cx="8867775" cy="6857999"/>
          </a:xfrm>
          <a:prstGeom prst="rect">
            <a:avLst/>
          </a:prstGeom>
          <a:gradFill flip="none" rotWithShape="1">
            <a:gsLst>
              <a:gs pos="0">
                <a:srgbClr val="000000">
                  <a:alpha val="0"/>
                </a:srgbClr>
              </a:gs>
              <a:gs pos="100000">
                <a:srgbClr val="000000">
                  <a:alpha val="33000"/>
                </a:srgbClr>
              </a:gs>
            </a:gsLst>
            <a:lin ang="10800000" scaled="1"/>
            <a:tileRect/>
          </a:gradFill>
        </p:spPr>
        <p:txBody>
          <a:bodyPr/>
          <a:lstStyle>
            <a:lvl1pPr marL="0" indent="0">
              <a:buNone/>
              <a:defRPr/>
            </a:lvl1pPr>
          </a:lstStyle>
          <a:p>
            <a:pPr lvl="0"/>
            <a:r>
              <a:rPr lang="en-US" dirty="0"/>
              <a:t> </a:t>
            </a:r>
          </a:p>
        </p:txBody>
      </p:sp>
      <p:sp>
        <p:nvSpPr>
          <p:cNvPr id="6" name="Text Placeholder 5"/>
          <p:cNvSpPr>
            <a:spLocks noGrp="1"/>
          </p:cNvSpPr>
          <p:nvPr>
            <p:ph type="body" sz="quarter" idx="11" hasCustomPrompt="1"/>
          </p:nvPr>
        </p:nvSpPr>
        <p:spPr>
          <a:xfrm>
            <a:off x="546779" y="1639758"/>
            <a:ext cx="4997769" cy="3600000"/>
          </a:xfrm>
          <a:prstGeom prst="rect">
            <a:avLst/>
          </a:prstGeom>
        </p:spPr>
        <p:txBody>
          <a:bodyPr lIns="0" anchor="ctr"/>
          <a:lstStyle>
            <a:lvl1pPr marL="0" indent="0">
              <a:lnSpc>
                <a:spcPct val="100000"/>
              </a:lnSpc>
              <a:spcBef>
                <a:spcPts val="0"/>
              </a:spcBef>
              <a:buNone/>
              <a:defRPr sz="3600" b="1" baseline="0">
                <a:solidFill>
                  <a:schemeClr val="bg1"/>
                </a:solidFill>
              </a:defRPr>
            </a:lvl1pPr>
          </a:lstStyle>
          <a:p>
            <a:pPr lvl="0"/>
            <a:r>
              <a:rPr lang="en-GB" noProof="0" dirty="0" smtClean="0"/>
              <a:t>Enter slide title text in this area</a:t>
            </a:r>
            <a:endParaRPr lang="en-GB" noProof="0" dirty="0"/>
          </a:p>
        </p:txBody>
      </p:sp>
    </p:spTree>
    <p:extLst>
      <p:ext uri="{BB962C8B-B14F-4D97-AF65-F5344CB8AC3E}">
        <p14:creationId xmlns:p14="http://schemas.microsoft.com/office/powerpoint/2010/main" val="23636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agenda+right_light_imag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FB721-BDDF-FB48-90B8-55481CA2A338}"/>
              </a:ext>
            </a:extLst>
          </p:cNvPr>
          <p:cNvSpPr/>
          <p:nvPr/>
        </p:nvSpPr>
        <p:spPr>
          <a:xfrm>
            <a:off x="6328" y="0"/>
            <a:ext cx="6094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5" name="Picture Placeholder 3"/>
          <p:cNvSpPr>
            <a:spLocks noGrp="1"/>
          </p:cNvSpPr>
          <p:nvPr>
            <p:ph type="pic" sz="quarter" idx="10" hasCustomPrompt="1"/>
          </p:nvPr>
        </p:nvSpPr>
        <p:spPr>
          <a:xfrm>
            <a:off x="6094172" y="0"/>
            <a:ext cx="6094800" cy="6858000"/>
          </a:xfrm>
          <a:prstGeom prst="rect">
            <a:avLst/>
          </a:prstGeom>
          <a:solidFill>
            <a:schemeClr val="bg2"/>
          </a:solidFill>
        </p:spPr>
        <p:txBody>
          <a:bodyPr tIns="2664000" anchor="t"/>
          <a:lstStyle>
            <a:lvl1pPr marL="0" indent="0" algn="ctr">
              <a:buNone/>
              <a:defRPr>
                <a:solidFill>
                  <a:srgbClr val="000000"/>
                </a:solidFill>
              </a:defRPr>
            </a:lvl1pPr>
          </a:lstStyle>
          <a:p>
            <a:r>
              <a:rPr lang="en-CA" dirty="0"/>
              <a:t>Click icon to add image</a:t>
            </a:r>
            <a:endParaRPr lang="en-US" dirty="0"/>
          </a:p>
        </p:txBody>
      </p:sp>
      <p:sp>
        <p:nvSpPr>
          <p:cNvPr id="9"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8" name="Text Placeholder 5"/>
          <p:cNvSpPr>
            <a:spLocks noGrp="1"/>
          </p:cNvSpPr>
          <p:nvPr>
            <p:ph type="body" sz="quarter" idx="14" hasCustomPrompt="1"/>
          </p:nvPr>
        </p:nvSpPr>
        <p:spPr>
          <a:xfrm>
            <a:off x="546779" y="1991198"/>
            <a:ext cx="3960000" cy="4317528"/>
          </a:xfrm>
          <a:prstGeom prst="rect">
            <a:avLst/>
          </a:prstGeom>
        </p:spPr>
        <p:txBody>
          <a:bodyPr lIns="0" anchor="t"/>
          <a:lstStyle>
            <a:lvl1pPr marL="342900" indent="-342900">
              <a:lnSpc>
                <a:spcPct val="175000"/>
              </a:lnSpc>
              <a:spcBef>
                <a:spcPts val="0"/>
              </a:spcBef>
              <a:buFont typeface="+mj-lt"/>
              <a:buAutoNum type="arabicPeriod"/>
              <a:defRPr sz="1800" b="1" i="0" baseline="0">
                <a:solidFill>
                  <a:schemeClr val="bg1"/>
                </a:solidFill>
              </a:defRPr>
            </a:lvl1pPr>
          </a:lstStyle>
          <a:p>
            <a:pPr lvl="0"/>
            <a:r>
              <a:rPr lang="en-GB" noProof="0" dirty="0" smtClean="0"/>
              <a:t>Item 1 (18pt)</a:t>
            </a:r>
            <a:endParaRPr lang="en-GB" noProof="0" dirty="0"/>
          </a:p>
        </p:txBody>
      </p:sp>
      <p:sp>
        <p:nvSpPr>
          <p:cNvPr id="11" name="Text Placeholder 5"/>
          <p:cNvSpPr>
            <a:spLocks noGrp="1"/>
          </p:cNvSpPr>
          <p:nvPr>
            <p:ph type="body" sz="quarter" idx="11" hasCustomPrompt="1"/>
          </p:nvPr>
        </p:nvSpPr>
        <p:spPr>
          <a:xfrm>
            <a:off x="546780" y="572953"/>
            <a:ext cx="3960000" cy="864000"/>
          </a:xfrm>
          <a:prstGeom prst="rect">
            <a:avLst/>
          </a:prstGeom>
        </p:spPr>
        <p:txBody>
          <a:bodyPr lIns="0" anchor="t"/>
          <a:lstStyle>
            <a:lvl1pPr marL="0" indent="0">
              <a:lnSpc>
                <a:spcPct val="100000"/>
              </a:lnSpc>
              <a:spcBef>
                <a:spcPts val="0"/>
              </a:spcBef>
              <a:buNone/>
              <a:defRPr sz="2400" b="1" baseline="0">
                <a:solidFill>
                  <a:schemeClr val="bg1"/>
                </a:solidFill>
              </a:defRPr>
            </a:lvl1pPr>
          </a:lstStyle>
          <a:p>
            <a:pPr lvl="0"/>
            <a:r>
              <a:rPr lang="en-GB" noProof="0" dirty="0" smtClean="0"/>
              <a:t>Agenda</a:t>
            </a:r>
            <a:endParaRPr lang="en-GB" noProof="0" dirty="0"/>
          </a:p>
        </p:txBody>
      </p:sp>
      <p:sp>
        <p:nvSpPr>
          <p:cNvPr id="10"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191329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agenda+right_dark_imag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FB721-BDDF-FB48-90B8-55481CA2A338}"/>
              </a:ext>
            </a:extLst>
          </p:cNvPr>
          <p:cNvSpPr/>
          <p:nvPr/>
        </p:nvSpPr>
        <p:spPr>
          <a:xfrm>
            <a:off x="6328" y="0"/>
            <a:ext cx="6094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5" name="Picture Placeholder 3"/>
          <p:cNvSpPr>
            <a:spLocks noGrp="1"/>
          </p:cNvSpPr>
          <p:nvPr>
            <p:ph type="pic" sz="quarter" idx="10" hasCustomPrompt="1"/>
          </p:nvPr>
        </p:nvSpPr>
        <p:spPr>
          <a:xfrm>
            <a:off x="6094172" y="0"/>
            <a:ext cx="6094800" cy="6858000"/>
          </a:xfrm>
          <a:prstGeom prst="rect">
            <a:avLst/>
          </a:prstGeom>
          <a:solidFill>
            <a:schemeClr val="accent6"/>
          </a:solidFill>
        </p:spPr>
        <p:txBody>
          <a:bodyPr tIns="2844000" anchor="t"/>
          <a:lstStyle>
            <a:lvl1pPr marL="0" indent="0" algn="ctr">
              <a:buNone/>
              <a:defRPr>
                <a:solidFill>
                  <a:schemeClr val="bg1"/>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8"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10" name="Text Placeholder 5"/>
          <p:cNvSpPr>
            <a:spLocks noGrp="1"/>
          </p:cNvSpPr>
          <p:nvPr>
            <p:ph type="body" sz="quarter" idx="14" hasCustomPrompt="1"/>
          </p:nvPr>
        </p:nvSpPr>
        <p:spPr>
          <a:xfrm>
            <a:off x="546779" y="1991198"/>
            <a:ext cx="3960000" cy="4317528"/>
          </a:xfrm>
          <a:prstGeom prst="rect">
            <a:avLst/>
          </a:prstGeom>
        </p:spPr>
        <p:txBody>
          <a:bodyPr lIns="0" anchor="t"/>
          <a:lstStyle>
            <a:lvl1pPr marL="342900" indent="-342900">
              <a:lnSpc>
                <a:spcPct val="175000"/>
              </a:lnSpc>
              <a:spcBef>
                <a:spcPts val="0"/>
              </a:spcBef>
              <a:buFont typeface="+mj-lt"/>
              <a:buAutoNum type="arabicPeriod"/>
              <a:defRPr sz="1800" b="1" i="0" baseline="0">
                <a:solidFill>
                  <a:schemeClr val="bg1"/>
                </a:solidFill>
              </a:defRPr>
            </a:lvl1pPr>
          </a:lstStyle>
          <a:p>
            <a:pPr lvl="0"/>
            <a:r>
              <a:rPr lang="en-GB" noProof="0" dirty="0" smtClean="0"/>
              <a:t>Item 1 (18pt)</a:t>
            </a:r>
            <a:endParaRPr lang="en-GB" noProof="0" dirty="0"/>
          </a:p>
        </p:txBody>
      </p:sp>
      <p:sp>
        <p:nvSpPr>
          <p:cNvPr id="11" name="Text Placeholder 5"/>
          <p:cNvSpPr>
            <a:spLocks noGrp="1"/>
          </p:cNvSpPr>
          <p:nvPr>
            <p:ph type="body" sz="quarter" idx="11" hasCustomPrompt="1"/>
          </p:nvPr>
        </p:nvSpPr>
        <p:spPr>
          <a:xfrm>
            <a:off x="546780" y="572953"/>
            <a:ext cx="3960000" cy="864000"/>
          </a:xfrm>
          <a:prstGeom prst="rect">
            <a:avLst/>
          </a:prstGeom>
        </p:spPr>
        <p:txBody>
          <a:bodyPr lIns="0" anchor="t"/>
          <a:lstStyle>
            <a:lvl1pPr marL="0" indent="0">
              <a:lnSpc>
                <a:spcPct val="100000"/>
              </a:lnSpc>
              <a:spcBef>
                <a:spcPts val="0"/>
              </a:spcBef>
              <a:buNone/>
              <a:defRPr sz="2400" b="1" baseline="0">
                <a:solidFill>
                  <a:schemeClr val="bg1"/>
                </a:solidFill>
              </a:defRPr>
            </a:lvl1pPr>
          </a:lstStyle>
          <a:p>
            <a:pPr lvl="0"/>
            <a:r>
              <a:rPr lang="en-GB" noProof="0" dirty="0" smtClean="0"/>
              <a:t>Agenda</a:t>
            </a:r>
            <a:endParaRPr lang="en-GB" noProof="0" dirty="0"/>
          </a:p>
        </p:txBody>
      </p:sp>
    </p:spTree>
    <p:extLst>
      <p:ext uri="{BB962C8B-B14F-4D97-AF65-F5344CB8AC3E}">
        <p14:creationId xmlns:p14="http://schemas.microsoft.com/office/powerpoint/2010/main" val="20224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agenda+right_light_image2">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6094172" y="0"/>
            <a:ext cx="6094800" cy="6858000"/>
          </a:xfrm>
          <a:prstGeom prst="rect">
            <a:avLst/>
          </a:prstGeom>
          <a:solidFill>
            <a:schemeClr val="bg2"/>
          </a:solidFill>
        </p:spPr>
        <p:txBody>
          <a:bodyPr tIns="2664000" anchor="t"/>
          <a:lstStyle>
            <a:lvl1pPr marL="0" indent="0" algn="ctr">
              <a:buNone/>
              <a:defRPr>
                <a:solidFill>
                  <a:srgbClr val="000000"/>
                </a:solidFill>
              </a:defRPr>
            </a:lvl1pPr>
          </a:lstStyle>
          <a:p>
            <a:r>
              <a:rPr lang="en-CA" dirty="0"/>
              <a:t>Click icon to add image</a:t>
            </a:r>
            <a:endParaRPr lang="en-US" dirty="0"/>
          </a:p>
        </p:txBody>
      </p:sp>
      <p:sp>
        <p:nvSpPr>
          <p:cNvPr id="9"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8" name="Text Placeholder 5"/>
          <p:cNvSpPr>
            <a:spLocks noGrp="1"/>
          </p:cNvSpPr>
          <p:nvPr>
            <p:ph type="body" sz="quarter" idx="14" hasCustomPrompt="1"/>
          </p:nvPr>
        </p:nvSpPr>
        <p:spPr>
          <a:xfrm>
            <a:off x="546779" y="1991198"/>
            <a:ext cx="3960000" cy="4317528"/>
          </a:xfrm>
          <a:prstGeom prst="rect">
            <a:avLst/>
          </a:prstGeom>
        </p:spPr>
        <p:txBody>
          <a:bodyPr lIns="0" anchor="t"/>
          <a:lstStyle>
            <a:lvl1pPr marL="342900" indent="-342900">
              <a:lnSpc>
                <a:spcPct val="175000"/>
              </a:lnSpc>
              <a:spcBef>
                <a:spcPts val="0"/>
              </a:spcBef>
              <a:buFont typeface="+mj-lt"/>
              <a:buAutoNum type="arabicPeriod"/>
              <a:defRPr sz="1800" b="1" i="0" baseline="0">
                <a:solidFill>
                  <a:schemeClr val="tx2"/>
                </a:solidFill>
              </a:defRPr>
            </a:lvl1pPr>
          </a:lstStyle>
          <a:p>
            <a:pPr lvl="0"/>
            <a:r>
              <a:rPr lang="en-GB" noProof="0" dirty="0" smtClean="0"/>
              <a:t>Item 1 (18pt)</a:t>
            </a:r>
            <a:endParaRPr lang="en-GB" noProof="0" dirty="0"/>
          </a:p>
        </p:txBody>
      </p:sp>
      <p:sp>
        <p:nvSpPr>
          <p:cNvPr id="10" name="Text Placeholder 3"/>
          <p:cNvSpPr>
            <a:spLocks noGrp="1"/>
          </p:cNvSpPr>
          <p:nvPr>
            <p:ph type="body" sz="quarter" idx="17" hasCustomPrompt="1"/>
          </p:nvPr>
        </p:nvSpPr>
        <p:spPr>
          <a:xfrm>
            <a:off x="553319" y="550779"/>
            <a:ext cx="3960000"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Agenda </a:t>
            </a:r>
            <a:endParaRPr lang="en-GB" noProof="0" dirty="0"/>
          </a:p>
        </p:txBody>
      </p:sp>
      <p:sp>
        <p:nvSpPr>
          <p:cNvPr id="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75909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agenda+right_dark_image2">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6094172" y="0"/>
            <a:ext cx="6094800" cy="6858000"/>
          </a:xfrm>
          <a:prstGeom prst="rect">
            <a:avLst/>
          </a:prstGeom>
          <a:solidFill>
            <a:schemeClr val="accent6"/>
          </a:solidFill>
        </p:spPr>
        <p:txBody>
          <a:bodyPr tIns="2844000" anchor="t"/>
          <a:lstStyle>
            <a:lvl1pPr marL="0" indent="0" algn="ctr">
              <a:buNone/>
              <a:defRPr>
                <a:solidFill>
                  <a:schemeClr val="bg1"/>
                </a:solidFill>
              </a:defRPr>
            </a:lvl1pPr>
          </a:lstStyle>
          <a:p>
            <a:r>
              <a:rPr lang="en-CA" dirty="0"/>
              <a:t>Click icon to add image</a:t>
            </a:r>
            <a:endParaRPr lang="en-US" dirty="0"/>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GB" noProof="0" smtClean="0"/>
              <a:pPr/>
              <a:t>‹#›</a:t>
            </a:fld>
            <a:endParaRPr lang="en-GB" noProof="0" dirty="0"/>
          </a:p>
        </p:txBody>
      </p:sp>
      <p:sp>
        <p:nvSpPr>
          <p:cNvPr id="8"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10" name="Text Placeholder 5"/>
          <p:cNvSpPr>
            <a:spLocks noGrp="1"/>
          </p:cNvSpPr>
          <p:nvPr>
            <p:ph type="body" sz="quarter" idx="14" hasCustomPrompt="1"/>
          </p:nvPr>
        </p:nvSpPr>
        <p:spPr>
          <a:xfrm>
            <a:off x="546779" y="1991198"/>
            <a:ext cx="3960000" cy="4317528"/>
          </a:xfrm>
          <a:prstGeom prst="rect">
            <a:avLst/>
          </a:prstGeom>
        </p:spPr>
        <p:txBody>
          <a:bodyPr lIns="0" anchor="t"/>
          <a:lstStyle>
            <a:lvl1pPr marL="342900" indent="-342900">
              <a:lnSpc>
                <a:spcPct val="175000"/>
              </a:lnSpc>
              <a:spcBef>
                <a:spcPts val="0"/>
              </a:spcBef>
              <a:buFont typeface="+mj-lt"/>
              <a:buAutoNum type="arabicPeriod"/>
              <a:defRPr sz="1800" b="1" i="0" baseline="0">
                <a:solidFill>
                  <a:schemeClr val="tx2"/>
                </a:solidFill>
              </a:defRPr>
            </a:lvl1pPr>
          </a:lstStyle>
          <a:p>
            <a:pPr lvl="0"/>
            <a:r>
              <a:rPr lang="en-GB" noProof="0" dirty="0" smtClean="0"/>
              <a:t>Item 1 (18pt)</a:t>
            </a:r>
            <a:endParaRPr lang="en-GB" noProof="0" dirty="0"/>
          </a:p>
        </p:txBody>
      </p:sp>
      <p:sp>
        <p:nvSpPr>
          <p:cNvPr id="12" name="Text Placeholder 3"/>
          <p:cNvSpPr>
            <a:spLocks noGrp="1"/>
          </p:cNvSpPr>
          <p:nvPr>
            <p:ph type="body" sz="quarter" idx="17" hasCustomPrompt="1"/>
          </p:nvPr>
        </p:nvSpPr>
        <p:spPr>
          <a:xfrm>
            <a:off x="553319" y="550779"/>
            <a:ext cx="3960000"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Agenda </a:t>
            </a:r>
            <a:endParaRPr lang="en-GB" noProof="0" dirty="0"/>
          </a:p>
        </p:txBody>
      </p:sp>
    </p:spTree>
    <p:extLst>
      <p:ext uri="{BB962C8B-B14F-4D97-AF65-F5344CB8AC3E}">
        <p14:creationId xmlns:p14="http://schemas.microsoft.com/office/powerpoint/2010/main" val="137934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6-icons+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4"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5"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CA" smtClean="0"/>
              <a:pPr/>
              <a:t>‹#›</a:t>
            </a:fld>
            <a:endParaRPr lang="en-CA" dirty="0"/>
          </a:p>
        </p:txBody>
      </p:sp>
      <p:sp>
        <p:nvSpPr>
          <p:cNvPr id="7"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3"/>
          <p:cNvSpPr>
            <a:spLocks noGrp="1"/>
          </p:cNvSpPr>
          <p:nvPr>
            <p:ph type="body" sz="quarter" idx="18" hasCustomPrompt="1"/>
          </p:nvPr>
        </p:nvSpPr>
        <p:spPr>
          <a:xfrm>
            <a:off x="1495771" y="2557202"/>
            <a:ext cx="2376000" cy="360000"/>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Section title</a:t>
            </a:r>
            <a:endParaRPr lang="en-GB" noProof="0" dirty="0"/>
          </a:p>
        </p:txBody>
      </p:sp>
      <p:sp>
        <p:nvSpPr>
          <p:cNvPr id="21" name="Text Placeholder 3"/>
          <p:cNvSpPr>
            <a:spLocks noGrp="1"/>
          </p:cNvSpPr>
          <p:nvPr>
            <p:ph type="body" sz="quarter" idx="19" hasCustomPrompt="1"/>
          </p:nvPr>
        </p:nvSpPr>
        <p:spPr>
          <a:xfrm>
            <a:off x="5339427" y="2557202"/>
            <a:ext cx="2376000" cy="360000"/>
          </a:xfrm>
          <a:prstGeom prst="rect">
            <a:avLst/>
          </a:prstGeom>
        </p:spPr>
        <p:txBody>
          <a:bodyPr l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smtClean="0"/>
              <a:t>Section title</a:t>
            </a:r>
          </a:p>
        </p:txBody>
      </p:sp>
      <p:sp>
        <p:nvSpPr>
          <p:cNvPr id="22" name="Text Placeholder 3"/>
          <p:cNvSpPr>
            <a:spLocks noGrp="1"/>
          </p:cNvSpPr>
          <p:nvPr>
            <p:ph type="body" sz="quarter" idx="20" hasCustomPrompt="1"/>
          </p:nvPr>
        </p:nvSpPr>
        <p:spPr>
          <a:xfrm>
            <a:off x="9183083" y="2557202"/>
            <a:ext cx="2376000" cy="360000"/>
          </a:xfrm>
          <a:prstGeom prst="rect">
            <a:avLst/>
          </a:prstGeom>
        </p:spPr>
        <p:txBody>
          <a:bodyPr l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smtClean="0"/>
              <a:t>Section title</a:t>
            </a:r>
          </a:p>
        </p:txBody>
      </p:sp>
      <p:sp>
        <p:nvSpPr>
          <p:cNvPr id="23" name="Text Placeholder 3"/>
          <p:cNvSpPr>
            <a:spLocks noGrp="1"/>
          </p:cNvSpPr>
          <p:nvPr>
            <p:ph type="body" sz="quarter" idx="21" hasCustomPrompt="1"/>
          </p:nvPr>
        </p:nvSpPr>
        <p:spPr>
          <a:xfrm>
            <a:off x="1495771" y="4648926"/>
            <a:ext cx="2376000" cy="360000"/>
          </a:xfrm>
          <a:prstGeom prst="rect">
            <a:avLst/>
          </a:prstGeom>
        </p:spPr>
        <p:txBody>
          <a:bodyPr l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smtClean="0"/>
              <a:t>Section title</a:t>
            </a:r>
          </a:p>
        </p:txBody>
      </p:sp>
      <p:sp>
        <p:nvSpPr>
          <p:cNvPr id="24" name="Text Placeholder 3"/>
          <p:cNvSpPr>
            <a:spLocks noGrp="1"/>
          </p:cNvSpPr>
          <p:nvPr>
            <p:ph type="body" sz="quarter" idx="22" hasCustomPrompt="1"/>
          </p:nvPr>
        </p:nvSpPr>
        <p:spPr>
          <a:xfrm>
            <a:off x="5339427" y="4648926"/>
            <a:ext cx="2376000" cy="360000"/>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Section title</a:t>
            </a:r>
            <a:endParaRPr lang="en-GB" noProof="0" dirty="0"/>
          </a:p>
        </p:txBody>
      </p:sp>
      <p:sp>
        <p:nvSpPr>
          <p:cNvPr id="25" name="Text Placeholder 3"/>
          <p:cNvSpPr>
            <a:spLocks noGrp="1"/>
          </p:cNvSpPr>
          <p:nvPr>
            <p:ph type="body" sz="quarter" idx="23" hasCustomPrompt="1"/>
          </p:nvPr>
        </p:nvSpPr>
        <p:spPr>
          <a:xfrm>
            <a:off x="9183083" y="4648926"/>
            <a:ext cx="2376000" cy="360000"/>
          </a:xfrm>
          <a:prstGeom prst="rect">
            <a:avLst/>
          </a:prstGeom>
        </p:spPr>
        <p:txBody>
          <a:bodyPr l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dirty="0" smtClean="0"/>
              <a:t>Section title</a:t>
            </a:r>
          </a:p>
        </p:txBody>
      </p:sp>
      <p:sp>
        <p:nvSpPr>
          <p:cNvPr id="26" name="Text Placeholder 10"/>
          <p:cNvSpPr>
            <a:spLocks noGrp="1"/>
          </p:cNvSpPr>
          <p:nvPr>
            <p:ph type="body" sz="quarter" idx="34" hasCustomPrompt="1"/>
          </p:nvPr>
        </p:nvSpPr>
        <p:spPr>
          <a:xfrm>
            <a:off x="1495771" y="5026612"/>
            <a:ext cx="2376000" cy="720000"/>
          </a:xfrm>
          <a:prstGeom prst="rect">
            <a:avLst/>
          </a:prstGeom>
        </p:spPr>
        <p:txBody>
          <a:bodyPr tIns="46800" rIns="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200" baseline="0">
                <a:solidFill>
                  <a:schemeClr val="tx2"/>
                </a:solidFill>
              </a:defRPr>
            </a:lvl1pPr>
          </a:lstStyle>
          <a:p>
            <a:pPr lvl="0"/>
            <a:r>
              <a:rPr lang="en-GB" noProof="0" dirty="0" smtClean="0"/>
              <a:t>Enter description for this piece of the timeline to a maximum of 8 lines</a:t>
            </a:r>
          </a:p>
          <a:p>
            <a:pPr lvl="0"/>
            <a:endParaRPr lang="en-GB" noProof="0" dirty="0" smtClean="0"/>
          </a:p>
        </p:txBody>
      </p:sp>
      <p:sp>
        <p:nvSpPr>
          <p:cNvPr id="27" name="Text Placeholder 10"/>
          <p:cNvSpPr>
            <a:spLocks noGrp="1"/>
          </p:cNvSpPr>
          <p:nvPr>
            <p:ph type="body" sz="quarter" idx="35" hasCustomPrompt="1"/>
          </p:nvPr>
        </p:nvSpPr>
        <p:spPr>
          <a:xfrm>
            <a:off x="5339427" y="2933791"/>
            <a:ext cx="2376000" cy="720000"/>
          </a:xfrm>
          <a:prstGeom prst="rect">
            <a:avLst/>
          </a:prstGeom>
        </p:spPr>
        <p:txBody>
          <a:bodyPr tIns="46800" rIns="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200" baseline="0">
                <a:solidFill>
                  <a:schemeClr val="tx2"/>
                </a:solidFill>
              </a:defRPr>
            </a:lvl1pPr>
          </a:lstStyle>
          <a:p>
            <a:pPr lvl="0"/>
            <a:r>
              <a:rPr lang="en-GB" noProof="0" dirty="0" smtClean="0"/>
              <a:t>Enter description for this piece of the timeline to a maximum of 8 lines</a:t>
            </a:r>
          </a:p>
          <a:p>
            <a:pPr lvl="0"/>
            <a:endParaRPr lang="en-GB" noProof="0" dirty="0" smtClean="0"/>
          </a:p>
        </p:txBody>
      </p:sp>
      <p:sp>
        <p:nvSpPr>
          <p:cNvPr id="28" name="Text Placeholder 10"/>
          <p:cNvSpPr>
            <a:spLocks noGrp="1"/>
          </p:cNvSpPr>
          <p:nvPr>
            <p:ph type="body" sz="quarter" idx="36" hasCustomPrompt="1"/>
          </p:nvPr>
        </p:nvSpPr>
        <p:spPr>
          <a:xfrm>
            <a:off x="9183083" y="2933791"/>
            <a:ext cx="2376000" cy="720000"/>
          </a:xfrm>
          <a:prstGeom prst="rect">
            <a:avLst/>
          </a:prstGeom>
        </p:spPr>
        <p:txBody>
          <a:bodyPr tIns="46800" rIns="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200" baseline="0">
                <a:solidFill>
                  <a:schemeClr val="tx2"/>
                </a:solidFill>
              </a:defRPr>
            </a:lvl1pPr>
          </a:lstStyle>
          <a:p>
            <a:pPr lvl="0"/>
            <a:r>
              <a:rPr lang="en-GB" noProof="0" dirty="0" smtClean="0"/>
              <a:t>Enter description for this piece of the timeline to a maximum of 8 lines</a:t>
            </a:r>
          </a:p>
          <a:p>
            <a:pPr lvl="0"/>
            <a:endParaRPr lang="en-GB" noProof="0" dirty="0" smtClean="0"/>
          </a:p>
        </p:txBody>
      </p:sp>
      <p:sp>
        <p:nvSpPr>
          <p:cNvPr id="29" name="Text Placeholder 10"/>
          <p:cNvSpPr>
            <a:spLocks noGrp="1"/>
          </p:cNvSpPr>
          <p:nvPr>
            <p:ph type="body" sz="quarter" idx="37" hasCustomPrompt="1"/>
          </p:nvPr>
        </p:nvSpPr>
        <p:spPr>
          <a:xfrm>
            <a:off x="1495771" y="2933791"/>
            <a:ext cx="2376000" cy="720000"/>
          </a:xfrm>
          <a:prstGeom prst="rect">
            <a:avLst/>
          </a:prstGeom>
        </p:spPr>
        <p:txBody>
          <a:bodyPr tIns="46800" rIns="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200" baseline="0">
                <a:solidFill>
                  <a:schemeClr val="tx2"/>
                </a:solidFill>
              </a:defRPr>
            </a:lvl1pPr>
          </a:lstStyle>
          <a:p>
            <a:pPr lvl="0"/>
            <a:r>
              <a:rPr lang="en-GB" noProof="0" dirty="0" smtClean="0"/>
              <a:t>Enter description for this piece of the timeline to a maximum of 8 lines</a:t>
            </a:r>
          </a:p>
          <a:p>
            <a:pPr lvl="0"/>
            <a:endParaRPr lang="en-GB" noProof="0" dirty="0" smtClean="0"/>
          </a:p>
        </p:txBody>
      </p:sp>
      <p:sp>
        <p:nvSpPr>
          <p:cNvPr id="30" name="Text Placeholder 10"/>
          <p:cNvSpPr>
            <a:spLocks noGrp="1"/>
          </p:cNvSpPr>
          <p:nvPr>
            <p:ph type="body" sz="quarter" idx="38" hasCustomPrompt="1"/>
          </p:nvPr>
        </p:nvSpPr>
        <p:spPr>
          <a:xfrm>
            <a:off x="5339427" y="5026612"/>
            <a:ext cx="2376000" cy="720000"/>
          </a:xfrm>
          <a:prstGeom prst="rect">
            <a:avLst/>
          </a:prstGeom>
        </p:spPr>
        <p:txBody>
          <a:bodyPr tIns="46800" rIns="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200" baseline="0">
                <a:solidFill>
                  <a:schemeClr val="tx2"/>
                </a:solidFill>
              </a:defRPr>
            </a:lvl1pPr>
          </a:lstStyle>
          <a:p>
            <a:pPr lvl="0"/>
            <a:r>
              <a:rPr lang="en-GB" noProof="0" dirty="0" smtClean="0"/>
              <a:t>Enter description for this piece of the timeline to a maximum of 8 lines</a:t>
            </a:r>
          </a:p>
          <a:p>
            <a:pPr lvl="0"/>
            <a:endParaRPr lang="en-GB" noProof="0" dirty="0" smtClean="0"/>
          </a:p>
        </p:txBody>
      </p:sp>
      <p:sp>
        <p:nvSpPr>
          <p:cNvPr id="31" name="Text Placeholder 10"/>
          <p:cNvSpPr>
            <a:spLocks noGrp="1"/>
          </p:cNvSpPr>
          <p:nvPr>
            <p:ph type="body" sz="quarter" idx="39" hasCustomPrompt="1"/>
          </p:nvPr>
        </p:nvSpPr>
        <p:spPr>
          <a:xfrm>
            <a:off x="9183083" y="5026612"/>
            <a:ext cx="2376000" cy="720000"/>
          </a:xfrm>
          <a:prstGeom prst="rect">
            <a:avLst/>
          </a:prstGeom>
        </p:spPr>
        <p:txBody>
          <a:bodyPr tIns="46800" rIns="0" bIns="46800">
            <a:noAutofit/>
          </a:bodyPr>
          <a:lstStyle>
            <a:lvl1pPr marL="0" marR="0" indent="0" algn="l" defTabSz="457200" rtl="0" eaLnBrk="1" fontAlgn="auto" latinLnBrk="0" hangingPunct="1">
              <a:lnSpc>
                <a:spcPct val="100000"/>
              </a:lnSpc>
              <a:spcBef>
                <a:spcPts val="0"/>
              </a:spcBef>
              <a:spcAft>
                <a:spcPts val="0"/>
              </a:spcAft>
              <a:buClrTx/>
              <a:buSzTx/>
              <a:buFont typeface="Wingdings" charset="2"/>
              <a:buNone/>
              <a:tabLst/>
              <a:defRPr sz="1200" baseline="0">
                <a:solidFill>
                  <a:schemeClr val="tx2"/>
                </a:solidFill>
              </a:defRPr>
            </a:lvl1pPr>
          </a:lstStyle>
          <a:p>
            <a:pPr lvl="0"/>
            <a:r>
              <a:rPr lang="en-GB" noProof="0" dirty="0" smtClean="0"/>
              <a:t>Enter description for this piece of the timeline to a maximum of 8 lines</a:t>
            </a:r>
          </a:p>
          <a:p>
            <a:pPr lvl="0"/>
            <a:endParaRPr lang="en-GB" noProof="0" dirty="0" smtClean="0"/>
          </a:p>
        </p:txBody>
      </p:sp>
    </p:spTree>
    <p:extLst>
      <p:ext uri="{BB962C8B-B14F-4D97-AF65-F5344CB8AC3E}">
        <p14:creationId xmlns:p14="http://schemas.microsoft.com/office/powerpoint/2010/main" val="272961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B6FBB-5714-433A-AD34-D21C1B12E94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758468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map+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4"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7"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2"/>
          <p:cNvSpPr>
            <a:spLocks noGrp="1"/>
          </p:cNvSpPr>
          <p:nvPr>
            <p:ph type="body" sz="quarter" idx="15" hasCustomPrompt="1"/>
          </p:nvPr>
        </p:nvSpPr>
        <p:spPr>
          <a:xfrm>
            <a:off x="8023123" y="2868640"/>
            <a:ext cx="3606726" cy="361415"/>
          </a:xfrm>
          <a:prstGeom prst="rect">
            <a:avLst/>
          </a:prstGeom>
        </p:spPr>
        <p:txBody>
          <a:bodyPr lIns="0"/>
          <a:lstStyle>
            <a:lvl1pPr marL="0" indent="0" algn="l">
              <a:lnSpc>
                <a:spcPct val="100000"/>
              </a:lnSpc>
              <a:spcBef>
                <a:spcPts val="0"/>
              </a:spcBef>
              <a:buNone/>
              <a:defRPr sz="1800" b="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Section text 18pt (i.e. Specialists)</a:t>
            </a:r>
            <a:endParaRPr lang="en-GB" noProof="0" dirty="0"/>
          </a:p>
        </p:txBody>
      </p:sp>
      <p:sp>
        <p:nvSpPr>
          <p:cNvPr id="24" name="Text Placeholder 2"/>
          <p:cNvSpPr>
            <a:spLocks noGrp="1"/>
          </p:cNvSpPr>
          <p:nvPr>
            <p:ph type="body" sz="quarter" idx="16" hasCustomPrompt="1"/>
          </p:nvPr>
        </p:nvSpPr>
        <p:spPr>
          <a:xfrm>
            <a:off x="8023123" y="3872747"/>
            <a:ext cx="3606726" cy="361415"/>
          </a:xfrm>
          <a:prstGeom prst="rect">
            <a:avLst/>
          </a:prstGeom>
        </p:spPr>
        <p:txBody>
          <a:bodyPr lIns="0"/>
          <a:lstStyle>
            <a:lvl1pPr marL="0" indent="0" algn="l">
              <a:lnSpc>
                <a:spcPct val="100000"/>
              </a:lnSpc>
              <a:spcBef>
                <a:spcPts val="0"/>
              </a:spcBef>
              <a:buNone/>
              <a:defRPr sz="1800" b="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Section text 18pt (i.e. Locations)</a:t>
            </a:r>
            <a:endParaRPr lang="en-GB" noProof="0" dirty="0"/>
          </a:p>
        </p:txBody>
      </p:sp>
      <p:sp>
        <p:nvSpPr>
          <p:cNvPr id="25" name="Text Placeholder 2"/>
          <p:cNvSpPr>
            <a:spLocks noGrp="1"/>
          </p:cNvSpPr>
          <p:nvPr>
            <p:ph type="body" sz="quarter" idx="17" hasCustomPrompt="1"/>
          </p:nvPr>
        </p:nvSpPr>
        <p:spPr>
          <a:xfrm>
            <a:off x="8023123" y="4893995"/>
            <a:ext cx="3606726" cy="361415"/>
          </a:xfrm>
          <a:prstGeom prst="rect">
            <a:avLst/>
          </a:prstGeom>
        </p:spPr>
        <p:txBody>
          <a:bodyPr lIns="0"/>
          <a:lstStyle>
            <a:lvl1pPr marL="0" indent="0" algn="l">
              <a:lnSpc>
                <a:spcPct val="100000"/>
              </a:lnSpc>
              <a:spcBef>
                <a:spcPts val="0"/>
              </a:spcBef>
              <a:buNone/>
              <a:defRPr sz="1800" b="0" baseline="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Section text 18pt (i.e. </a:t>
            </a:r>
            <a:r>
              <a:rPr lang="en-GB" noProof="0" dirty="0" err="1" smtClean="0"/>
              <a:t>sq</a:t>
            </a:r>
            <a:r>
              <a:rPr lang="en-GB" noProof="0" dirty="0" smtClean="0"/>
              <a:t> meters)</a:t>
            </a:r>
            <a:endParaRPr lang="en-GB" noProof="0" dirty="0"/>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23395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large_text_boxe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4" name="Rectangle 3"/>
          <p:cNvSpPr/>
          <p:nvPr/>
        </p:nvSpPr>
        <p:spPr>
          <a:xfrm>
            <a:off x="1" y="2000422"/>
            <a:ext cx="6096000" cy="4308303"/>
          </a:xfrm>
          <a:prstGeom prst="rect">
            <a:avLst/>
          </a:prstGeom>
          <a:solidFill>
            <a:schemeClr val="accent1"/>
          </a:solidFill>
          <a:ln>
            <a:noFill/>
            <a:miter lim="800000"/>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en-GB" sz="2400" noProof="0" dirty="0"/>
          </a:p>
        </p:txBody>
      </p:sp>
      <p:sp>
        <p:nvSpPr>
          <p:cNvPr id="6" name="Rectangle 5"/>
          <p:cNvSpPr/>
          <p:nvPr/>
        </p:nvSpPr>
        <p:spPr>
          <a:xfrm>
            <a:off x="6096001" y="2000422"/>
            <a:ext cx="6095999" cy="4308303"/>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en-GB" sz="2400" noProof="0" dirty="0"/>
          </a:p>
        </p:txBody>
      </p:sp>
      <p:sp>
        <p:nvSpPr>
          <p:cNvPr id="8" name="Text Placeholder 15"/>
          <p:cNvSpPr>
            <a:spLocks noGrp="1"/>
          </p:cNvSpPr>
          <p:nvPr>
            <p:ph type="body" sz="quarter" idx="18" hasCustomPrompt="1"/>
          </p:nvPr>
        </p:nvSpPr>
        <p:spPr>
          <a:xfrm>
            <a:off x="563323" y="2000417"/>
            <a:ext cx="4018005" cy="720000"/>
          </a:xfrm>
        </p:spPr>
        <p:txBody>
          <a:bodyPr lIns="0" tIns="46800" rIns="90000" bIns="46800" anchor="b">
            <a:noAutofit/>
          </a:bodyPr>
          <a:lstStyle>
            <a:lvl1pPr marL="0" indent="0" algn="l">
              <a:lnSpc>
                <a:spcPct val="100000"/>
              </a:lnSpc>
              <a:spcBef>
                <a:spcPts val="0"/>
              </a:spcBef>
              <a:buNone/>
              <a:defRPr sz="2400" b="1" baseline="0">
                <a:solidFill>
                  <a:schemeClr val="bg1"/>
                </a:solidFill>
              </a:defRPr>
            </a:lvl1pPr>
          </a:lstStyle>
          <a:p>
            <a:pPr lvl="0"/>
            <a:r>
              <a:rPr lang="en-GB" noProof="0" dirty="0" smtClean="0"/>
              <a:t>Box title 1</a:t>
            </a:r>
            <a:endParaRPr lang="en-GB" noProof="0" dirty="0"/>
          </a:p>
        </p:txBody>
      </p:sp>
      <p:sp>
        <p:nvSpPr>
          <p:cNvPr id="20" name="Text Placeholder 15"/>
          <p:cNvSpPr>
            <a:spLocks noGrp="1"/>
          </p:cNvSpPr>
          <p:nvPr>
            <p:ph type="body" sz="quarter" idx="23" hasCustomPrompt="1"/>
          </p:nvPr>
        </p:nvSpPr>
        <p:spPr>
          <a:xfrm>
            <a:off x="6443330" y="2000417"/>
            <a:ext cx="4018005" cy="720000"/>
          </a:xfrm>
        </p:spPr>
        <p:txBody>
          <a:bodyPr lIns="0" tIns="46800" rIns="90000" bIns="46800" anchor="b">
            <a:noAutofit/>
          </a:bodyPr>
          <a:lstStyle>
            <a:lvl1pPr marL="0" indent="0" algn="l">
              <a:lnSpc>
                <a:spcPct val="100000"/>
              </a:lnSpc>
              <a:spcBef>
                <a:spcPts val="0"/>
              </a:spcBef>
              <a:buNone/>
              <a:defRPr sz="2400" b="1" baseline="0">
                <a:solidFill>
                  <a:schemeClr val="tx2"/>
                </a:solidFill>
              </a:defRPr>
            </a:lvl1pPr>
          </a:lstStyle>
          <a:p>
            <a:pPr lvl="0"/>
            <a:r>
              <a:rPr lang="en-GB" noProof="0" dirty="0" smtClean="0"/>
              <a:t>Box title 2</a:t>
            </a:r>
            <a:endParaRPr lang="en-GB" noProof="0" dirty="0"/>
          </a:p>
        </p:txBody>
      </p:sp>
      <p:sp>
        <p:nvSpPr>
          <p:cNvPr id="21" name="Text Placeholder 15"/>
          <p:cNvSpPr>
            <a:spLocks noGrp="1"/>
          </p:cNvSpPr>
          <p:nvPr>
            <p:ph type="body" sz="quarter" idx="21" hasCustomPrompt="1"/>
          </p:nvPr>
        </p:nvSpPr>
        <p:spPr>
          <a:xfrm>
            <a:off x="6443330" y="2894426"/>
            <a:ext cx="4932000" cy="3132000"/>
          </a:xfrm>
        </p:spPr>
        <p:txBody>
          <a:bodyPr lIns="0" tIns="46800" rIns="180000" bIns="46800">
            <a:noAutofit/>
          </a:bodyPr>
          <a:lstStyle>
            <a:lvl1pPr marL="285750" indent="-285750" algn="l">
              <a:lnSpc>
                <a:spcPct val="114000"/>
              </a:lnSpc>
              <a:spcBef>
                <a:spcPts val="0"/>
              </a:spcBef>
              <a:spcAft>
                <a:spcPts val="600"/>
              </a:spcAft>
              <a:buFont typeface="Wingdings" panose="05000000000000000000" pitchFamily="2" charset="2"/>
              <a:buChar char="§"/>
              <a:defRPr sz="1800" baseline="0">
                <a:solidFill>
                  <a:schemeClr val="tx2"/>
                </a:solidFill>
              </a:defRPr>
            </a:lvl1pPr>
          </a:lstStyle>
          <a:p>
            <a:pPr lvl="0"/>
            <a:r>
              <a:rPr lang="en-GB" noProof="0" dirty="0" smtClean="0"/>
              <a:t>Enter bullet points in this text box</a:t>
            </a:r>
          </a:p>
          <a:p>
            <a:pPr lvl="0"/>
            <a:r>
              <a:rPr lang="en-GB" noProof="0" dirty="0" smtClean="0"/>
              <a:t>Up to a maximum of 8 lines (paragraph breaks count as 1 line)</a:t>
            </a:r>
            <a:endParaRPr lang="en-GB" noProof="0" dirty="0"/>
          </a:p>
        </p:txBody>
      </p:sp>
      <p:sp>
        <p:nvSpPr>
          <p:cNvPr id="22" name="Text Placeholder 15"/>
          <p:cNvSpPr>
            <a:spLocks noGrp="1"/>
          </p:cNvSpPr>
          <p:nvPr>
            <p:ph type="body" sz="quarter" idx="22" hasCustomPrompt="1"/>
          </p:nvPr>
        </p:nvSpPr>
        <p:spPr>
          <a:xfrm>
            <a:off x="563323" y="2894426"/>
            <a:ext cx="4932000" cy="3132000"/>
          </a:xfrm>
        </p:spPr>
        <p:txBody>
          <a:bodyPr lIns="0" tIns="46800" rIns="180000" bIns="46800">
            <a:noAutofit/>
          </a:bodyPr>
          <a:lstStyle>
            <a:lvl1pPr marL="285750" indent="-285750" algn="l">
              <a:lnSpc>
                <a:spcPct val="114000"/>
              </a:lnSpc>
              <a:spcBef>
                <a:spcPts val="0"/>
              </a:spcBef>
              <a:spcAft>
                <a:spcPts val="600"/>
              </a:spcAft>
              <a:buFont typeface="Wingdings" panose="05000000000000000000" pitchFamily="2" charset="2"/>
              <a:buChar char="§"/>
              <a:defRPr sz="1800" baseline="0">
                <a:solidFill>
                  <a:schemeClr val="bg1"/>
                </a:solidFill>
              </a:defRPr>
            </a:lvl1pPr>
          </a:lstStyle>
          <a:p>
            <a:pPr lvl="0"/>
            <a:r>
              <a:rPr lang="en-GB" noProof="0" dirty="0" smtClean="0"/>
              <a:t>Enter bullet points in this text box </a:t>
            </a:r>
          </a:p>
          <a:p>
            <a:pPr lvl="0"/>
            <a:r>
              <a:rPr lang="en-GB" noProof="0" dirty="0" smtClean="0"/>
              <a:t>Up to a maximum of 8 lines (paragraph breaks count as 1 line)</a:t>
            </a:r>
            <a:endParaRPr lang="en-GB" noProof="0" dirty="0"/>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10"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3548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large_text_boxes+arrow">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4" name="Rectangle 3"/>
          <p:cNvSpPr/>
          <p:nvPr/>
        </p:nvSpPr>
        <p:spPr>
          <a:xfrm>
            <a:off x="3334657" y="2000422"/>
            <a:ext cx="4006310" cy="4308303"/>
          </a:xfrm>
          <a:prstGeom prst="rect">
            <a:avLst/>
          </a:prstGeom>
          <a:solidFill>
            <a:schemeClr val="bg2"/>
          </a:solidFill>
          <a:ln>
            <a:noFill/>
            <a:miter lim="800000"/>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en-GB" sz="2400" noProof="0" dirty="0"/>
          </a:p>
        </p:txBody>
      </p:sp>
      <p:sp>
        <p:nvSpPr>
          <p:cNvPr id="6" name="Rectangle 5"/>
          <p:cNvSpPr/>
          <p:nvPr/>
        </p:nvSpPr>
        <p:spPr>
          <a:xfrm>
            <a:off x="7633026" y="2000422"/>
            <a:ext cx="4006310" cy="4308303"/>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en-GB" sz="2400" noProof="0" dirty="0"/>
          </a:p>
        </p:txBody>
      </p:sp>
      <p:sp>
        <p:nvSpPr>
          <p:cNvPr id="8" name="Text Placeholder 15"/>
          <p:cNvSpPr>
            <a:spLocks noGrp="1"/>
          </p:cNvSpPr>
          <p:nvPr>
            <p:ph type="body" sz="quarter" idx="18" hasCustomPrompt="1"/>
          </p:nvPr>
        </p:nvSpPr>
        <p:spPr>
          <a:xfrm>
            <a:off x="3334658" y="2000417"/>
            <a:ext cx="4018005" cy="988438"/>
          </a:xfrm>
        </p:spPr>
        <p:txBody>
          <a:bodyPr tIns="46800" rIns="90000" bIns="46800" anchor="b">
            <a:noAutofit/>
          </a:bodyPr>
          <a:lstStyle>
            <a:lvl1pPr marL="0" indent="0" algn="ctr">
              <a:lnSpc>
                <a:spcPct val="100000"/>
              </a:lnSpc>
              <a:spcBef>
                <a:spcPts val="0"/>
              </a:spcBef>
              <a:buNone/>
              <a:defRPr sz="2400" b="1" baseline="0">
                <a:solidFill>
                  <a:schemeClr val="tx2"/>
                </a:solidFill>
              </a:defRPr>
            </a:lvl1pPr>
          </a:lstStyle>
          <a:p>
            <a:pPr lvl="0"/>
            <a:r>
              <a:rPr lang="en-GB" noProof="0" dirty="0" smtClean="0"/>
              <a:t>Box title 1</a:t>
            </a:r>
            <a:endParaRPr lang="en-GB" noProof="0" dirty="0"/>
          </a:p>
        </p:txBody>
      </p:sp>
      <p:sp>
        <p:nvSpPr>
          <p:cNvPr id="9" name="Text Placeholder 15"/>
          <p:cNvSpPr>
            <a:spLocks noGrp="1"/>
          </p:cNvSpPr>
          <p:nvPr>
            <p:ph type="body" sz="quarter" idx="19" hasCustomPrompt="1"/>
          </p:nvPr>
        </p:nvSpPr>
        <p:spPr>
          <a:xfrm>
            <a:off x="7645051" y="2000419"/>
            <a:ext cx="3982260" cy="988436"/>
          </a:xfrm>
        </p:spPr>
        <p:txBody>
          <a:bodyPr tIns="46800" rIns="90000" bIns="46800" anchor="b">
            <a:noAutofit/>
          </a:bodyPr>
          <a:lstStyle>
            <a:lvl1pPr marL="0" indent="0" algn="ctr">
              <a:lnSpc>
                <a:spcPct val="100000"/>
              </a:lnSpc>
              <a:spcBef>
                <a:spcPts val="0"/>
              </a:spcBef>
              <a:buNone/>
              <a:defRPr sz="2400" b="1" baseline="0">
                <a:solidFill>
                  <a:schemeClr val="bg1"/>
                </a:solidFill>
              </a:defRPr>
            </a:lvl1pPr>
          </a:lstStyle>
          <a:p>
            <a:pPr lvl="0"/>
            <a:r>
              <a:rPr lang="en-GB" noProof="0" dirty="0" smtClean="0"/>
              <a:t>Box title 2</a:t>
            </a:r>
            <a:endParaRPr lang="en-GB" noProof="0" dirty="0"/>
          </a:p>
        </p:txBody>
      </p:sp>
      <p:sp>
        <p:nvSpPr>
          <p:cNvPr id="11" name="Text Placeholder 15"/>
          <p:cNvSpPr>
            <a:spLocks noGrp="1"/>
          </p:cNvSpPr>
          <p:nvPr>
            <p:ph type="body" sz="quarter" idx="21" hasCustomPrompt="1"/>
          </p:nvPr>
        </p:nvSpPr>
        <p:spPr>
          <a:xfrm>
            <a:off x="3324225" y="3429001"/>
            <a:ext cx="4018005" cy="2879724"/>
          </a:xfrm>
        </p:spPr>
        <p:txBody>
          <a:bodyPr lIns="180000" tIns="46800" rIns="180000" bIns="46800">
            <a:noAutofit/>
          </a:bodyPr>
          <a:lstStyle>
            <a:lvl1pPr marL="0" indent="0" algn="l">
              <a:lnSpc>
                <a:spcPct val="114000"/>
              </a:lnSpc>
              <a:spcBef>
                <a:spcPts val="0"/>
              </a:spcBef>
              <a:spcAft>
                <a:spcPts val="600"/>
              </a:spcAft>
              <a:buNone/>
              <a:defRPr sz="1400" baseline="0">
                <a:solidFill>
                  <a:schemeClr val="tx2"/>
                </a:solidFill>
              </a:defRPr>
            </a:lvl1pPr>
          </a:lstStyle>
          <a:p>
            <a:pPr lvl="0"/>
            <a:r>
              <a:rPr lang="en-GB" noProof="0" dirty="0" smtClean="0"/>
              <a:t>Enter descriptions and information in this text box up to a maximum of 8 lines (paragraph breaks count as 1 line)</a:t>
            </a:r>
            <a:endParaRPr lang="en-GB" noProof="0" dirty="0"/>
          </a:p>
        </p:txBody>
      </p:sp>
      <p:sp>
        <p:nvSpPr>
          <p:cNvPr id="12" name="Text Placeholder 15"/>
          <p:cNvSpPr>
            <a:spLocks noGrp="1"/>
          </p:cNvSpPr>
          <p:nvPr>
            <p:ph type="body" sz="quarter" idx="22" hasCustomPrompt="1"/>
          </p:nvPr>
        </p:nvSpPr>
        <p:spPr>
          <a:xfrm>
            <a:off x="7633026" y="3429001"/>
            <a:ext cx="4006310" cy="2879723"/>
          </a:xfrm>
        </p:spPr>
        <p:txBody>
          <a:bodyPr lIns="180000" tIns="46800" rIns="180000" bIns="46800">
            <a:noAutofit/>
          </a:bodyPr>
          <a:lstStyle>
            <a:lvl1pPr marL="0" indent="0" algn="l">
              <a:lnSpc>
                <a:spcPct val="114000"/>
              </a:lnSpc>
              <a:spcBef>
                <a:spcPts val="0"/>
              </a:spcBef>
              <a:spcAft>
                <a:spcPts val="600"/>
              </a:spcAft>
              <a:buNone/>
              <a:defRPr sz="1400" baseline="0">
                <a:solidFill>
                  <a:schemeClr val="bg1"/>
                </a:solidFill>
              </a:defRPr>
            </a:lvl1pPr>
          </a:lstStyle>
          <a:p>
            <a:pPr lvl="0"/>
            <a:r>
              <a:rPr lang="en-GB" noProof="0" dirty="0" smtClean="0"/>
              <a:t>Enter descriptions and information in this text box up to a maximum of 8 lines (paragraph breaks count as 1 line)</a:t>
            </a:r>
            <a:endParaRPr lang="en-GB" noProof="0" dirty="0"/>
          </a:p>
        </p:txBody>
      </p:sp>
      <p:cxnSp>
        <p:nvCxnSpPr>
          <p:cNvPr id="15" name="Straight Connector 14"/>
          <p:cNvCxnSpPr/>
          <p:nvPr/>
        </p:nvCxnSpPr>
        <p:spPr>
          <a:xfrm>
            <a:off x="3504435" y="3147237"/>
            <a:ext cx="354715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62602" y="3147237"/>
            <a:ext cx="35471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5"/>
          <p:cNvSpPr>
            <a:spLocks/>
          </p:cNvSpPr>
          <p:nvPr/>
        </p:nvSpPr>
        <p:spPr bwMode="auto">
          <a:xfrm>
            <a:off x="562281" y="2348312"/>
            <a:ext cx="1958975" cy="1639887"/>
          </a:xfrm>
          <a:custGeom>
            <a:avLst/>
            <a:gdLst>
              <a:gd name="T0" fmla="*/ 1234 w 1234"/>
              <a:gd name="T1" fmla="*/ 517 h 1033"/>
              <a:gd name="T2" fmla="*/ 717 w 1234"/>
              <a:gd name="T3" fmla="*/ 0 h 1033"/>
              <a:gd name="T4" fmla="*/ 613 w 1234"/>
              <a:gd name="T5" fmla="*/ 104 h 1033"/>
              <a:gd name="T6" fmla="*/ 947 w 1234"/>
              <a:gd name="T7" fmla="*/ 437 h 1033"/>
              <a:gd name="T8" fmla="*/ 0 w 1234"/>
              <a:gd name="T9" fmla="*/ 437 h 1033"/>
              <a:gd name="T10" fmla="*/ 0 w 1234"/>
              <a:gd name="T11" fmla="*/ 584 h 1033"/>
              <a:gd name="T12" fmla="*/ 959 w 1234"/>
              <a:gd name="T13" fmla="*/ 584 h 1033"/>
              <a:gd name="T14" fmla="*/ 613 w 1234"/>
              <a:gd name="T15" fmla="*/ 929 h 1033"/>
              <a:gd name="T16" fmla="*/ 717 w 1234"/>
              <a:gd name="T17" fmla="*/ 1033 h 1033"/>
              <a:gd name="T18" fmla="*/ 1234 w 1234"/>
              <a:gd name="T19" fmla="*/ 517 h 1033"/>
              <a:gd name="T20" fmla="*/ 1234 w 1234"/>
              <a:gd name="T21" fmla="*/ 517 h 1033"/>
              <a:gd name="T22" fmla="*/ 1234 w 1234"/>
              <a:gd name="T23" fmla="*/ 517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4" h="1033">
                <a:moveTo>
                  <a:pt x="1234" y="517"/>
                </a:moveTo>
                <a:lnTo>
                  <a:pt x="717" y="0"/>
                </a:lnTo>
                <a:lnTo>
                  <a:pt x="613" y="104"/>
                </a:lnTo>
                <a:lnTo>
                  <a:pt x="947" y="437"/>
                </a:lnTo>
                <a:lnTo>
                  <a:pt x="0" y="437"/>
                </a:lnTo>
                <a:lnTo>
                  <a:pt x="0" y="584"/>
                </a:lnTo>
                <a:lnTo>
                  <a:pt x="959" y="584"/>
                </a:lnTo>
                <a:lnTo>
                  <a:pt x="613" y="929"/>
                </a:lnTo>
                <a:lnTo>
                  <a:pt x="717" y="1033"/>
                </a:lnTo>
                <a:lnTo>
                  <a:pt x="1234" y="517"/>
                </a:lnTo>
                <a:lnTo>
                  <a:pt x="1234" y="517"/>
                </a:lnTo>
                <a:lnTo>
                  <a:pt x="1234" y="517"/>
                </a:lnTo>
                <a:close/>
              </a:path>
            </a:pathLst>
          </a:custGeom>
          <a:solidFill>
            <a:srgbClr val="0033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14"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495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3_large_text_boxe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4" name="Rectangle 3"/>
          <p:cNvSpPr/>
          <p:nvPr/>
        </p:nvSpPr>
        <p:spPr>
          <a:xfrm>
            <a:off x="8389432" y="2000422"/>
            <a:ext cx="3254400" cy="4308303"/>
          </a:xfrm>
          <a:prstGeom prst="rect">
            <a:avLst/>
          </a:prstGeom>
          <a:solidFill>
            <a:schemeClr val="bg2"/>
          </a:solidFill>
          <a:ln>
            <a:noFill/>
            <a:miter lim="800000"/>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en-GB" sz="2400" noProof="0" dirty="0"/>
          </a:p>
        </p:txBody>
      </p:sp>
      <p:sp>
        <p:nvSpPr>
          <p:cNvPr id="5" name="Rectangle 4"/>
          <p:cNvSpPr/>
          <p:nvPr/>
        </p:nvSpPr>
        <p:spPr>
          <a:xfrm>
            <a:off x="560989" y="2000422"/>
            <a:ext cx="3252009" cy="4308303"/>
          </a:xfrm>
          <a:prstGeom prst="rect">
            <a:avLst/>
          </a:prstGeom>
          <a:solidFill>
            <a:schemeClr val="bg2"/>
          </a:solidFill>
          <a:ln>
            <a:noFill/>
            <a:miter lim="800000"/>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en-GB" sz="2400" noProof="0" dirty="0"/>
          </a:p>
        </p:txBody>
      </p:sp>
      <p:sp>
        <p:nvSpPr>
          <p:cNvPr id="6" name="Rectangle 5"/>
          <p:cNvSpPr/>
          <p:nvPr/>
        </p:nvSpPr>
        <p:spPr>
          <a:xfrm>
            <a:off x="4474015" y="2000422"/>
            <a:ext cx="3254400" cy="4308303"/>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noAutofit/>
          </a:bodyPr>
          <a:lstStyle/>
          <a:p>
            <a:pPr algn="ctr"/>
            <a:endParaRPr lang="en-GB" sz="2400" noProof="0" dirty="0"/>
          </a:p>
        </p:txBody>
      </p:sp>
      <p:sp>
        <p:nvSpPr>
          <p:cNvPr id="7" name="Text Placeholder 15"/>
          <p:cNvSpPr>
            <a:spLocks noGrp="1"/>
          </p:cNvSpPr>
          <p:nvPr>
            <p:ph type="body" sz="quarter" idx="17" hasCustomPrompt="1"/>
          </p:nvPr>
        </p:nvSpPr>
        <p:spPr>
          <a:xfrm>
            <a:off x="560989" y="2000422"/>
            <a:ext cx="3252009" cy="988432"/>
          </a:xfrm>
        </p:spPr>
        <p:txBody>
          <a:bodyPr tIns="46800" rIns="90000" bIns="46800" anchor="b">
            <a:noAutofit/>
          </a:bodyPr>
          <a:lstStyle>
            <a:lvl1pPr marL="0" indent="0" algn="ctr">
              <a:lnSpc>
                <a:spcPct val="100000"/>
              </a:lnSpc>
              <a:spcBef>
                <a:spcPts val="0"/>
              </a:spcBef>
              <a:buNone/>
              <a:defRPr sz="2400" b="1" baseline="0">
                <a:solidFill>
                  <a:schemeClr val="tx2"/>
                </a:solidFill>
              </a:defRPr>
            </a:lvl1pPr>
          </a:lstStyle>
          <a:p>
            <a:pPr lvl="0"/>
            <a:r>
              <a:rPr lang="en-GB" noProof="0" dirty="0" smtClean="0"/>
              <a:t>Box title 1</a:t>
            </a:r>
            <a:endParaRPr lang="en-GB" noProof="0" dirty="0"/>
          </a:p>
        </p:txBody>
      </p:sp>
      <p:sp>
        <p:nvSpPr>
          <p:cNvPr id="8" name="Text Placeholder 15"/>
          <p:cNvSpPr>
            <a:spLocks noGrp="1"/>
          </p:cNvSpPr>
          <p:nvPr>
            <p:ph type="body" sz="quarter" idx="18" hasCustomPrompt="1"/>
          </p:nvPr>
        </p:nvSpPr>
        <p:spPr>
          <a:xfrm>
            <a:off x="8389433" y="2000417"/>
            <a:ext cx="3263900" cy="988438"/>
          </a:xfrm>
        </p:spPr>
        <p:txBody>
          <a:bodyPr tIns="46800" rIns="90000" bIns="46800" anchor="b">
            <a:noAutofit/>
          </a:bodyPr>
          <a:lstStyle>
            <a:lvl1pPr marL="0" indent="0" algn="ctr">
              <a:lnSpc>
                <a:spcPct val="100000"/>
              </a:lnSpc>
              <a:spcBef>
                <a:spcPts val="0"/>
              </a:spcBef>
              <a:buNone/>
              <a:defRPr sz="2400" b="1" baseline="0">
                <a:solidFill>
                  <a:schemeClr val="tx2"/>
                </a:solidFill>
              </a:defRPr>
            </a:lvl1pPr>
          </a:lstStyle>
          <a:p>
            <a:pPr lvl="0"/>
            <a:r>
              <a:rPr lang="en-GB" noProof="0" dirty="0" smtClean="0"/>
              <a:t>Box title 3</a:t>
            </a:r>
            <a:endParaRPr lang="en-GB" noProof="0" dirty="0"/>
          </a:p>
        </p:txBody>
      </p:sp>
      <p:sp>
        <p:nvSpPr>
          <p:cNvPr id="9" name="Text Placeholder 15"/>
          <p:cNvSpPr>
            <a:spLocks noGrp="1"/>
          </p:cNvSpPr>
          <p:nvPr>
            <p:ph type="body" sz="quarter" idx="19" hasCustomPrompt="1"/>
          </p:nvPr>
        </p:nvSpPr>
        <p:spPr>
          <a:xfrm>
            <a:off x="4474015" y="2000419"/>
            <a:ext cx="3234864" cy="988436"/>
          </a:xfrm>
        </p:spPr>
        <p:txBody>
          <a:bodyPr tIns="46800" rIns="90000" bIns="46800" anchor="b">
            <a:noAutofit/>
          </a:bodyPr>
          <a:lstStyle>
            <a:lvl1pPr marL="0" indent="0" algn="ctr">
              <a:lnSpc>
                <a:spcPct val="100000"/>
              </a:lnSpc>
              <a:spcBef>
                <a:spcPts val="0"/>
              </a:spcBef>
              <a:buNone/>
              <a:defRPr sz="2400" b="1" baseline="0">
                <a:solidFill>
                  <a:schemeClr val="bg1"/>
                </a:solidFill>
              </a:defRPr>
            </a:lvl1pPr>
          </a:lstStyle>
          <a:p>
            <a:pPr lvl="0"/>
            <a:r>
              <a:rPr lang="en-GB" noProof="0" dirty="0" smtClean="0"/>
              <a:t>Box title 2</a:t>
            </a:r>
            <a:endParaRPr lang="en-GB" noProof="0" dirty="0"/>
          </a:p>
        </p:txBody>
      </p:sp>
      <p:sp>
        <p:nvSpPr>
          <p:cNvPr id="10" name="Text Placeholder 15"/>
          <p:cNvSpPr>
            <a:spLocks noGrp="1"/>
          </p:cNvSpPr>
          <p:nvPr>
            <p:ph type="body" sz="quarter" idx="20" hasCustomPrompt="1"/>
          </p:nvPr>
        </p:nvSpPr>
        <p:spPr>
          <a:xfrm>
            <a:off x="560988" y="3429001"/>
            <a:ext cx="3252008" cy="2879724"/>
          </a:xfrm>
        </p:spPr>
        <p:txBody>
          <a:bodyPr lIns="180000" tIns="46800" rIns="180000" bIns="46800">
            <a:noAutofit/>
          </a:bodyPr>
          <a:lstStyle>
            <a:lvl1pPr marL="0" indent="0" algn="l">
              <a:lnSpc>
                <a:spcPct val="114000"/>
              </a:lnSpc>
              <a:spcBef>
                <a:spcPts val="0"/>
              </a:spcBef>
              <a:spcAft>
                <a:spcPts val="600"/>
              </a:spcAft>
              <a:buNone/>
              <a:defRPr sz="1400" baseline="0">
                <a:solidFill>
                  <a:schemeClr val="tx2"/>
                </a:solidFill>
              </a:defRPr>
            </a:lvl1pPr>
          </a:lstStyle>
          <a:p>
            <a:pPr lvl="0"/>
            <a:r>
              <a:rPr lang="en-GB" noProof="0" dirty="0" smtClean="0"/>
              <a:t>Enter descriptions and information in this text box up to a maximum of 8 lines (paragraph breaks count as 1 line)</a:t>
            </a:r>
            <a:endParaRPr lang="en-GB" noProof="0" dirty="0"/>
          </a:p>
        </p:txBody>
      </p:sp>
      <p:sp>
        <p:nvSpPr>
          <p:cNvPr id="11" name="Text Placeholder 15"/>
          <p:cNvSpPr>
            <a:spLocks noGrp="1"/>
          </p:cNvSpPr>
          <p:nvPr>
            <p:ph type="body" sz="quarter" idx="21" hasCustomPrompt="1"/>
          </p:nvPr>
        </p:nvSpPr>
        <p:spPr>
          <a:xfrm>
            <a:off x="8379000" y="3429001"/>
            <a:ext cx="3263900" cy="2879724"/>
          </a:xfrm>
        </p:spPr>
        <p:txBody>
          <a:bodyPr lIns="180000" tIns="46800" rIns="180000" bIns="46800">
            <a:noAutofit/>
          </a:bodyPr>
          <a:lstStyle>
            <a:lvl1pPr marL="0" indent="0" algn="l">
              <a:lnSpc>
                <a:spcPct val="114000"/>
              </a:lnSpc>
              <a:spcBef>
                <a:spcPts val="0"/>
              </a:spcBef>
              <a:spcAft>
                <a:spcPts val="600"/>
              </a:spcAft>
              <a:buNone/>
              <a:defRPr sz="1400" baseline="0">
                <a:solidFill>
                  <a:schemeClr val="tx2"/>
                </a:solidFill>
              </a:defRPr>
            </a:lvl1pPr>
          </a:lstStyle>
          <a:p>
            <a:pPr lvl="0"/>
            <a:r>
              <a:rPr lang="en-GB" noProof="0" dirty="0" smtClean="0"/>
              <a:t>Enter descriptions and information in this text box up to a maximum of 8 lines (paragraph breaks count as 1 line)</a:t>
            </a:r>
            <a:endParaRPr lang="en-GB" noProof="0" dirty="0"/>
          </a:p>
        </p:txBody>
      </p:sp>
      <p:sp>
        <p:nvSpPr>
          <p:cNvPr id="12" name="Text Placeholder 15"/>
          <p:cNvSpPr>
            <a:spLocks noGrp="1"/>
          </p:cNvSpPr>
          <p:nvPr>
            <p:ph type="body" sz="quarter" idx="22" hasCustomPrompt="1"/>
          </p:nvPr>
        </p:nvSpPr>
        <p:spPr>
          <a:xfrm>
            <a:off x="4474015" y="3429001"/>
            <a:ext cx="3254400" cy="2879723"/>
          </a:xfrm>
        </p:spPr>
        <p:txBody>
          <a:bodyPr lIns="180000" tIns="46800" rIns="180000" bIns="46800">
            <a:noAutofit/>
          </a:bodyPr>
          <a:lstStyle>
            <a:lvl1pPr marL="0" indent="0" algn="l">
              <a:lnSpc>
                <a:spcPct val="114000"/>
              </a:lnSpc>
              <a:spcBef>
                <a:spcPts val="0"/>
              </a:spcBef>
              <a:spcAft>
                <a:spcPts val="600"/>
              </a:spcAft>
              <a:buNone/>
              <a:defRPr sz="1400" baseline="0">
                <a:solidFill>
                  <a:schemeClr val="bg1"/>
                </a:solidFill>
              </a:defRPr>
            </a:lvl1pPr>
          </a:lstStyle>
          <a:p>
            <a:pPr lvl="0"/>
            <a:r>
              <a:rPr lang="en-GB" noProof="0" dirty="0" smtClean="0"/>
              <a:t>Enter descriptions and information in this text box up to a maximum of 8 lines (paragraph breaks count as 1 line)</a:t>
            </a:r>
            <a:endParaRPr lang="en-GB" noProof="0" dirty="0"/>
          </a:p>
        </p:txBody>
      </p:sp>
      <p:cxnSp>
        <p:nvCxnSpPr>
          <p:cNvPr id="14" name="Straight Connector 13"/>
          <p:cNvCxnSpPr/>
          <p:nvPr/>
        </p:nvCxnSpPr>
        <p:spPr>
          <a:xfrm>
            <a:off x="723014" y="3147237"/>
            <a:ext cx="28814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59210" y="3147237"/>
            <a:ext cx="28814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55288" y="3147237"/>
            <a:ext cx="28814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18"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90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WOT_layou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4"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SWOT Slide</a:t>
            </a:r>
            <a:endParaRPr lang="en-GB" noProof="0" dirty="0"/>
          </a:p>
        </p:txBody>
      </p:sp>
      <p:sp>
        <p:nvSpPr>
          <p:cNvPr id="7"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7"/>
          <p:cNvSpPr/>
          <p:nvPr/>
        </p:nvSpPr>
        <p:spPr>
          <a:xfrm>
            <a:off x="4477692" y="2478286"/>
            <a:ext cx="3185729" cy="3185729"/>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11" name="Freeform 10"/>
          <p:cNvSpPr/>
          <p:nvPr/>
        </p:nvSpPr>
        <p:spPr>
          <a:xfrm>
            <a:off x="7649025" y="2383189"/>
            <a:ext cx="332948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lIns="91421" tIns="45711" rIns="91421" bIns="45711" rtlCol="0" anchor="ctr"/>
          <a:lstStyle/>
          <a:p>
            <a:pPr algn="ctr"/>
            <a:endParaRPr lang="en-US" sz="3200">
              <a:cs typeface="Lato Light"/>
            </a:endParaRPr>
          </a:p>
        </p:txBody>
      </p:sp>
      <p:sp>
        <p:nvSpPr>
          <p:cNvPr id="12" name="Freeform 11"/>
          <p:cNvSpPr/>
          <p:nvPr/>
        </p:nvSpPr>
        <p:spPr>
          <a:xfrm flipV="1">
            <a:off x="7649025" y="5040028"/>
            <a:ext cx="332948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lIns="91421" tIns="45711" rIns="91421" bIns="45711" rtlCol="0" anchor="ctr"/>
          <a:lstStyle/>
          <a:p>
            <a:pPr algn="ctr"/>
            <a:endParaRPr lang="en-US" sz="3200" dirty="0">
              <a:cs typeface="Lato Light"/>
            </a:endParaRPr>
          </a:p>
        </p:txBody>
      </p:sp>
      <p:sp>
        <p:nvSpPr>
          <p:cNvPr id="13" name="Freeform 12"/>
          <p:cNvSpPr/>
          <p:nvPr/>
        </p:nvSpPr>
        <p:spPr>
          <a:xfrm flipH="1">
            <a:off x="1007435" y="2383189"/>
            <a:ext cx="333120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lIns="91421" tIns="45711" rIns="91421" bIns="45711" rtlCol="0" anchor="ctr"/>
          <a:lstStyle/>
          <a:p>
            <a:pPr algn="r"/>
            <a:endParaRPr lang="en-US" sz="3200">
              <a:cs typeface="Lato Light"/>
            </a:endParaRPr>
          </a:p>
        </p:txBody>
      </p:sp>
      <p:sp>
        <p:nvSpPr>
          <p:cNvPr id="14" name="Freeform 13"/>
          <p:cNvSpPr/>
          <p:nvPr/>
        </p:nvSpPr>
        <p:spPr>
          <a:xfrm flipH="1" flipV="1">
            <a:off x="1007435" y="5040028"/>
            <a:ext cx="3331200" cy="30480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lIns="91421" tIns="45711" rIns="91421" bIns="45711" rtlCol="0" anchor="ctr"/>
          <a:lstStyle/>
          <a:p>
            <a:pPr algn="r"/>
            <a:endParaRPr lang="en-US" sz="3200" dirty="0">
              <a:cs typeface="Lato Light"/>
            </a:endParaRPr>
          </a:p>
        </p:txBody>
      </p:sp>
      <p:sp>
        <p:nvSpPr>
          <p:cNvPr id="15" name="Freeform 14"/>
          <p:cNvSpPr/>
          <p:nvPr/>
        </p:nvSpPr>
        <p:spPr>
          <a:xfrm>
            <a:off x="4269511" y="2270106"/>
            <a:ext cx="1529652" cy="1529652"/>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ln w="38100">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88000" tIns="288000" rIns="288000" bIns="288000" numCol="1" spcCol="952" anchor="ctr" anchorCtr="0">
            <a:noAutofit/>
          </a:bodyPr>
          <a:lstStyle/>
          <a:p>
            <a:pPr algn="ctr" defTabSz="888778">
              <a:spcBef>
                <a:spcPct val="0"/>
              </a:spcBef>
            </a:pPr>
            <a:r>
              <a:rPr lang="en-US" sz="6000" b="1" dirty="0">
                <a:solidFill>
                  <a:srgbClr val="FFFFFF"/>
                </a:solidFill>
                <a:cs typeface="Lato Light"/>
              </a:rPr>
              <a:t>S</a:t>
            </a:r>
          </a:p>
        </p:txBody>
      </p:sp>
      <p:sp>
        <p:nvSpPr>
          <p:cNvPr id="16" name="Freeform 15"/>
          <p:cNvSpPr/>
          <p:nvPr/>
        </p:nvSpPr>
        <p:spPr>
          <a:xfrm>
            <a:off x="6341949" y="2270106"/>
            <a:ext cx="1529652" cy="1529652"/>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ln w="38100">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88000" tIns="288000" rIns="288000" bIns="288000" numCol="1" spcCol="952" anchor="ctr" anchorCtr="0">
            <a:noAutofit/>
          </a:bodyPr>
          <a:lstStyle/>
          <a:p>
            <a:pPr algn="ctr" defTabSz="888778">
              <a:spcBef>
                <a:spcPct val="0"/>
              </a:spcBef>
            </a:pPr>
            <a:r>
              <a:rPr lang="en-US" sz="6000" b="1" dirty="0">
                <a:solidFill>
                  <a:srgbClr val="FFFFFF"/>
                </a:solidFill>
                <a:cs typeface="Lato Light"/>
              </a:rPr>
              <a:t>W</a:t>
            </a:r>
          </a:p>
        </p:txBody>
      </p:sp>
      <p:sp>
        <p:nvSpPr>
          <p:cNvPr id="17" name="Freeform 16"/>
          <p:cNvSpPr/>
          <p:nvPr/>
        </p:nvSpPr>
        <p:spPr>
          <a:xfrm>
            <a:off x="4269511" y="4342543"/>
            <a:ext cx="1529652" cy="1529652"/>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3"/>
          </a:solidFill>
          <a:ln w="38100">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88000" tIns="288000" rIns="288000" bIns="288000" numCol="1" spcCol="952" anchor="ctr" anchorCtr="0">
            <a:noAutofit/>
          </a:bodyPr>
          <a:lstStyle/>
          <a:p>
            <a:pPr algn="ctr" defTabSz="888778">
              <a:spcBef>
                <a:spcPct val="0"/>
              </a:spcBef>
            </a:pPr>
            <a:r>
              <a:rPr lang="en-US" sz="6000" b="1" dirty="0">
                <a:solidFill>
                  <a:srgbClr val="FFFFFF"/>
                </a:solidFill>
                <a:cs typeface="Lato Light"/>
              </a:rPr>
              <a:t>O</a:t>
            </a:r>
          </a:p>
        </p:txBody>
      </p:sp>
      <p:sp>
        <p:nvSpPr>
          <p:cNvPr id="18" name="Freeform 17"/>
          <p:cNvSpPr/>
          <p:nvPr/>
        </p:nvSpPr>
        <p:spPr>
          <a:xfrm>
            <a:off x="6341949" y="4342543"/>
            <a:ext cx="1529652" cy="1529652"/>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6"/>
          </a:solidFill>
          <a:ln w="38100">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88000" tIns="288000" rIns="288000" bIns="288000" numCol="1" spcCol="952" anchor="ctr" anchorCtr="0">
            <a:noAutofit/>
          </a:bodyPr>
          <a:lstStyle/>
          <a:p>
            <a:pPr algn="ctr" defTabSz="888778">
              <a:spcBef>
                <a:spcPct val="0"/>
              </a:spcBef>
            </a:pPr>
            <a:r>
              <a:rPr lang="en-US" sz="6000" b="1" dirty="0">
                <a:solidFill>
                  <a:srgbClr val="FFFFFF"/>
                </a:solidFill>
                <a:cs typeface="Lato Light"/>
              </a:rPr>
              <a:t>T</a:t>
            </a:r>
          </a:p>
        </p:txBody>
      </p:sp>
      <p:sp>
        <p:nvSpPr>
          <p:cNvPr id="19" name="TextBox 18"/>
          <p:cNvSpPr txBox="1"/>
          <p:nvPr/>
        </p:nvSpPr>
        <p:spPr>
          <a:xfrm>
            <a:off x="8390313" y="2000961"/>
            <a:ext cx="2520000" cy="341614"/>
          </a:xfrm>
          <a:prstGeom prst="rect">
            <a:avLst/>
          </a:prstGeom>
          <a:noFill/>
        </p:spPr>
        <p:txBody>
          <a:bodyPr wrap="square" lIns="121896" tIns="45711" rIns="121896" bIns="45711" rtlCol="0">
            <a:spAutoFit/>
          </a:bodyPr>
          <a:lstStyle/>
          <a:p>
            <a:pPr>
              <a:lnSpc>
                <a:spcPct val="90000"/>
              </a:lnSpc>
              <a:spcBef>
                <a:spcPts val="1067"/>
              </a:spcBef>
            </a:pPr>
            <a:r>
              <a:rPr lang="en-GB" sz="1800" b="1" noProof="0" dirty="0" smtClean="0">
                <a:solidFill>
                  <a:schemeClr val="tx2"/>
                </a:solidFill>
                <a:cs typeface="Lato Light"/>
              </a:rPr>
              <a:t>Weaknesses</a:t>
            </a:r>
            <a:endParaRPr lang="en-GB" sz="1200" b="1" noProof="0" dirty="0">
              <a:solidFill>
                <a:schemeClr val="tx2"/>
              </a:solidFill>
              <a:cs typeface="Lato Light"/>
            </a:endParaRPr>
          </a:p>
        </p:txBody>
      </p:sp>
      <p:sp>
        <p:nvSpPr>
          <p:cNvPr id="20" name="TextBox 19"/>
          <p:cNvSpPr txBox="1"/>
          <p:nvPr/>
        </p:nvSpPr>
        <p:spPr>
          <a:xfrm>
            <a:off x="8390313" y="4962599"/>
            <a:ext cx="2520000" cy="341614"/>
          </a:xfrm>
          <a:prstGeom prst="rect">
            <a:avLst/>
          </a:prstGeom>
          <a:noFill/>
        </p:spPr>
        <p:txBody>
          <a:bodyPr wrap="square" lIns="121896" tIns="45711" rIns="121896" bIns="45711" rtlCol="0">
            <a:spAutoFit/>
          </a:bodyPr>
          <a:lstStyle/>
          <a:p>
            <a:pPr>
              <a:lnSpc>
                <a:spcPct val="90000"/>
              </a:lnSpc>
              <a:spcBef>
                <a:spcPts val="1067"/>
              </a:spcBef>
            </a:pPr>
            <a:r>
              <a:rPr lang="en-GB" sz="1800" b="1" noProof="0" dirty="0" smtClean="0">
                <a:solidFill>
                  <a:schemeClr val="tx2"/>
                </a:solidFill>
                <a:cs typeface="Lato Light"/>
              </a:rPr>
              <a:t>Threats</a:t>
            </a:r>
            <a:endParaRPr lang="en-GB" sz="1200" b="1" noProof="0" dirty="0">
              <a:solidFill>
                <a:schemeClr val="tx2"/>
              </a:solidFill>
              <a:cs typeface="Lato Light"/>
            </a:endParaRPr>
          </a:p>
        </p:txBody>
      </p:sp>
      <p:sp>
        <p:nvSpPr>
          <p:cNvPr id="21" name="TextBox 20"/>
          <p:cNvSpPr txBox="1"/>
          <p:nvPr/>
        </p:nvSpPr>
        <p:spPr>
          <a:xfrm>
            <a:off x="1102922" y="2000962"/>
            <a:ext cx="2520000" cy="341614"/>
          </a:xfrm>
          <a:prstGeom prst="rect">
            <a:avLst/>
          </a:prstGeom>
          <a:noFill/>
        </p:spPr>
        <p:txBody>
          <a:bodyPr wrap="square" lIns="121896" tIns="45711" rIns="121896" bIns="45711" rtlCol="0">
            <a:spAutoFit/>
          </a:bodyPr>
          <a:lstStyle/>
          <a:p>
            <a:pPr algn="r">
              <a:lnSpc>
                <a:spcPct val="90000"/>
              </a:lnSpc>
              <a:spcBef>
                <a:spcPts val="1067"/>
              </a:spcBef>
            </a:pPr>
            <a:r>
              <a:rPr lang="en-GB" sz="1800" b="1" noProof="0" dirty="0" smtClean="0">
                <a:solidFill>
                  <a:schemeClr val="tx2"/>
                </a:solidFill>
                <a:cs typeface="Lato Light"/>
              </a:rPr>
              <a:t>Strengths</a:t>
            </a:r>
            <a:endParaRPr lang="en-GB" sz="1200" b="1" noProof="0" dirty="0">
              <a:solidFill>
                <a:schemeClr val="tx2"/>
              </a:solidFill>
              <a:cs typeface="Lato Light"/>
            </a:endParaRPr>
          </a:p>
        </p:txBody>
      </p:sp>
      <p:sp>
        <p:nvSpPr>
          <p:cNvPr id="22" name="TextBox 21"/>
          <p:cNvSpPr txBox="1"/>
          <p:nvPr/>
        </p:nvSpPr>
        <p:spPr>
          <a:xfrm>
            <a:off x="1102922" y="4962599"/>
            <a:ext cx="2520000" cy="341614"/>
          </a:xfrm>
          <a:prstGeom prst="rect">
            <a:avLst/>
          </a:prstGeom>
          <a:noFill/>
        </p:spPr>
        <p:txBody>
          <a:bodyPr wrap="square" lIns="121896" tIns="45711" rIns="121896" bIns="45711" rtlCol="0">
            <a:spAutoFit/>
          </a:bodyPr>
          <a:lstStyle/>
          <a:p>
            <a:pPr algn="r">
              <a:lnSpc>
                <a:spcPct val="90000"/>
              </a:lnSpc>
              <a:spcBef>
                <a:spcPts val="1067"/>
              </a:spcBef>
            </a:pPr>
            <a:r>
              <a:rPr lang="en-GB" sz="1800" b="1" noProof="0" dirty="0" smtClean="0">
                <a:solidFill>
                  <a:schemeClr val="tx2"/>
                </a:solidFill>
                <a:cs typeface="Lato Light"/>
              </a:rPr>
              <a:t>Opportunities</a:t>
            </a:r>
            <a:endParaRPr lang="en-GB" sz="1200" b="1" noProof="0" dirty="0">
              <a:solidFill>
                <a:schemeClr val="tx2"/>
              </a:solidFill>
              <a:cs typeface="Lato Light"/>
            </a:endParaRPr>
          </a:p>
        </p:txBody>
      </p:sp>
      <p:sp>
        <p:nvSpPr>
          <p:cNvPr id="23" name="Text Placeholder 10"/>
          <p:cNvSpPr>
            <a:spLocks noGrp="1"/>
          </p:cNvSpPr>
          <p:nvPr>
            <p:ph type="body" sz="quarter" idx="25" hasCustomPrompt="1"/>
          </p:nvPr>
        </p:nvSpPr>
        <p:spPr>
          <a:xfrm>
            <a:off x="1102922" y="2410840"/>
            <a:ext cx="2520000" cy="972000"/>
          </a:xfrm>
        </p:spPr>
        <p:txBody>
          <a:bodyPr tIns="46800" rIns="90000" bIns="46800">
            <a:noAutofit/>
          </a:bodyPr>
          <a:lstStyle>
            <a:lvl1pPr marL="0" indent="0" algn="r">
              <a:spcBef>
                <a:spcPts val="0"/>
              </a:spcBef>
              <a:buNone/>
              <a:defRPr sz="1400" baseline="0">
                <a:solidFill>
                  <a:schemeClr val="tx2"/>
                </a:solidFill>
              </a:defRPr>
            </a:lvl1pPr>
          </a:lstStyle>
          <a:p>
            <a:pPr lvl="0"/>
            <a:r>
              <a:rPr lang="en-GB" noProof="0" dirty="0" smtClean="0"/>
              <a:t>Enter description form strengths section up to 4 lines of text</a:t>
            </a:r>
            <a:endParaRPr lang="en-GB" noProof="0" dirty="0"/>
          </a:p>
        </p:txBody>
      </p:sp>
      <p:sp>
        <p:nvSpPr>
          <p:cNvPr id="24" name="Text Placeholder 10"/>
          <p:cNvSpPr>
            <a:spLocks noGrp="1"/>
          </p:cNvSpPr>
          <p:nvPr>
            <p:ph type="body" sz="quarter" idx="26" hasCustomPrompt="1"/>
          </p:nvPr>
        </p:nvSpPr>
        <p:spPr>
          <a:xfrm>
            <a:off x="1102922" y="5344828"/>
            <a:ext cx="2520000" cy="972000"/>
          </a:xfrm>
        </p:spPr>
        <p:txBody>
          <a:bodyPr tIns="46800" rIns="90000" bIns="46800">
            <a:noAutofit/>
          </a:bodyPr>
          <a:lstStyle>
            <a:lvl1pPr marL="0" marR="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sz="1400" baseline="0">
                <a:solidFill>
                  <a:schemeClr val="tx2"/>
                </a:solidFill>
              </a:defRPr>
            </a:lvl1p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noProof="0" dirty="0" smtClean="0"/>
              <a:t>Enter description form opportunities section up to 4 lines of text</a:t>
            </a:r>
          </a:p>
        </p:txBody>
      </p:sp>
      <p:sp>
        <p:nvSpPr>
          <p:cNvPr id="25" name="Text Placeholder 10"/>
          <p:cNvSpPr>
            <a:spLocks noGrp="1"/>
          </p:cNvSpPr>
          <p:nvPr>
            <p:ph type="body" sz="quarter" idx="27" hasCustomPrompt="1"/>
          </p:nvPr>
        </p:nvSpPr>
        <p:spPr>
          <a:xfrm>
            <a:off x="8390313" y="2410840"/>
            <a:ext cx="2520000" cy="972000"/>
          </a:xfrm>
        </p:spPr>
        <p:txBody>
          <a:bodyPr tIns="46800" rIns="90000" bIns="4680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noProof="0" dirty="0" smtClean="0"/>
              <a:t>Enter description form weaknesses section up to 4 lines of text</a:t>
            </a:r>
          </a:p>
        </p:txBody>
      </p:sp>
      <p:sp>
        <p:nvSpPr>
          <p:cNvPr id="26" name="Text Placeholder 10"/>
          <p:cNvSpPr>
            <a:spLocks noGrp="1"/>
          </p:cNvSpPr>
          <p:nvPr>
            <p:ph type="body" sz="quarter" idx="28" hasCustomPrompt="1"/>
          </p:nvPr>
        </p:nvSpPr>
        <p:spPr>
          <a:xfrm>
            <a:off x="8390313" y="5344829"/>
            <a:ext cx="2520000" cy="972000"/>
          </a:xfrm>
        </p:spPr>
        <p:txBody>
          <a:bodyPr tIns="46800" rIns="90000" bIns="4680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noProof="0" dirty="0" smtClean="0"/>
              <a:t>Enter description form threats section up to 4 lines of text</a:t>
            </a:r>
          </a:p>
        </p:txBody>
      </p:sp>
      <p:sp>
        <p:nvSpPr>
          <p:cNvPr id="28"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62321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3-pictures+text">
    <p:spTree>
      <p:nvGrpSpPr>
        <p:cNvPr id="1" name=""/>
        <p:cNvGrpSpPr/>
        <p:nvPr/>
      </p:nvGrpSpPr>
      <p:grpSpPr>
        <a:xfrm>
          <a:off x="0" y="0"/>
          <a:ext cx="0" cy="0"/>
          <a:chOff x="0" y="0"/>
          <a:chExt cx="0" cy="0"/>
        </a:xfrm>
      </p:grpSpPr>
      <p:sp>
        <p:nvSpPr>
          <p:cNvPr id="5"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Picture Placeholder 3"/>
          <p:cNvSpPr>
            <a:spLocks noGrp="1"/>
          </p:cNvSpPr>
          <p:nvPr>
            <p:ph type="pic" sz="quarter" idx="10" hasCustomPrompt="1"/>
          </p:nvPr>
        </p:nvSpPr>
        <p:spPr>
          <a:xfrm>
            <a:off x="550863" y="1994955"/>
            <a:ext cx="3420000" cy="1944000"/>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15" name="Picture Placeholder 3"/>
          <p:cNvSpPr>
            <a:spLocks noGrp="1"/>
          </p:cNvSpPr>
          <p:nvPr>
            <p:ph type="pic" sz="quarter" idx="13" hasCustomPrompt="1"/>
          </p:nvPr>
        </p:nvSpPr>
        <p:spPr>
          <a:xfrm>
            <a:off x="4382785" y="1994955"/>
            <a:ext cx="3420000" cy="1944000"/>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16" name="Picture Placeholder 3"/>
          <p:cNvSpPr>
            <a:spLocks noGrp="1"/>
          </p:cNvSpPr>
          <p:nvPr>
            <p:ph type="pic" sz="quarter" idx="14" hasCustomPrompt="1"/>
          </p:nvPr>
        </p:nvSpPr>
        <p:spPr>
          <a:xfrm>
            <a:off x="8214707" y="1994955"/>
            <a:ext cx="3420000" cy="1944000"/>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17" name="Text Placeholder 2"/>
          <p:cNvSpPr>
            <a:spLocks noGrp="1"/>
          </p:cNvSpPr>
          <p:nvPr>
            <p:ph type="body" sz="quarter" idx="15" hasCustomPrompt="1"/>
          </p:nvPr>
        </p:nvSpPr>
        <p:spPr>
          <a:xfrm>
            <a:off x="550863" y="4868863"/>
            <a:ext cx="3420000" cy="1440000"/>
          </a:xfrm>
          <a:prstGeom prst="rect">
            <a:avLst/>
          </a:prstGeom>
        </p:spPr>
        <p:txBody>
          <a:bodyPr lIns="0"/>
          <a:lstStyle>
            <a:lvl1pPr marL="0" indent="0" algn="ctr">
              <a:lnSpc>
                <a:spcPct val="100000"/>
              </a:lnSpc>
              <a:spcBef>
                <a:spcPts val="0"/>
              </a:spcBef>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18" name="Text Placeholder 2"/>
          <p:cNvSpPr>
            <a:spLocks noGrp="1"/>
          </p:cNvSpPr>
          <p:nvPr>
            <p:ph type="body" sz="quarter" idx="16" hasCustomPrompt="1"/>
          </p:nvPr>
        </p:nvSpPr>
        <p:spPr>
          <a:xfrm>
            <a:off x="4382785" y="4868863"/>
            <a:ext cx="3420000" cy="1440000"/>
          </a:xfrm>
          <a:prstGeom prst="rect">
            <a:avLst/>
          </a:prstGeom>
        </p:spPr>
        <p:txBody>
          <a:bodyPr lIns="0"/>
          <a:lstStyle>
            <a:lvl1pPr marL="0" indent="0" algn="ctr">
              <a:lnSpc>
                <a:spcPct val="100000"/>
              </a:lnSpc>
              <a:spcBef>
                <a:spcPts val="0"/>
              </a:spcBef>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19" name="Text Placeholder 2"/>
          <p:cNvSpPr>
            <a:spLocks noGrp="1"/>
          </p:cNvSpPr>
          <p:nvPr>
            <p:ph type="body" sz="quarter" idx="17" hasCustomPrompt="1"/>
          </p:nvPr>
        </p:nvSpPr>
        <p:spPr>
          <a:xfrm>
            <a:off x="8214707" y="4868863"/>
            <a:ext cx="3420000" cy="1440000"/>
          </a:xfrm>
          <a:prstGeom prst="rect">
            <a:avLst/>
          </a:prstGeom>
        </p:spPr>
        <p:txBody>
          <a:bodyPr lIns="0"/>
          <a:lstStyle>
            <a:lvl1pPr marL="0" indent="0" algn="ctr">
              <a:lnSpc>
                <a:spcPct val="100000"/>
              </a:lnSpc>
              <a:spcBef>
                <a:spcPts val="0"/>
              </a:spcBef>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20" name="Text Placeholder 3"/>
          <p:cNvSpPr>
            <a:spLocks noGrp="1"/>
          </p:cNvSpPr>
          <p:nvPr>
            <p:ph type="body" sz="quarter" idx="18" hasCustomPrompt="1"/>
          </p:nvPr>
        </p:nvSpPr>
        <p:spPr>
          <a:xfrm>
            <a:off x="553321" y="4341544"/>
            <a:ext cx="3420000" cy="432000"/>
          </a:xfrm>
          <a:prstGeom prst="rect">
            <a:avLst/>
          </a:prstGeom>
        </p:spPr>
        <p:txBody>
          <a:bodyPr lIns="0"/>
          <a:lstStyle>
            <a:lvl1pPr marL="0" indent="0" algn="ctr">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21" name="Text Placeholder 3"/>
          <p:cNvSpPr>
            <a:spLocks noGrp="1"/>
          </p:cNvSpPr>
          <p:nvPr>
            <p:ph type="body" sz="quarter" idx="19" hasCustomPrompt="1"/>
          </p:nvPr>
        </p:nvSpPr>
        <p:spPr>
          <a:xfrm>
            <a:off x="4384014" y="4341544"/>
            <a:ext cx="3420000" cy="432000"/>
          </a:xfrm>
          <a:prstGeom prst="rect">
            <a:avLst/>
          </a:prstGeom>
        </p:spPr>
        <p:txBody>
          <a:bodyPr lIns="0"/>
          <a:lstStyle>
            <a:lvl1pPr marL="0" indent="0" algn="ctr">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22" name="Text Placeholder 3"/>
          <p:cNvSpPr>
            <a:spLocks noGrp="1"/>
          </p:cNvSpPr>
          <p:nvPr>
            <p:ph type="body" sz="quarter" idx="20" hasCustomPrompt="1"/>
          </p:nvPr>
        </p:nvSpPr>
        <p:spPr>
          <a:xfrm>
            <a:off x="8214707" y="4341544"/>
            <a:ext cx="3420000" cy="432000"/>
          </a:xfrm>
          <a:prstGeom prst="rect">
            <a:avLst/>
          </a:prstGeom>
        </p:spPr>
        <p:txBody>
          <a:bodyPr lIns="0"/>
          <a:lstStyle>
            <a:lvl1pPr marL="0" indent="0" algn="ctr">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13" name="Text Placeholder 3"/>
          <p:cNvSpPr>
            <a:spLocks noGrp="1"/>
          </p:cNvSpPr>
          <p:nvPr>
            <p:ph type="body" sz="quarter" idx="21"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2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154337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4pictures+text">
    <p:spTree>
      <p:nvGrpSpPr>
        <p:cNvPr id="1" name=""/>
        <p:cNvGrpSpPr/>
        <p:nvPr/>
      </p:nvGrpSpPr>
      <p:grpSpPr>
        <a:xfrm>
          <a:off x="0" y="0"/>
          <a:ext cx="0" cy="0"/>
          <a:chOff x="0" y="0"/>
          <a:chExt cx="0" cy="0"/>
        </a:xfrm>
      </p:grpSpPr>
      <p:sp>
        <p:nvSpPr>
          <p:cNvPr id="5"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Picture Placeholder 3"/>
          <p:cNvSpPr>
            <a:spLocks noGrp="1"/>
          </p:cNvSpPr>
          <p:nvPr>
            <p:ph type="pic" sz="quarter" idx="10" hasCustomPrompt="1"/>
          </p:nvPr>
        </p:nvSpPr>
        <p:spPr>
          <a:xfrm>
            <a:off x="560695" y="1994955"/>
            <a:ext cx="2592000" cy="1440000"/>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15" name="Picture Placeholder 3"/>
          <p:cNvSpPr>
            <a:spLocks noGrp="1"/>
          </p:cNvSpPr>
          <p:nvPr>
            <p:ph type="pic" sz="quarter" idx="13" hasCustomPrompt="1"/>
          </p:nvPr>
        </p:nvSpPr>
        <p:spPr>
          <a:xfrm>
            <a:off x="3389691" y="1994955"/>
            <a:ext cx="2592000" cy="1440000"/>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16" name="Picture Placeholder 3"/>
          <p:cNvSpPr>
            <a:spLocks noGrp="1"/>
          </p:cNvSpPr>
          <p:nvPr>
            <p:ph type="pic" sz="quarter" idx="14" hasCustomPrompt="1"/>
          </p:nvPr>
        </p:nvSpPr>
        <p:spPr>
          <a:xfrm>
            <a:off x="6218687" y="1994955"/>
            <a:ext cx="2592000" cy="1440000"/>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17" name="Text Placeholder 2"/>
          <p:cNvSpPr>
            <a:spLocks noGrp="1"/>
          </p:cNvSpPr>
          <p:nvPr>
            <p:ph type="body" sz="quarter" idx="15" hasCustomPrompt="1"/>
          </p:nvPr>
        </p:nvSpPr>
        <p:spPr>
          <a:xfrm>
            <a:off x="560695" y="4355690"/>
            <a:ext cx="2592000" cy="1953173"/>
          </a:xfrm>
          <a:prstGeom prst="rect">
            <a:avLst/>
          </a:prstGeom>
        </p:spPr>
        <p:txBody>
          <a:bodyPr lIns="0"/>
          <a:lstStyle>
            <a:lvl1pPr marL="0" indent="0" algn="l">
              <a:lnSpc>
                <a:spcPct val="110000"/>
              </a:lnSpc>
              <a:spcBef>
                <a:spcPts val="0"/>
              </a:spcBef>
              <a:spcAft>
                <a:spcPts val="600"/>
              </a:spcAft>
              <a:buFont typeface="Wingdings" panose="05000000000000000000" pitchFamily="2" charset="2"/>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18" name="Text Placeholder 2"/>
          <p:cNvSpPr>
            <a:spLocks noGrp="1"/>
          </p:cNvSpPr>
          <p:nvPr>
            <p:ph type="body" sz="quarter" idx="16" hasCustomPrompt="1"/>
          </p:nvPr>
        </p:nvSpPr>
        <p:spPr>
          <a:xfrm>
            <a:off x="3389691" y="4355690"/>
            <a:ext cx="2592000" cy="1953173"/>
          </a:xfrm>
          <a:prstGeom prst="rect">
            <a:avLst/>
          </a:prstGeom>
        </p:spPr>
        <p:txBody>
          <a:bodyPr lIns="0"/>
          <a:lstStyle>
            <a:lvl1pPr marL="0" indent="0" algn="l">
              <a:lnSpc>
                <a:spcPct val="110000"/>
              </a:lnSpc>
              <a:spcBef>
                <a:spcPts val="0"/>
              </a:spcBef>
              <a:spcAft>
                <a:spcPts val="600"/>
              </a:spcAft>
              <a:buFont typeface="Wingdings" panose="05000000000000000000" pitchFamily="2" charset="2"/>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19" name="Text Placeholder 2"/>
          <p:cNvSpPr>
            <a:spLocks noGrp="1"/>
          </p:cNvSpPr>
          <p:nvPr>
            <p:ph type="body" sz="quarter" idx="17" hasCustomPrompt="1"/>
          </p:nvPr>
        </p:nvSpPr>
        <p:spPr>
          <a:xfrm>
            <a:off x="6218687" y="4355690"/>
            <a:ext cx="2592000" cy="1953173"/>
          </a:xfrm>
          <a:prstGeom prst="rect">
            <a:avLst/>
          </a:prstGeom>
        </p:spPr>
        <p:txBody>
          <a:bodyPr lIns="0"/>
          <a:lstStyle>
            <a:lvl1pPr marL="0" indent="0" algn="l">
              <a:lnSpc>
                <a:spcPct val="110000"/>
              </a:lnSpc>
              <a:spcBef>
                <a:spcPts val="0"/>
              </a:spcBef>
              <a:spcAft>
                <a:spcPts val="600"/>
              </a:spcAft>
              <a:buFont typeface="Wingdings" panose="05000000000000000000" pitchFamily="2" charset="2"/>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20" name="Text Placeholder 3"/>
          <p:cNvSpPr>
            <a:spLocks noGrp="1"/>
          </p:cNvSpPr>
          <p:nvPr>
            <p:ph type="body" sz="quarter" idx="18" hasCustomPrompt="1"/>
          </p:nvPr>
        </p:nvSpPr>
        <p:spPr>
          <a:xfrm>
            <a:off x="560695" y="3620792"/>
            <a:ext cx="2592000" cy="734898"/>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21" name="Text Placeholder 3"/>
          <p:cNvSpPr>
            <a:spLocks noGrp="1"/>
          </p:cNvSpPr>
          <p:nvPr>
            <p:ph type="body" sz="quarter" idx="19" hasCustomPrompt="1"/>
          </p:nvPr>
        </p:nvSpPr>
        <p:spPr>
          <a:xfrm>
            <a:off x="3389691" y="3620792"/>
            <a:ext cx="2592000" cy="734898"/>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22" name="Text Placeholder 3"/>
          <p:cNvSpPr>
            <a:spLocks noGrp="1"/>
          </p:cNvSpPr>
          <p:nvPr>
            <p:ph type="body" sz="quarter" idx="20" hasCustomPrompt="1"/>
          </p:nvPr>
        </p:nvSpPr>
        <p:spPr>
          <a:xfrm>
            <a:off x="6218687" y="3620792"/>
            <a:ext cx="2592000" cy="734898"/>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13" name="Text Placeholder 3"/>
          <p:cNvSpPr>
            <a:spLocks noGrp="1"/>
          </p:cNvSpPr>
          <p:nvPr>
            <p:ph type="body" sz="quarter" idx="21"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23" name="Picture Placeholder 3"/>
          <p:cNvSpPr>
            <a:spLocks noGrp="1"/>
          </p:cNvSpPr>
          <p:nvPr>
            <p:ph type="pic" sz="quarter" idx="22" hasCustomPrompt="1"/>
          </p:nvPr>
        </p:nvSpPr>
        <p:spPr>
          <a:xfrm>
            <a:off x="9047682" y="1994955"/>
            <a:ext cx="2592000" cy="1440000"/>
          </a:xfrm>
          <a:prstGeom prst="rect">
            <a:avLst/>
          </a:prstGeom>
          <a:solidFill>
            <a:schemeClr val="bg2"/>
          </a:solidFill>
          <a:ln>
            <a:noFill/>
          </a:ln>
        </p:spPr>
        <p:txBody>
          <a:bodyPr anchor="ctr"/>
          <a:lstStyle>
            <a:lvl1pPr marL="0" indent="0" algn="ctr">
              <a:buNone/>
              <a:defRPr sz="1800">
                <a:solidFill>
                  <a:srgbClr val="000000"/>
                </a:solidFill>
              </a:defRPr>
            </a:lvl1pPr>
          </a:lstStyle>
          <a:p>
            <a:r>
              <a:rPr lang="en-CA" dirty="0"/>
              <a:t>Click icon to add image</a:t>
            </a:r>
            <a:endParaRPr lang="en-US" dirty="0"/>
          </a:p>
        </p:txBody>
      </p:sp>
      <p:sp>
        <p:nvSpPr>
          <p:cNvPr id="24" name="Text Placeholder 2"/>
          <p:cNvSpPr>
            <a:spLocks noGrp="1"/>
          </p:cNvSpPr>
          <p:nvPr>
            <p:ph type="body" sz="quarter" idx="23" hasCustomPrompt="1"/>
          </p:nvPr>
        </p:nvSpPr>
        <p:spPr>
          <a:xfrm>
            <a:off x="9047682" y="4355690"/>
            <a:ext cx="2592000" cy="1953173"/>
          </a:xfrm>
          <a:prstGeom prst="rect">
            <a:avLst/>
          </a:prstGeom>
        </p:spPr>
        <p:txBody>
          <a:bodyPr lIns="0"/>
          <a:lstStyle>
            <a:lvl1pPr marL="0" indent="0" algn="l">
              <a:lnSpc>
                <a:spcPct val="110000"/>
              </a:lnSpc>
              <a:spcBef>
                <a:spcPts val="0"/>
              </a:spcBef>
              <a:spcAft>
                <a:spcPts val="600"/>
              </a:spcAft>
              <a:buFont typeface="Wingdings" panose="05000000000000000000" pitchFamily="2" charset="2"/>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25" name="Text Placeholder 3"/>
          <p:cNvSpPr>
            <a:spLocks noGrp="1"/>
          </p:cNvSpPr>
          <p:nvPr>
            <p:ph type="body" sz="quarter" idx="24" hasCustomPrompt="1"/>
          </p:nvPr>
        </p:nvSpPr>
        <p:spPr>
          <a:xfrm>
            <a:off x="9047682" y="3620792"/>
            <a:ext cx="2592000" cy="734898"/>
          </a:xfrm>
          <a:prstGeom prst="rect">
            <a:avLst/>
          </a:prstGeom>
        </p:spPr>
        <p:txBody>
          <a:bodyPr lIns="0"/>
          <a:lstStyle>
            <a:lvl1pPr marL="0" indent="0" algn="l">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26"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153739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op_light_image+text">
    <p:spTree>
      <p:nvGrpSpPr>
        <p:cNvPr id="1" name=""/>
        <p:cNvGrpSpPr/>
        <p:nvPr/>
      </p:nvGrpSpPr>
      <p:grpSpPr>
        <a:xfrm>
          <a:off x="0" y="0"/>
          <a:ext cx="0" cy="0"/>
          <a:chOff x="0" y="0"/>
          <a:chExt cx="0" cy="0"/>
        </a:xfrm>
      </p:grpSpPr>
      <p:sp>
        <p:nvSpPr>
          <p:cNvPr id="9" name="Picture Placeholder 3"/>
          <p:cNvSpPr>
            <a:spLocks noGrp="1"/>
          </p:cNvSpPr>
          <p:nvPr>
            <p:ph type="pic" sz="quarter" idx="10" hasCustomPrompt="1"/>
          </p:nvPr>
        </p:nvSpPr>
        <p:spPr>
          <a:xfrm>
            <a:off x="0" y="0"/>
            <a:ext cx="12195386" cy="3420138"/>
          </a:xfrm>
          <a:prstGeom prst="rect">
            <a:avLst/>
          </a:prstGeom>
          <a:solidFill>
            <a:schemeClr val="bg2"/>
          </a:solidFill>
          <a:ln>
            <a:noFill/>
          </a:ln>
        </p:spPr>
        <p:txBody>
          <a:bodyPr tIns="1224000" anchor="t"/>
          <a:lstStyle>
            <a:lvl1pPr marL="0" indent="0" algn="ctr">
              <a:buNone/>
              <a:defRPr sz="2000">
                <a:solidFill>
                  <a:srgbClr val="000000"/>
                </a:solidFill>
              </a:defRPr>
            </a:lvl1pPr>
          </a:lstStyle>
          <a:p>
            <a:r>
              <a:rPr lang="en-CA" dirty="0"/>
              <a:t>Click icon to add image</a:t>
            </a:r>
            <a:endParaRPr lang="en-US" dirty="0"/>
          </a:p>
        </p:txBody>
      </p:sp>
      <p:sp>
        <p:nvSpPr>
          <p:cNvPr id="7" name="Kn Logo"/>
          <p:cNvSpPr>
            <a:spLocks noGrp="1"/>
          </p:cNvSpPr>
          <p:nvPr>
            <p:ph type="body" sz="quarter" idx="16" hasCustomPrompt="1"/>
          </p:nvPr>
        </p:nvSpPr>
        <p:spPr>
          <a:xfrm>
            <a:off x="9722079" y="560699"/>
            <a:ext cx="1897408" cy="381946"/>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6" name="Text Placeholder 3"/>
          <p:cNvSpPr>
            <a:spLocks noGrp="1"/>
          </p:cNvSpPr>
          <p:nvPr>
            <p:ph type="body" sz="quarter" idx="17"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8" name="Text Placeholder 2"/>
          <p:cNvSpPr>
            <a:spLocks noGrp="1"/>
          </p:cNvSpPr>
          <p:nvPr>
            <p:ph type="body" sz="quarter" idx="15" hasCustomPrompt="1"/>
          </p:nvPr>
        </p:nvSpPr>
        <p:spPr>
          <a:xfrm>
            <a:off x="550863" y="4278018"/>
            <a:ext cx="3420000" cy="1440000"/>
          </a:xfrm>
          <a:prstGeom prst="rect">
            <a:avLst/>
          </a:prstGeom>
        </p:spPr>
        <p:txBody>
          <a:bodyPr lIns="0"/>
          <a:lstStyle>
            <a:lvl1pPr marL="0" indent="0" algn="ctr">
              <a:lnSpc>
                <a:spcPct val="100000"/>
              </a:lnSpc>
              <a:spcBef>
                <a:spcPts val="0"/>
              </a:spcBef>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10" name="Text Placeholder 2"/>
          <p:cNvSpPr>
            <a:spLocks noGrp="1"/>
          </p:cNvSpPr>
          <p:nvPr>
            <p:ph type="body" sz="quarter" idx="18" hasCustomPrompt="1"/>
          </p:nvPr>
        </p:nvSpPr>
        <p:spPr>
          <a:xfrm>
            <a:off x="4382785" y="4278018"/>
            <a:ext cx="3420000" cy="1440000"/>
          </a:xfrm>
          <a:prstGeom prst="rect">
            <a:avLst/>
          </a:prstGeom>
        </p:spPr>
        <p:txBody>
          <a:bodyPr lIns="0"/>
          <a:lstStyle>
            <a:lvl1pPr marL="0" indent="0" algn="ctr">
              <a:lnSpc>
                <a:spcPct val="100000"/>
              </a:lnSpc>
              <a:spcBef>
                <a:spcPts val="0"/>
              </a:spcBef>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11" name="Text Placeholder 2"/>
          <p:cNvSpPr>
            <a:spLocks noGrp="1"/>
          </p:cNvSpPr>
          <p:nvPr>
            <p:ph type="body" sz="quarter" idx="19" hasCustomPrompt="1"/>
          </p:nvPr>
        </p:nvSpPr>
        <p:spPr>
          <a:xfrm>
            <a:off x="8214707" y="4278018"/>
            <a:ext cx="3420000" cy="1440000"/>
          </a:xfrm>
          <a:prstGeom prst="rect">
            <a:avLst/>
          </a:prstGeom>
        </p:spPr>
        <p:txBody>
          <a:bodyPr lIns="0"/>
          <a:lstStyle>
            <a:lvl1pPr marL="0" indent="0" algn="ctr">
              <a:lnSpc>
                <a:spcPct val="100000"/>
              </a:lnSpc>
              <a:spcBef>
                <a:spcPts val="0"/>
              </a:spcBef>
              <a:buNone/>
              <a:defRPr sz="1400">
                <a:solidFill>
                  <a:schemeClr val="tx2"/>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Enter body text 14pt</a:t>
            </a:r>
            <a:endParaRPr lang="en-GB" noProof="0" dirty="0"/>
          </a:p>
        </p:txBody>
      </p:sp>
      <p:sp>
        <p:nvSpPr>
          <p:cNvPr id="12" name="Text Placeholder 3"/>
          <p:cNvSpPr>
            <a:spLocks noGrp="1"/>
          </p:cNvSpPr>
          <p:nvPr>
            <p:ph type="body" sz="quarter" idx="20" hasCustomPrompt="1"/>
          </p:nvPr>
        </p:nvSpPr>
        <p:spPr>
          <a:xfrm>
            <a:off x="553321" y="3750699"/>
            <a:ext cx="3420000" cy="432000"/>
          </a:xfrm>
          <a:prstGeom prst="rect">
            <a:avLst/>
          </a:prstGeom>
        </p:spPr>
        <p:txBody>
          <a:bodyPr lIns="0"/>
          <a:lstStyle>
            <a:lvl1pPr marL="0" indent="0" algn="ctr">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13" name="Text Placeholder 3"/>
          <p:cNvSpPr>
            <a:spLocks noGrp="1"/>
          </p:cNvSpPr>
          <p:nvPr>
            <p:ph type="body" sz="quarter" idx="21" hasCustomPrompt="1"/>
          </p:nvPr>
        </p:nvSpPr>
        <p:spPr>
          <a:xfrm>
            <a:off x="4384014" y="3750699"/>
            <a:ext cx="3420000" cy="432000"/>
          </a:xfrm>
          <a:prstGeom prst="rect">
            <a:avLst/>
          </a:prstGeom>
        </p:spPr>
        <p:txBody>
          <a:bodyPr lIns="0"/>
          <a:lstStyle>
            <a:lvl1pPr marL="0" indent="0" algn="ctr">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14" name="Text Placeholder 3"/>
          <p:cNvSpPr>
            <a:spLocks noGrp="1"/>
          </p:cNvSpPr>
          <p:nvPr>
            <p:ph type="body" sz="quarter" idx="22" hasCustomPrompt="1"/>
          </p:nvPr>
        </p:nvSpPr>
        <p:spPr>
          <a:xfrm>
            <a:off x="8214707" y="3750699"/>
            <a:ext cx="3420000" cy="432000"/>
          </a:xfrm>
          <a:prstGeom prst="rect">
            <a:avLst/>
          </a:prstGeom>
        </p:spPr>
        <p:txBody>
          <a:bodyPr lIns="0"/>
          <a:lstStyle>
            <a:lvl1pPr marL="0" indent="0" algn="ctr">
              <a:lnSpc>
                <a:spcPct val="100000"/>
              </a:lnSpc>
              <a:spcBef>
                <a:spcPts val="0"/>
              </a:spcBef>
              <a:buNone/>
              <a:defRPr sz="1800" b="1"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Title</a:t>
            </a:r>
            <a:endParaRPr lang="en-GB" noProof="0" dirty="0"/>
          </a:p>
        </p:txBody>
      </p:sp>
      <p:sp>
        <p:nvSpPr>
          <p:cNvPr id="15"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0844241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meline_4_images+tex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pic>
        <p:nvPicPr>
          <p:cNvPr id="8" name="Picture 7">
            <a:extLst>
              <a:ext uri="{FF2B5EF4-FFF2-40B4-BE49-F238E27FC236}">
                <a16:creationId xmlns:a16="http://schemas.microsoft.com/office/drawing/2014/main" id="{A7C49EE0-23E2-6448-AEC9-AA822ECBD4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2079" y="563207"/>
            <a:ext cx="1909637" cy="382751"/>
          </a:xfrm>
          <a:prstGeom prst="rect">
            <a:avLst/>
          </a:prstGeom>
        </p:spPr>
      </p:pic>
      <p:sp>
        <p:nvSpPr>
          <p:cNvPr id="6" name="Snip Diagonal Corner Rectangle 33" hidden="1"/>
          <p:cNvSpPr/>
          <p:nvPr/>
        </p:nvSpPr>
        <p:spPr>
          <a:xfrm>
            <a:off x="9360288" y="2007826"/>
            <a:ext cx="2278630" cy="1422034"/>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t"/>
          <a:lstStyle/>
          <a:p>
            <a:pPr algn="ctr"/>
            <a:endParaRPr lang="en-CA" sz="1400" dirty="0">
              <a:solidFill>
                <a:srgbClr val="000000"/>
              </a:solidFill>
            </a:endParaRPr>
          </a:p>
        </p:txBody>
      </p:sp>
      <p:sp>
        <p:nvSpPr>
          <p:cNvPr id="7" name="Snip Diagonal Corner Rectangle 32" hidden="1"/>
          <p:cNvSpPr/>
          <p:nvPr/>
        </p:nvSpPr>
        <p:spPr>
          <a:xfrm>
            <a:off x="3501217" y="1998728"/>
            <a:ext cx="2278629" cy="1430032"/>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t"/>
          <a:lstStyle/>
          <a:p>
            <a:pPr algn="ctr"/>
            <a:endParaRPr lang="en-CA" sz="1400" dirty="0">
              <a:solidFill>
                <a:srgbClr val="000000"/>
              </a:solidFill>
            </a:endParaRPr>
          </a:p>
        </p:txBody>
      </p:sp>
      <p:sp>
        <p:nvSpPr>
          <p:cNvPr id="20" name="Snip Diagonal Corner Rectangle 32" hidden="1"/>
          <p:cNvSpPr/>
          <p:nvPr/>
        </p:nvSpPr>
        <p:spPr>
          <a:xfrm>
            <a:off x="6430753" y="1998728"/>
            <a:ext cx="2278629" cy="1430032"/>
          </a:xfrm>
          <a:prstGeom prst="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t"/>
          <a:lstStyle/>
          <a:p>
            <a:pPr algn="ctr"/>
            <a:endParaRPr lang="en-CA" sz="1400" dirty="0">
              <a:solidFill>
                <a:srgbClr val="000000"/>
              </a:solidFill>
            </a:endParaRPr>
          </a:p>
        </p:txBody>
      </p:sp>
      <p:sp>
        <p:nvSpPr>
          <p:cNvPr id="11" name="Text Placeholder 10"/>
          <p:cNvSpPr>
            <a:spLocks noGrp="1"/>
          </p:cNvSpPr>
          <p:nvPr>
            <p:ph type="body" sz="quarter" idx="30" hasCustomPrompt="1"/>
          </p:nvPr>
        </p:nvSpPr>
        <p:spPr>
          <a:xfrm>
            <a:off x="564252" y="4007692"/>
            <a:ext cx="2520000" cy="576000"/>
          </a:xfrm>
        </p:spPr>
        <p:txBody>
          <a:bodyPr lIns="0" tIns="46800" rIns="0" bIns="46800">
            <a:noAutofit/>
          </a:bodyPr>
          <a:lstStyle>
            <a:lvl1pPr marL="0" indent="0" algn="ctr">
              <a:lnSpc>
                <a:spcPct val="100000"/>
              </a:lnSpc>
              <a:spcBef>
                <a:spcPts val="0"/>
              </a:spcBef>
              <a:spcAft>
                <a:spcPts val="0"/>
              </a:spcAft>
              <a:buNone/>
              <a:defRPr sz="1800" b="1" baseline="0">
                <a:solidFill>
                  <a:srgbClr val="000000"/>
                </a:solidFill>
                <a:latin typeface="+mn-lt"/>
              </a:defRPr>
            </a:lvl1pPr>
          </a:lstStyle>
          <a:p>
            <a:pPr lvl="0"/>
            <a:r>
              <a:rPr lang="en-GB" noProof="0" dirty="0" smtClean="0"/>
              <a:t>Title</a:t>
            </a:r>
            <a:endParaRPr lang="en-GB" noProof="0" dirty="0"/>
          </a:p>
        </p:txBody>
      </p:sp>
      <p:sp>
        <p:nvSpPr>
          <p:cNvPr id="13" name="Text Placeholder 10"/>
          <p:cNvSpPr>
            <a:spLocks noGrp="1"/>
          </p:cNvSpPr>
          <p:nvPr>
            <p:ph type="body" sz="quarter" idx="36" hasCustomPrompt="1"/>
          </p:nvPr>
        </p:nvSpPr>
        <p:spPr>
          <a:xfrm>
            <a:off x="3418792" y="4007692"/>
            <a:ext cx="2520000" cy="576000"/>
          </a:xfrm>
        </p:spPr>
        <p:txBody>
          <a:bodyPr lIns="0" tIns="46800" rIns="0" bIns="46800">
            <a:noAutofit/>
          </a:bodyPr>
          <a:lstStyle>
            <a:lvl1pPr marL="0" indent="0" algn="ctr">
              <a:lnSpc>
                <a:spcPct val="100000"/>
              </a:lnSpc>
              <a:spcBef>
                <a:spcPts val="0"/>
              </a:spcBef>
              <a:spcAft>
                <a:spcPts val="0"/>
              </a:spcAft>
              <a:buNone/>
              <a:defRPr sz="1800" b="1" baseline="0">
                <a:solidFill>
                  <a:srgbClr val="000000"/>
                </a:solidFill>
                <a:latin typeface="+mn-lt"/>
              </a:defRPr>
            </a:lvl1pPr>
          </a:lstStyle>
          <a:p>
            <a:pPr lvl="0"/>
            <a:r>
              <a:rPr lang="en-GB" noProof="0" dirty="0" smtClean="0"/>
              <a:t>Title</a:t>
            </a:r>
            <a:endParaRPr lang="en-GB" noProof="0" dirty="0"/>
          </a:p>
        </p:txBody>
      </p:sp>
      <p:sp>
        <p:nvSpPr>
          <p:cNvPr id="15" name="Text Placeholder 10"/>
          <p:cNvSpPr>
            <a:spLocks noGrp="1"/>
          </p:cNvSpPr>
          <p:nvPr>
            <p:ph type="body" sz="quarter" idx="39" hasCustomPrompt="1"/>
          </p:nvPr>
        </p:nvSpPr>
        <p:spPr>
          <a:xfrm>
            <a:off x="6273332" y="4007692"/>
            <a:ext cx="2520000" cy="576000"/>
          </a:xfrm>
        </p:spPr>
        <p:txBody>
          <a:bodyPr lIns="0" tIns="46800" rIns="0" bIns="46800">
            <a:noAutofit/>
          </a:bodyPr>
          <a:lstStyle>
            <a:lvl1pPr marL="0" indent="0" algn="ctr">
              <a:lnSpc>
                <a:spcPct val="100000"/>
              </a:lnSpc>
              <a:spcBef>
                <a:spcPts val="0"/>
              </a:spcBef>
              <a:spcAft>
                <a:spcPts val="0"/>
              </a:spcAft>
              <a:buNone/>
              <a:defRPr sz="1800" b="1" baseline="0">
                <a:solidFill>
                  <a:srgbClr val="000000"/>
                </a:solidFill>
                <a:latin typeface="+mn-lt"/>
              </a:defRPr>
            </a:lvl1pPr>
          </a:lstStyle>
          <a:p>
            <a:pPr lvl="0"/>
            <a:r>
              <a:rPr lang="en-GB" noProof="0" dirty="0" smtClean="0"/>
              <a:t>Title</a:t>
            </a:r>
            <a:endParaRPr lang="en-GB" noProof="0" dirty="0"/>
          </a:p>
        </p:txBody>
      </p:sp>
      <p:cxnSp>
        <p:nvCxnSpPr>
          <p:cNvPr id="16" name="Straight Connector 15"/>
          <p:cNvCxnSpPr/>
          <p:nvPr/>
        </p:nvCxnSpPr>
        <p:spPr>
          <a:xfrm>
            <a:off x="0" y="3779341"/>
            <a:ext cx="12192000" cy="0"/>
          </a:xfrm>
          <a:prstGeom prst="line">
            <a:avLst/>
          </a:prstGeom>
          <a:ln w="19050" cap="sq">
            <a:solidFill>
              <a:schemeClr val="accent1"/>
            </a:solidFill>
          </a:ln>
        </p:spPr>
        <p:style>
          <a:lnRef idx="1">
            <a:schemeClr val="dk1"/>
          </a:lnRef>
          <a:fillRef idx="0">
            <a:schemeClr val="dk1"/>
          </a:fillRef>
          <a:effectRef idx="0">
            <a:schemeClr val="dk1"/>
          </a:effectRef>
          <a:fontRef idx="minor">
            <a:schemeClr val="tx1"/>
          </a:fontRef>
        </p:style>
      </p:cxnSp>
      <p:sp>
        <p:nvSpPr>
          <p:cNvPr id="17" name="Isosceles Triangle 16"/>
          <p:cNvSpPr/>
          <p:nvPr/>
        </p:nvSpPr>
        <p:spPr>
          <a:xfrm flipH="1">
            <a:off x="1614758" y="3587320"/>
            <a:ext cx="192000" cy="192000"/>
          </a:xfrm>
          <a:prstGeom prst="triangl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2400" dirty="0">
              <a:solidFill>
                <a:srgbClr val="000000"/>
              </a:solidFill>
            </a:endParaRPr>
          </a:p>
        </p:txBody>
      </p:sp>
      <p:sp>
        <p:nvSpPr>
          <p:cNvPr id="18" name="Isosceles Triangle 17"/>
          <p:cNvSpPr/>
          <p:nvPr/>
        </p:nvSpPr>
        <p:spPr>
          <a:xfrm flipH="1">
            <a:off x="4544531" y="3587320"/>
            <a:ext cx="192000" cy="192000"/>
          </a:xfrm>
          <a:prstGeom prst="triangl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2400" dirty="0">
              <a:solidFill>
                <a:srgbClr val="000000"/>
              </a:solidFill>
            </a:endParaRPr>
          </a:p>
        </p:txBody>
      </p:sp>
      <p:sp>
        <p:nvSpPr>
          <p:cNvPr id="19" name="Isosceles Triangle 18"/>
          <p:cNvSpPr/>
          <p:nvPr/>
        </p:nvSpPr>
        <p:spPr>
          <a:xfrm flipH="1">
            <a:off x="7474067" y="3587320"/>
            <a:ext cx="192000" cy="192000"/>
          </a:xfrm>
          <a:prstGeom prst="triangl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2400" dirty="0">
              <a:solidFill>
                <a:srgbClr val="000000"/>
              </a:solidFill>
            </a:endParaRPr>
          </a:p>
        </p:txBody>
      </p:sp>
      <p:sp>
        <p:nvSpPr>
          <p:cNvPr id="22" name="Isosceles Triangle 21"/>
          <p:cNvSpPr/>
          <p:nvPr/>
        </p:nvSpPr>
        <p:spPr>
          <a:xfrm flipH="1">
            <a:off x="10403603" y="3594128"/>
            <a:ext cx="192000" cy="192000"/>
          </a:xfrm>
          <a:prstGeom prst="triangle">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2400" dirty="0">
              <a:solidFill>
                <a:srgbClr val="000000"/>
              </a:solidFill>
            </a:endParaRPr>
          </a:p>
        </p:txBody>
      </p:sp>
      <p:sp>
        <p:nvSpPr>
          <p:cNvPr id="23" name="Text Placeholder 10"/>
          <p:cNvSpPr>
            <a:spLocks noGrp="1"/>
          </p:cNvSpPr>
          <p:nvPr>
            <p:ph type="body" sz="quarter" idx="41" hasCustomPrompt="1"/>
          </p:nvPr>
        </p:nvSpPr>
        <p:spPr>
          <a:xfrm>
            <a:off x="9127873" y="4007692"/>
            <a:ext cx="2520000" cy="576000"/>
          </a:xfrm>
        </p:spPr>
        <p:txBody>
          <a:bodyPr lIns="0" tIns="46800" rIns="0" bIns="46800">
            <a:noAutofit/>
          </a:bodyPr>
          <a:lstStyle>
            <a:lvl1pPr marL="0" indent="0" algn="ctr">
              <a:lnSpc>
                <a:spcPct val="100000"/>
              </a:lnSpc>
              <a:spcBef>
                <a:spcPts val="0"/>
              </a:spcBef>
              <a:spcAft>
                <a:spcPts val="0"/>
              </a:spcAft>
              <a:buNone/>
              <a:defRPr sz="1800" b="1" baseline="0">
                <a:solidFill>
                  <a:srgbClr val="000000"/>
                </a:solidFill>
                <a:latin typeface="+mn-lt"/>
              </a:defRPr>
            </a:lvl1pPr>
          </a:lstStyle>
          <a:p>
            <a:pPr lvl="0"/>
            <a:r>
              <a:rPr lang="en-GB" noProof="0" dirty="0" smtClean="0"/>
              <a:t>Title</a:t>
            </a:r>
            <a:endParaRPr lang="en-GB" noProof="0" dirty="0"/>
          </a:p>
        </p:txBody>
      </p:sp>
      <p:sp>
        <p:nvSpPr>
          <p:cNvPr id="10" name="Picture Placeholder 5"/>
          <p:cNvSpPr>
            <a:spLocks noGrp="1"/>
          </p:cNvSpPr>
          <p:nvPr>
            <p:ph type="pic" sz="quarter" idx="13" hasCustomPrompt="1"/>
          </p:nvPr>
        </p:nvSpPr>
        <p:spPr>
          <a:xfrm>
            <a:off x="564252" y="1990958"/>
            <a:ext cx="2520000" cy="1440000"/>
          </a:xfrm>
          <a:prstGeom prst="rect">
            <a:avLst/>
          </a:prstGeom>
        </p:spPr>
        <p:txBody>
          <a:bodyPr tIns="180000" anchor="t"/>
          <a:lstStyle>
            <a:lvl1pPr marL="0" indent="0" algn="ctr">
              <a:buNone/>
              <a:defRPr sz="1400">
                <a:solidFill>
                  <a:srgbClr val="000000"/>
                </a:solidFill>
              </a:defRPr>
            </a:lvl1pPr>
          </a:lstStyle>
          <a:p>
            <a:r>
              <a:rPr lang="en-CA" dirty="0"/>
              <a:t>Click icon to add image</a:t>
            </a:r>
          </a:p>
        </p:txBody>
      </p:sp>
      <p:sp>
        <p:nvSpPr>
          <p:cNvPr id="12" name="Picture Placeholder 5"/>
          <p:cNvSpPr>
            <a:spLocks noGrp="1"/>
          </p:cNvSpPr>
          <p:nvPr>
            <p:ph type="pic" sz="quarter" idx="35" hasCustomPrompt="1"/>
          </p:nvPr>
        </p:nvSpPr>
        <p:spPr>
          <a:xfrm>
            <a:off x="3418792" y="1990958"/>
            <a:ext cx="2520000" cy="1440000"/>
          </a:xfrm>
          <a:prstGeom prst="rect">
            <a:avLst/>
          </a:prstGeom>
        </p:spPr>
        <p:txBody>
          <a:bodyPr tIns="180000" anchor="t"/>
          <a:lstStyle>
            <a:lvl1pPr marL="0" indent="0" algn="ctr">
              <a:buNone/>
              <a:defRPr sz="1400">
                <a:solidFill>
                  <a:srgbClr val="000000"/>
                </a:solidFill>
              </a:defRPr>
            </a:lvl1pPr>
          </a:lstStyle>
          <a:p>
            <a:r>
              <a:rPr lang="en-CA" dirty="0"/>
              <a:t>Click icon to add image</a:t>
            </a:r>
          </a:p>
        </p:txBody>
      </p:sp>
      <p:sp>
        <p:nvSpPr>
          <p:cNvPr id="14" name="Picture Placeholder 5"/>
          <p:cNvSpPr>
            <a:spLocks noGrp="1"/>
          </p:cNvSpPr>
          <p:nvPr>
            <p:ph type="pic" sz="quarter" idx="38" hasCustomPrompt="1"/>
          </p:nvPr>
        </p:nvSpPr>
        <p:spPr>
          <a:xfrm>
            <a:off x="9127873" y="1990958"/>
            <a:ext cx="2520000" cy="1440000"/>
          </a:xfrm>
          <a:prstGeom prst="rect">
            <a:avLst/>
          </a:prstGeom>
        </p:spPr>
        <p:txBody>
          <a:bodyPr tIns="180000" anchor="t"/>
          <a:lstStyle>
            <a:lvl1pPr marL="0" indent="0" algn="ctr">
              <a:buNone/>
              <a:defRPr sz="1400">
                <a:solidFill>
                  <a:srgbClr val="000000"/>
                </a:solidFill>
              </a:defRPr>
            </a:lvl1pPr>
          </a:lstStyle>
          <a:p>
            <a:r>
              <a:rPr lang="en-CA" dirty="0"/>
              <a:t>Click icon to add image</a:t>
            </a:r>
          </a:p>
        </p:txBody>
      </p:sp>
      <p:sp>
        <p:nvSpPr>
          <p:cNvPr id="21" name="Picture Placeholder 5"/>
          <p:cNvSpPr>
            <a:spLocks noGrp="1"/>
          </p:cNvSpPr>
          <p:nvPr>
            <p:ph type="pic" sz="quarter" idx="40" hasCustomPrompt="1"/>
          </p:nvPr>
        </p:nvSpPr>
        <p:spPr>
          <a:xfrm>
            <a:off x="6273332" y="1990958"/>
            <a:ext cx="2520000" cy="1440000"/>
          </a:xfrm>
          <a:prstGeom prst="rect">
            <a:avLst/>
          </a:prstGeom>
        </p:spPr>
        <p:txBody>
          <a:bodyPr tIns="180000" anchor="t"/>
          <a:lstStyle>
            <a:lvl1pPr marL="0" indent="0" algn="ctr">
              <a:buNone/>
              <a:defRPr sz="1400">
                <a:solidFill>
                  <a:srgbClr val="000000"/>
                </a:solidFill>
              </a:defRPr>
            </a:lvl1pPr>
          </a:lstStyle>
          <a:p>
            <a:r>
              <a:rPr lang="en-CA" dirty="0"/>
              <a:t>Click icon to add image</a:t>
            </a:r>
          </a:p>
        </p:txBody>
      </p:sp>
      <p:sp>
        <p:nvSpPr>
          <p:cNvPr id="25" name="Text Placeholder 10"/>
          <p:cNvSpPr>
            <a:spLocks noGrp="1"/>
          </p:cNvSpPr>
          <p:nvPr>
            <p:ph type="body" sz="quarter" idx="43" hasCustomPrompt="1"/>
          </p:nvPr>
        </p:nvSpPr>
        <p:spPr>
          <a:xfrm>
            <a:off x="564252" y="4622802"/>
            <a:ext cx="2520000" cy="1670192"/>
          </a:xfrm>
        </p:spPr>
        <p:txBody>
          <a:bodyPr lIns="0" tIns="46800" rIns="0" bIns="46800">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6" name="Text Placeholder 10"/>
          <p:cNvSpPr>
            <a:spLocks noGrp="1"/>
          </p:cNvSpPr>
          <p:nvPr>
            <p:ph type="body" sz="quarter" idx="44" hasCustomPrompt="1"/>
          </p:nvPr>
        </p:nvSpPr>
        <p:spPr>
          <a:xfrm>
            <a:off x="3418792" y="4622802"/>
            <a:ext cx="2520000" cy="1670192"/>
          </a:xfrm>
        </p:spPr>
        <p:txBody>
          <a:bodyPr lIns="0" tIns="46800" rIns="0" bIns="46800">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7" name="Text Placeholder 10"/>
          <p:cNvSpPr>
            <a:spLocks noGrp="1"/>
          </p:cNvSpPr>
          <p:nvPr>
            <p:ph type="body" sz="quarter" idx="45" hasCustomPrompt="1"/>
          </p:nvPr>
        </p:nvSpPr>
        <p:spPr>
          <a:xfrm>
            <a:off x="6273332" y="4622802"/>
            <a:ext cx="2520000" cy="1670192"/>
          </a:xfrm>
        </p:spPr>
        <p:txBody>
          <a:bodyPr lIns="0" tIns="46800" rIns="0" bIns="46800">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8" name="Text Placeholder 10"/>
          <p:cNvSpPr>
            <a:spLocks noGrp="1"/>
          </p:cNvSpPr>
          <p:nvPr>
            <p:ph type="body" sz="quarter" idx="46" hasCustomPrompt="1"/>
          </p:nvPr>
        </p:nvSpPr>
        <p:spPr>
          <a:xfrm>
            <a:off x="9127873" y="4622802"/>
            <a:ext cx="2520000" cy="1670192"/>
          </a:xfrm>
        </p:spPr>
        <p:txBody>
          <a:bodyPr lIns="0" tIns="46800" rIns="0" bIns="46800">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9"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30"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10220476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_image_blocks+text">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pic>
        <p:nvPicPr>
          <p:cNvPr id="8" name="Picture 7">
            <a:extLst>
              <a:ext uri="{FF2B5EF4-FFF2-40B4-BE49-F238E27FC236}">
                <a16:creationId xmlns:a16="http://schemas.microsoft.com/office/drawing/2014/main" id="{A7C49EE0-23E2-6448-AEC9-AA822ECBD4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2079" y="563207"/>
            <a:ext cx="1909637" cy="382751"/>
          </a:xfrm>
          <a:prstGeom prst="rect">
            <a:avLst/>
          </a:prstGeom>
        </p:spPr>
      </p:pic>
      <p:sp>
        <p:nvSpPr>
          <p:cNvPr id="11" name="Text Placeholder 10"/>
          <p:cNvSpPr>
            <a:spLocks noGrp="1"/>
          </p:cNvSpPr>
          <p:nvPr>
            <p:ph type="body" sz="quarter" idx="30" hasCustomPrompt="1"/>
          </p:nvPr>
        </p:nvSpPr>
        <p:spPr>
          <a:xfrm>
            <a:off x="564253" y="4007692"/>
            <a:ext cx="3312000" cy="576000"/>
          </a:xfrm>
        </p:spPr>
        <p:txBody>
          <a:bodyPr lIns="0" tIns="46800" rIns="0" bIns="46800">
            <a:noAutofit/>
          </a:bodyPr>
          <a:lstStyle>
            <a:lvl1pPr marL="0" indent="0" algn="ctr">
              <a:lnSpc>
                <a:spcPct val="100000"/>
              </a:lnSpc>
              <a:spcBef>
                <a:spcPts val="0"/>
              </a:spcBef>
              <a:spcAft>
                <a:spcPts val="0"/>
              </a:spcAft>
              <a:buNone/>
              <a:defRPr sz="1800" b="1" baseline="0">
                <a:solidFill>
                  <a:srgbClr val="000000"/>
                </a:solidFill>
                <a:latin typeface="+mn-lt"/>
              </a:defRPr>
            </a:lvl1pPr>
          </a:lstStyle>
          <a:p>
            <a:pPr lvl="0"/>
            <a:r>
              <a:rPr lang="en-GB" noProof="0" dirty="0" smtClean="0"/>
              <a:t>Title</a:t>
            </a:r>
            <a:endParaRPr lang="en-GB" noProof="0" dirty="0"/>
          </a:p>
        </p:txBody>
      </p:sp>
      <p:sp>
        <p:nvSpPr>
          <p:cNvPr id="13" name="Text Placeholder 10"/>
          <p:cNvSpPr>
            <a:spLocks noGrp="1"/>
          </p:cNvSpPr>
          <p:nvPr>
            <p:ph type="body" sz="quarter" idx="36" hasCustomPrompt="1"/>
          </p:nvPr>
        </p:nvSpPr>
        <p:spPr>
          <a:xfrm>
            <a:off x="4449947" y="4007692"/>
            <a:ext cx="3312000" cy="576000"/>
          </a:xfrm>
        </p:spPr>
        <p:txBody>
          <a:bodyPr lIns="0" tIns="46800" rIns="0" bIns="46800">
            <a:noAutofit/>
          </a:bodyPr>
          <a:lstStyle>
            <a:lvl1pPr marL="0" indent="0" algn="ctr">
              <a:lnSpc>
                <a:spcPct val="100000"/>
              </a:lnSpc>
              <a:spcBef>
                <a:spcPts val="0"/>
              </a:spcBef>
              <a:spcAft>
                <a:spcPts val="0"/>
              </a:spcAft>
              <a:buNone/>
              <a:defRPr sz="1800" b="1" baseline="0">
                <a:solidFill>
                  <a:srgbClr val="000000"/>
                </a:solidFill>
                <a:latin typeface="+mn-lt"/>
              </a:defRPr>
            </a:lvl1pPr>
          </a:lstStyle>
          <a:p>
            <a:pPr lvl="0"/>
            <a:r>
              <a:rPr lang="en-GB" noProof="0" dirty="0" smtClean="0"/>
              <a:t>Title</a:t>
            </a:r>
            <a:endParaRPr lang="en-GB" noProof="0" dirty="0"/>
          </a:p>
        </p:txBody>
      </p:sp>
      <p:sp>
        <p:nvSpPr>
          <p:cNvPr id="15" name="Text Placeholder 10"/>
          <p:cNvSpPr>
            <a:spLocks noGrp="1"/>
          </p:cNvSpPr>
          <p:nvPr>
            <p:ph type="body" sz="quarter" idx="39" hasCustomPrompt="1"/>
          </p:nvPr>
        </p:nvSpPr>
        <p:spPr>
          <a:xfrm>
            <a:off x="8335642" y="4007692"/>
            <a:ext cx="3312000" cy="576000"/>
          </a:xfrm>
        </p:spPr>
        <p:txBody>
          <a:bodyPr lIns="0" tIns="46800" rIns="0" bIns="46800">
            <a:noAutofit/>
          </a:bodyPr>
          <a:lstStyle>
            <a:lvl1pPr marL="0" indent="0" algn="ctr">
              <a:lnSpc>
                <a:spcPct val="100000"/>
              </a:lnSpc>
              <a:spcBef>
                <a:spcPts val="0"/>
              </a:spcBef>
              <a:spcAft>
                <a:spcPts val="0"/>
              </a:spcAft>
              <a:buNone/>
              <a:defRPr sz="1800" b="1" baseline="0">
                <a:solidFill>
                  <a:srgbClr val="000000"/>
                </a:solidFill>
                <a:latin typeface="+mn-lt"/>
              </a:defRPr>
            </a:lvl1pPr>
          </a:lstStyle>
          <a:p>
            <a:pPr lvl="0"/>
            <a:r>
              <a:rPr lang="en-GB" noProof="0" dirty="0" smtClean="0"/>
              <a:t>Title</a:t>
            </a:r>
            <a:endParaRPr lang="en-GB" noProof="0" dirty="0"/>
          </a:p>
        </p:txBody>
      </p:sp>
      <p:sp>
        <p:nvSpPr>
          <p:cNvPr id="10" name="Picture Placeholder 5"/>
          <p:cNvSpPr>
            <a:spLocks noGrp="1"/>
          </p:cNvSpPr>
          <p:nvPr>
            <p:ph type="pic" sz="quarter" idx="13" hasCustomPrompt="1"/>
          </p:nvPr>
        </p:nvSpPr>
        <p:spPr>
          <a:xfrm>
            <a:off x="564253" y="1994354"/>
            <a:ext cx="3312000" cy="1800000"/>
          </a:xfrm>
          <a:prstGeom prst="rect">
            <a:avLst/>
          </a:prstGeom>
        </p:spPr>
        <p:txBody>
          <a:bodyPr tIns="180000" anchor="t"/>
          <a:lstStyle>
            <a:lvl1pPr marL="0" indent="0" algn="ctr">
              <a:buNone/>
              <a:defRPr sz="1400">
                <a:solidFill>
                  <a:srgbClr val="000000"/>
                </a:solidFill>
              </a:defRPr>
            </a:lvl1pPr>
          </a:lstStyle>
          <a:p>
            <a:r>
              <a:rPr lang="en-CA" dirty="0"/>
              <a:t>Click icon to add image</a:t>
            </a:r>
          </a:p>
        </p:txBody>
      </p:sp>
      <p:sp>
        <p:nvSpPr>
          <p:cNvPr id="12" name="Picture Placeholder 5"/>
          <p:cNvSpPr>
            <a:spLocks noGrp="1"/>
          </p:cNvSpPr>
          <p:nvPr>
            <p:ph type="pic" sz="quarter" idx="35" hasCustomPrompt="1"/>
          </p:nvPr>
        </p:nvSpPr>
        <p:spPr>
          <a:xfrm>
            <a:off x="4449947" y="2000469"/>
            <a:ext cx="3312000" cy="1800000"/>
          </a:xfrm>
          <a:prstGeom prst="rect">
            <a:avLst/>
          </a:prstGeom>
        </p:spPr>
        <p:txBody>
          <a:bodyPr tIns="180000" anchor="t"/>
          <a:lstStyle>
            <a:lvl1pPr marL="0" indent="0" algn="ctr">
              <a:buNone/>
              <a:defRPr sz="1400">
                <a:solidFill>
                  <a:srgbClr val="000000"/>
                </a:solidFill>
              </a:defRPr>
            </a:lvl1pPr>
          </a:lstStyle>
          <a:p>
            <a:r>
              <a:rPr lang="en-CA" dirty="0"/>
              <a:t>Click icon to add image</a:t>
            </a:r>
          </a:p>
        </p:txBody>
      </p:sp>
      <p:sp>
        <p:nvSpPr>
          <p:cNvPr id="21" name="Picture Placeholder 5"/>
          <p:cNvSpPr>
            <a:spLocks noGrp="1"/>
          </p:cNvSpPr>
          <p:nvPr>
            <p:ph type="pic" sz="quarter" idx="40" hasCustomPrompt="1"/>
          </p:nvPr>
        </p:nvSpPr>
        <p:spPr>
          <a:xfrm>
            <a:off x="8335642" y="2000469"/>
            <a:ext cx="3312000" cy="1800000"/>
          </a:xfrm>
          <a:prstGeom prst="rect">
            <a:avLst/>
          </a:prstGeom>
        </p:spPr>
        <p:txBody>
          <a:bodyPr tIns="180000" anchor="t"/>
          <a:lstStyle>
            <a:lvl1pPr marL="0" indent="0" algn="ctr">
              <a:buNone/>
              <a:defRPr sz="1400">
                <a:solidFill>
                  <a:srgbClr val="000000"/>
                </a:solidFill>
              </a:defRPr>
            </a:lvl1pPr>
          </a:lstStyle>
          <a:p>
            <a:r>
              <a:rPr lang="en-CA" dirty="0"/>
              <a:t>Click icon to add image</a:t>
            </a:r>
          </a:p>
        </p:txBody>
      </p:sp>
      <p:sp>
        <p:nvSpPr>
          <p:cNvPr id="25" name="Text Placeholder 10"/>
          <p:cNvSpPr>
            <a:spLocks noGrp="1"/>
          </p:cNvSpPr>
          <p:nvPr>
            <p:ph type="body" sz="quarter" idx="43" hasCustomPrompt="1"/>
          </p:nvPr>
        </p:nvSpPr>
        <p:spPr>
          <a:xfrm>
            <a:off x="564253" y="4622802"/>
            <a:ext cx="3312000" cy="1670192"/>
          </a:xfrm>
        </p:spPr>
        <p:txBody>
          <a:bodyPr lIns="0" tIns="46800" rIns="0" bIns="46800">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6" name="Text Placeholder 10"/>
          <p:cNvSpPr>
            <a:spLocks noGrp="1"/>
          </p:cNvSpPr>
          <p:nvPr>
            <p:ph type="body" sz="quarter" idx="44" hasCustomPrompt="1"/>
          </p:nvPr>
        </p:nvSpPr>
        <p:spPr>
          <a:xfrm>
            <a:off x="4449947" y="4622802"/>
            <a:ext cx="3312000" cy="1670192"/>
          </a:xfrm>
        </p:spPr>
        <p:txBody>
          <a:bodyPr lIns="0" tIns="46800" rIns="0" bIns="46800">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7" name="Text Placeholder 10"/>
          <p:cNvSpPr>
            <a:spLocks noGrp="1"/>
          </p:cNvSpPr>
          <p:nvPr>
            <p:ph type="body" sz="quarter" idx="45" hasCustomPrompt="1"/>
          </p:nvPr>
        </p:nvSpPr>
        <p:spPr>
          <a:xfrm>
            <a:off x="8335642" y="4622802"/>
            <a:ext cx="3312000" cy="1670192"/>
          </a:xfrm>
        </p:spPr>
        <p:txBody>
          <a:bodyPr lIns="0" tIns="46800" rIns="0" bIns="46800">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9"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16"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8993474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2B6FBB-5714-433A-AD34-D21C1B12E94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23464411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Chart_grey_background_Blue_s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C49EE0-23E2-6448-AEC9-AA822ECBD4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2080" y="563209"/>
            <a:ext cx="1909637" cy="382751"/>
          </a:xfrm>
          <a:prstGeom prst="rect">
            <a:avLst/>
          </a:prstGeom>
        </p:spPr>
      </p:pic>
      <p:sp>
        <p:nvSpPr>
          <p:cNvPr id="3" name="Rectangle 2">
            <a:extLst>
              <a:ext uri="{FF2B5EF4-FFF2-40B4-BE49-F238E27FC236}">
                <a16:creationId xmlns:a16="http://schemas.microsoft.com/office/drawing/2014/main" id="{49A197D1-4191-AC42-8644-257C7E71036F}"/>
              </a:ext>
            </a:extLst>
          </p:cNvPr>
          <p:cNvSpPr/>
          <p:nvPr/>
        </p:nvSpPr>
        <p:spPr>
          <a:xfrm>
            <a:off x="0" y="1630863"/>
            <a:ext cx="12192000" cy="5220000"/>
          </a:xfrm>
          <a:prstGeom prst="rect">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1"/>
          </a:p>
        </p:txBody>
      </p:sp>
      <p:sp>
        <p:nvSpPr>
          <p:cNvPr id="7" name="Rectangle 6">
            <a:extLst>
              <a:ext uri="{FF2B5EF4-FFF2-40B4-BE49-F238E27FC236}">
                <a16:creationId xmlns:a16="http://schemas.microsoft.com/office/drawing/2014/main" id="{8EF0FF39-A053-D34E-BC68-2235FC2D690C}"/>
              </a:ext>
            </a:extLst>
          </p:cNvPr>
          <p:cNvSpPr/>
          <p:nvPr/>
        </p:nvSpPr>
        <p:spPr>
          <a:xfrm>
            <a:off x="0" y="1645920"/>
            <a:ext cx="4720046" cy="5212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 Placeholder 2"/>
          <p:cNvSpPr>
            <a:spLocks noGrp="1"/>
          </p:cNvSpPr>
          <p:nvPr>
            <p:ph type="body" sz="quarter" idx="14" hasCustomPrompt="1"/>
          </p:nvPr>
        </p:nvSpPr>
        <p:spPr>
          <a:xfrm>
            <a:off x="550864" y="1989139"/>
            <a:ext cx="2773361" cy="4319588"/>
          </a:xfrm>
          <a:prstGeom prst="rect">
            <a:avLst/>
          </a:prstGeom>
        </p:spPr>
        <p:txBody>
          <a:bodyPr lIns="0"/>
          <a:lstStyle>
            <a:lvl1pPr marL="0" indent="0">
              <a:lnSpc>
                <a:spcPct val="100000"/>
              </a:lnSpc>
              <a:spcBef>
                <a:spcPts val="0"/>
              </a:spcBef>
              <a:buNone/>
              <a:defRPr sz="1800" b="0">
                <a:solidFill>
                  <a:schemeClr val="bg1"/>
                </a:solidFill>
              </a:defRPr>
            </a:lvl1pPr>
            <a:lvl2pPr marL="457189" indent="0">
              <a:buNone/>
              <a:defRPr sz="1800"/>
            </a:lvl2pPr>
            <a:lvl3pPr marL="914377" indent="0">
              <a:buNone/>
              <a:defRPr sz="1800"/>
            </a:lvl3pPr>
            <a:lvl4pPr marL="1371566" indent="0">
              <a:buNone/>
              <a:defRPr sz="1800"/>
            </a:lvl4pPr>
            <a:lvl5pPr marL="1828755" indent="0">
              <a:buNone/>
              <a:defRPr sz="1800"/>
            </a:lvl5pPr>
          </a:lstStyle>
          <a:p>
            <a:pPr lvl="0"/>
            <a:r>
              <a:rPr lang="en-GB" noProof="0" dirty="0" smtClean="0"/>
              <a:t>Chart title text 18pt</a:t>
            </a:r>
            <a:endParaRPr lang="en-GB" noProof="0" dirty="0"/>
          </a:p>
        </p:txBody>
      </p:sp>
      <p:sp>
        <p:nvSpPr>
          <p:cNvPr id="11"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9"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2715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mputer_screen+text1">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6656285" y="2002827"/>
            <a:ext cx="4975430" cy="3600000"/>
          </a:xfrm>
          <a:prstGeom prst="rect">
            <a:avLst/>
          </a:prstGeom>
        </p:spPr>
        <p:txBody>
          <a:bodyPr lIns="0" anchor="ctr"/>
          <a:lstStyle>
            <a:lvl1pPr marL="0" indent="0">
              <a:lnSpc>
                <a:spcPct val="100000"/>
              </a:lnSpc>
              <a:spcBef>
                <a:spcPts val="0"/>
              </a:spcBef>
              <a:buNone/>
              <a:defRPr sz="3600" b="1" baseline="0">
                <a:solidFill>
                  <a:srgbClr val="000000"/>
                </a:solidFill>
              </a:defRPr>
            </a:lvl1pPr>
          </a:lstStyle>
          <a:p>
            <a:pPr lvl="0"/>
            <a:r>
              <a:rPr lang="en-GB" noProof="0" dirty="0" smtClean="0"/>
              <a:t>Enter slide title text in this area</a:t>
            </a:r>
            <a:endParaRPr lang="en-GB" noProof="0" dirty="0"/>
          </a:p>
        </p:txBody>
      </p:sp>
      <p:sp>
        <p:nvSpPr>
          <p:cNvPr id="9"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568" y="1828800"/>
            <a:ext cx="5694530" cy="4585447"/>
          </a:xfrm>
          <a:prstGeom prst="rect">
            <a:avLst/>
          </a:prstGeom>
          <a:effectLst/>
        </p:spPr>
      </p:pic>
      <p:sp>
        <p:nvSpPr>
          <p:cNvPr id="10"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11" name="Picture Placeholder 5"/>
          <p:cNvSpPr>
            <a:spLocks noGrp="1"/>
          </p:cNvSpPr>
          <p:nvPr>
            <p:ph type="pic" sz="quarter" idx="13" hasCustomPrompt="1"/>
          </p:nvPr>
        </p:nvSpPr>
        <p:spPr>
          <a:xfrm>
            <a:off x="905393" y="2214474"/>
            <a:ext cx="4680000" cy="2787831"/>
          </a:xfrm>
          <a:prstGeom prst="rect">
            <a:avLst/>
          </a:prstGeom>
          <a:effectLst>
            <a:innerShdw blurRad="114300">
              <a:prstClr val="black"/>
            </a:innerShdw>
          </a:effectLst>
        </p:spPr>
        <p:txBody>
          <a:bodyPr tIns="684000" anchor="t"/>
          <a:lstStyle>
            <a:lvl1pPr marL="0" indent="0" algn="ctr">
              <a:buNone/>
              <a:defRPr sz="1800">
                <a:solidFill>
                  <a:srgbClr val="000000"/>
                </a:solidFill>
              </a:defRPr>
            </a:lvl1pPr>
          </a:lstStyle>
          <a:p>
            <a:r>
              <a:rPr lang="en-CA" dirty="0"/>
              <a:t>Click icon to add image</a:t>
            </a:r>
          </a:p>
        </p:txBody>
      </p:sp>
      <p:sp>
        <p:nvSpPr>
          <p:cNvPr id="8"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09239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mputer_screen_text2">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56" y="1597794"/>
            <a:ext cx="6788468" cy="4455254"/>
          </a:xfrm>
          <a:prstGeom prst="rect">
            <a:avLst/>
          </a:prstGeom>
        </p:spPr>
      </p:pic>
      <p:sp>
        <p:nvSpPr>
          <p:cNvPr id="9"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
        <p:nvSpPr>
          <p:cNvPr id="12" name="Text Placeholder 5"/>
          <p:cNvSpPr>
            <a:spLocks noGrp="1"/>
          </p:cNvSpPr>
          <p:nvPr>
            <p:ph type="body" sz="quarter" idx="11" hasCustomPrompt="1"/>
          </p:nvPr>
        </p:nvSpPr>
        <p:spPr>
          <a:xfrm>
            <a:off x="6656285" y="2002827"/>
            <a:ext cx="4975430" cy="3600000"/>
          </a:xfrm>
          <a:prstGeom prst="rect">
            <a:avLst/>
          </a:prstGeom>
        </p:spPr>
        <p:txBody>
          <a:bodyPr lIns="0" anchor="ctr"/>
          <a:lstStyle>
            <a:lvl1pPr marL="0" indent="0">
              <a:lnSpc>
                <a:spcPct val="100000"/>
              </a:lnSpc>
              <a:spcBef>
                <a:spcPts val="0"/>
              </a:spcBef>
              <a:buNone/>
              <a:defRPr sz="3600" b="1" baseline="0">
                <a:solidFill>
                  <a:srgbClr val="000000"/>
                </a:solidFill>
              </a:defRPr>
            </a:lvl1pPr>
          </a:lstStyle>
          <a:p>
            <a:pPr lvl="0"/>
            <a:r>
              <a:rPr lang="en-GB" noProof="0" dirty="0" smtClean="0"/>
              <a:t>Enter slide title text in this area</a:t>
            </a:r>
            <a:endParaRPr lang="en-GB" noProof="0" dirty="0"/>
          </a:p>
        </p:txBody>
      </p:sp>
      <p:sp>
        <p:nvSpPr>
          <p:cNvPr id="13" name="Picture Placeholder 5"/>
          <p:cNvSpPr>
            <a:spLocks noGrp="1"/>
          </p:cNvSpPr>
          <p:nvPr>
            <p:ph type="pic" sz="quarter" idx="13" hasCustomPrompt="1"/>
          </p:nvPr>
        </p:nvSpPr>
        <p:spPr>
          <a:xfrm>
            <a:off x="1358152" y="2563007"/>
            <a:ext cx="4338000" cy="2682000"/>
          </a:xfrm>
          <a:prstGeom prst="rect">
            <a:avLst/>
          </a:prstGeom>
          <a:effectLst>
            <a:innerShdw blurRad="114300">
              <a:prstClr val="black"/>
            </a:innerShdw>
          </a:effectLst>
        </p:spPr>
        <p:txBody>
          <a:bodyPr tIns="684000" anchor="t"/>
          <a:lstStyle>
            <a:lvl1pPr marL="0" indent="0" algn="ctr">
              <a:buNone/>
              <a:defRPr sz="1800">
                <a:solidFill>
                  <a:srgbClr val="000000"/>
                </a:solidFill>
              </a:defRPr>
            </a:lvl1pPr>
          </a:lstStyle>
          <a:p>
            <a:r>
              <a:rPr lang="en-CA" dirty="0"/>
              <a:t>Click icon to add image</a:t>
            </a:r>
          </a:p>
        </p:txBody>
      </p:sp>
      <p:sp>
        <p:nvSpPr>
          <p:cNvPr id="8"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Tree>
    <p:extLst>
      <p:ext uri="{BB962C8B-B14F-4D97-AF65-F5344CB8AC3E}">
        <p14:creationId xmlns:p14="http://schemas.microsoft.com/office/powerpoint/2010/main" val="21187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mputer_screen+text3">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9" name="Freeform 5"/>
          <p:cNvSpPr>
            <a:spLocks noEditPoints="1"/>
          </p:cNvSpPr>
          <p:nvPr/>
        </p:nvSpPr>
        <p:spPr bwMode="auto">
          <a:xfrm>
            <a:off x="9721850" y="563563"/>
            <a:ext cx="1908000" cy="378000"/>
          </a:xfrm>
          <a:custGeom>
            <a:avLst/>
            <a:gdLst>
              <a:gd name="T0" fmla="*/ 3244 w 3609"/>
              <a:gd name="T1" fmla="*/ 212 h 723"/>
              <a:gd name="T2" fmla="*/ 3281 w 3609"/>
              <a:gd name="T3" fmla="*/ 247 h 723"/>
              <a:gd name="T4" fmla="*/ 3237 w 3609"/>
              <a:gd name="T5" fmla="*/ 283 h 723"/>
              <a:gd name="T6" fmla="*/ 3012 w 3609"/>
              <a:gd name="T7" fmla="*/ 638 h 723"/>
              <a:gd name="T8" fmla="*/ 3150 w 3609"/>
              <a:gd name="T9" fmla="*/ 710 h 723"/>
              <a:gd name="T10" fmla="*/ 3293 w 3609"/>
              <a:gd name="T11" fmla="*/ 720 h 723"/>
              <a:gd name="T12" fmla="*/ 3440 w 3609"/>
              <a:gd name="T13" fmla="*/ 665 h 723"/>
              <a:gd name="T14" fmla="*/ 3342 w 3609"/>
              <a:gd name="T15" fmla="*/ 645 h 723"/>
              <a:gd name="T16" fmla="*/ 3288 w 3609"/>
              <a:gd name="T17" fmla="*/ 316 h 723"/>
              <a:gd name="T18" fmla="*/ 3326 w 3609"/>
              <a:gd name="T19" fmla="*/ 232 h 723"/>
              <a:gd name="T20" fmla="*/ 3277 w 3609"/>
              <a:gd name="T21" fmla="*/ 173 h 723"/>
              <a:gd name="T22" fmla="*/ 3205 w 3609"/>
              <a:gd name="T23" fmla="*/ 176 h 723"/>
              <a:gd name="T24" fmla="*/ 3162 w 3609"/>
              <a:gd name="T25" fmla="*/ 240 h 723"/>
              <a:gd name="T26" fmla="*/ 3213 w 3609"/>
              <a:gd name="T27" fmla="*/ 320 h 723"/>
              <a:gd name="T28" fmla="*/ 3129 w 3609"/>
              <a:gd name="T29" fmla="*/ 638 h 723"/>
              <a:gd name="T30" fmla="*/ 2886 w 3609"/>
              <a:gd name="T31" fmla="*/ 304 h 723"/>
              <a:gd name="T32" fmla="*/ 2953 w 3609"/>
              <a:gd name="T33" fmla="*/ 144 h 723"/>
              <a:gd name="T34" fmla="*/ 3088 w 3609"/>
              <a:gd name="T35" fmla="*/ 35 h 723"/>
              <a:gd name="T36" fmla="*/ 3245 w 3609"/>
              <a:gd name="T37" fmla="*/ 0 h 723"/>
              <a:gd name="T38" fmla="*/ 3418 w 3609"/>
              <a:gd name="T39" fmla="*/ 43 h 723"/>
              <a:gd name="T40" fmla="*/ 3547 w 3609"/>
              <a:gd name="T41" fmla="*/ 157 h 723"/>
              <a:gd name="T42" fmla="*/ 3607 w 3609"/>
              <a:gd name="T43" fmla="*/ 322 h 723"/>
              <a:gd name="T44" fmla="*/ 3591 w 3609"/>
              <a:gd name="T45" fmla="*/ 471 h 723"/>
              <a:gd name="T46" fmla="*/ 3474 w 3609"/>
              <a:gd name="T47" fmla="*/ 548 h 723"/>
              <a:gd name="T48" fmla="*/ 3541 w 3609"/>
              <a:gd name="T49" fmla="*/ 358 h 723"/>
              <a:gd name="T50" fmla="*/ 3505 w 3609"/>
              <a:gd name="T51" fmla="*/ 217 h 723"/>
              <a:gd name="T52" fmla="*/ 3410 w 3609"/>
              <a:gd name="T53" fmla="*/ 112 h 723"/>
              <a:gd name="T54" fmla="*/ 3275 w 3609"/>
              <a:gd name="T55" fmla="*/ 63 h 723"/>
              <a:gd name="T56" fmla="*/ 3144 w 3609"/>
              <a:gd name="T57" fmla="*/ 80 h 723"/>
              <a:gd name="T58" fmla="*/ 3027 w 3609"/>
              <a:gd name="T59" fmla="*/ 160 h 723"/>
              <a:gd name="T60" fmla="*/ 2959 w 3609"/>
              <a:gd name="T61" fmla="*/ 285 h 723"/>
              <a:gd name="T62" fmla="*/ 2967 w 3609"/>
              <a:gd name="T63" fmla="*/ 459 h 723"/>
              <a:gd name="T64" fmla="*/ 2932 w 3609"/>
              <a:gd name="T65" fmla="*/ 543 h 723"/>
              <a:gd name="T66" fmla="*/ 2882 w 3609"/>
              <a:gd name="T67" fmla="*/ 393 h 723"/>
              <a:gd name="T68" fmla="*/ 2569 w 3609"/>
              <a:gd name="T69" fmla="*/ 472 h 723"/>
              <a:gd name="T70" fmla="*/ 2520 w 3609"/>
              <a:gd name="T71" fmla="*/ 297 h 723"/>
              <a:gd name="T72" fmla="*/ 2115 w 3609"/>
              <a:gd name="T73" fmla="*/ 302 h 723"/>
              <a:gd name="T74" fmla="*/ 2200 w 3609"/>
              <a:gd name="T75" fmla="*/ 242 h 723"/>
              <a:gd name="T76" fmla="*/ 2283 w 3609"/>
              <a:gd name="T77" fmla="*/ 266 h 723"/>
              <a:gd name="T78" fmla="*/ 2249 w 3609"/>
              <a:gd name="T79" fmla="*/ 310 h 723"/>
              <a:gd name="T80" fmla="*/ 2201 w 3609"/>
              <a:gd name="T81" fmla="*/ 293 h 723"/>
              <a:gd name="T82" fmla="*/ 2162 w 3609"/>
              <a:gd name="T83" fmla="*/ 360 h 723"/>
              <a:gd name="T84" fmla="*/ 2210 w 3609"/>
              <a:gd name="T85" fmla="*/ 430 h 723"/>
              <a:gd name="T86" fmla="*/ 2311 w 3609"/>
              <a:gd name="T87" fmla="*/ 347 h 723"/>
              <a:gd name="T88" fmla="*/ 2220 w 3609"/>
              <a:gd name="T89" fmla="*/ 480 h 723"/>
              <a:gd name="T90" fmla="*/ 2126 w 3609"/>
              <a:gd name="T91" fmla="*/ 440 h 723"/>
              <a:gd name="T92" fmla="*/ 1974 w 3609"/>
              <a:gd name="T93" fmla="*/ 307 h 723"/>
              <a:gd name="T94" fmla="*/ 1942 w 3609"/>
              <a:gd name="T95" fmla="*/ 248 h 723"/>
              <a:gd name="T96" fmla="*/ 1692 w 3609"/>
              <a:gd name="T97" fmla="*/ 248 h 723"/>
              <a:gd name="T98" fmla="*/ 1592 w 3609"/>
              <a:gd name="T99" fmla="*/ 383 h 723"/>
              <a:gd name="T100" fmla="*/ 1241 w 3609"/>
              <a:gd name="T101" fmla="*/ 383 h 723"/>
              <a:gd name="T102" fmla="*/ 990 w 3609"/>
              <a:gd name="T103" fmla="*/ 472 h 723"/>
              <a:gd name="T104" fmla="*/ 681 w 3609"/>
              <a:gd name="T105" fmla="*/ 472 h 723"/>
              <a:gd name="T106" fmla="*/ 740 w 3609"/>
              <a:gd name="T107" fmla="*/ 248 h 723"/>
              <a:gd name="T108" fmla="*/ 526 w 3609"/>
              <a:gd name="T109" fmla="*/ 336 h 723"/>
              <a:gd name="T110" fmla="*/ 226 w 3609"/>
              <a:gd name="T111" fmla="*/ 417 h 723"/>
              <a:gd name="T112" fmla="*/ 292 w 3609"/>
              <a:gd name="T113" fmla="*/ 478 h 723"/>
              <a:gd name="T114" fmla="*/ 374 w 3609"/>
              <a:gd name="T115" fmla="*/ 468 h 723"/>
              <a:gd name="T116" fmla="*/ 418 w 3609"/>
              <a:gd name="T117" fmla="*/ 380 h 723"/>
              <a:gd name="T118" fmla="*/ 336 w 3609"/>
              <a:gd name="T119" fmla="*/ 427 h 723"/>
              <a:gd name="T120" fmla="*/ 283 w 3609"/>
              <a:gd name="T121" fmla="*/ 398 h 723"/>
              <a:gd name="T122" fmla="*/ 201 w 3609"/>
              <a:gd name="T123" fmla="*/ 472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09" h="723">
                <a:moveTo>
                  <a:pt x="3208" y="247"/>
                </a:moveTo>
                <a:lnTo>
                  <a:pt x="3208" y="247"/>
                </a:lnTo>
                <a:lnTo>
                  <a:pt x="3210" y="240"/>
                </a:lnTo>
                <a:lnTo>
                  <a:pt x="3212" y="233"/>
                </a:lnTo>
                <a:lnTo>
                  <a:pt x="3215" y="227"/>
                </a:lnTo>
                <a:lnTo>
                  <a:pt x="3220" y="222"/>
                </a:lnTo>
                <a:lnTo>
                  <a:pt x="3225" y="217"/>
                </a:lnTo>
                <a:lnTo>
                  <a:pt x="3231" y="214"/>
                </a:lnTo>
                <a:lnTo>
                  <a:pt x="3237" y="212"/>
                </a:lnTo>
                <a:lnTo>
                  <a:pt x="3244" y="212"/>
                </a:lnTo>
                <a:lnTo>
                  <a:pt x="3244" y="212"/>
                </a:lnTo>
                <a:lnTo>
                  <a:pt x="3252" y="212"/>
                </a:lnTo>
                <a:lnTo>
                  <a:pt x="3258" y="214"/>
                </a:lnTo>
                <a:lnTo>
                  <a:pt x="3265" y="217"/>
                </a:lnTo>
                <a:lnTo>
                  <a:pt x="3271" y="222"/>
                </a:lnTo>
                <a:lnTo>
                  <a:pt x="3275" y="227"/>
                </a:lnTo>
                <a:lnTo>
                  <a:pt x="3278" y="233"/>
                </a:lnTo>
                <a:lnTo>
                  <a:pt x="3281" y="240"/>
                </a:lnTo>
                <a:lnTo>
                  <a:pt x="3281" y="247"/>
                </a:lnTo>
                <a:lnTo>
                  <a:pt x="3281" y="247"/>
                </a:lnTo>
                <a:lnTo>
                  <a:pt x="3281" y="255"/>
                </a:lnTo>
                <a:lnTo>
                  <a:pt x="3278" y="262"/>
                </a:lnTo>
                <a:lnTo>
                  <a:pt x="3275" y="268"/>
                </a:lnTo>
                <a:lnTo>
                  <a:pt x="3271" y="273"/>
                </a:lnTo>
                <a:lnTo>
                  <a:pt x="3265" y="277"/>
                </a:lnTo>
                <a:lnTo>
                  <a:pt x="3258" y="281"/>
                </a:lnTo>
                <a:lnTo>
                  <a:pt x="3252" y="283"/>
                </a:lnTo>
                <a:lnTo>
                  <a:pt x="3244" y="284"/>
                </a:lnTo>
                <a:lnTo>
                  <a:pt x="3244" y="284"/>
                </a:lnTo>
                <a:lnTo>
                  <a:pt x="3237" y="283"/>
                </a:lnTo>
                <a:lnTo>
                  <a:pt x="3231" y="281"/>
                </a:lnTo>
                <a:lnTo>
                  <a:pt x="3225" y="277"/>
                </a:lnTo>
                <a:lnTo>
                  <a:pt x="3220" y="273"/>
                </a:lnTo>
                <a:lnTo>
                  <a:pt x="3215" y="268"/>
                </a:lnTo>
                <a:lnTo>
                  <a:pt x="3212" y="262"/>
                </a:lnTo>
                <a:lnTo>
                  <a:pt x="3210" y="255"/>
                </a:lnTo>
                <a:lnTo>
                  <a:pt x="3208" y="247"/>
                </a:lnTo>
                <a:lnTo>
                  <a:pt x="3208" y="247"/>
                </a:lnTo>
                <a:close/>
                <a:moveTo>
                  <a:pt x="3012" y="638"/>
                </a:moveTo>
                <a:lnTo>
                  <a:pt x="3012" y="638"/>
                </a:lnTo>
                <a:lnTo>
                  <a:pt x="3024" y="648"/>
                </a:lnTo>
                <a:lnTo>
                  <a:pt x="3037" y="656"/>
                </a:lnTo>
                <a:lnTo>
                  <a:pt x="3050" y="665"/>
                </a:lnTo>
                <a:lnTo>
                  <a:pt x="3063" y="674"/>
                </a:lnTo>
                <a:lnTo>
                  <a:pt x="3076" y="682"/>
                </a:lnTo>
                <a:lnTo>
                  <a:pt x="3091" y="689"/>
                </a:lnTo>
                <a:lnTo>
                  <a:pt x="3105" y="695"/>
                </a:lnTo>
                <a:lnTo>
                  <a:pt x="3120" y="701"/>
                </a:lnTo>
                <a:lnTo>
                  <a:pt x="3134" y="705"/>
                </a:lnTo>
                <a:lnTo>
                  <a:pt x="3150" y="710"/>
                </a:lnTo>
                <a:lnTo>
                  <a:pt x="3165" y="714"/>
                </a:lnTo>
                <a:lnTo>
                  <a:pt x="3181" y="717"/>
                </a:lnTo>
                <a:lnTo>
                  <a:pt x="3196" y="720"/>
                </a:lnTo>
                <a:lnTo>
                  <a:pt x="3213" y="721"/>
                </a:lnTo>
                <a:lnTo>
                  <a:pt x="3228" y="722"/>
                </a:lnTo>
                <a:lnTo>
                  <a:pt x="3245" y="723"/>
                </a:lnTo>
                <a:lnTo>
                  <a:pt x="3245" y="723"/>
                </a:lnTo>
                <a:lnTo>
                  <a:pt x="3261" y="722"/>
                </a:lnTo>
                <a:lnTo>
                  <a:pt x="3277" y="721"/>
                </a:lnTo>
                <a:lnTo>
                  <a:pt x="3293" y="720"/>
                </a:lnTo>
                <a:lnTo>
                  <a:pt x="3309" y="717"/>
                </a:lnTo>
                <a:lnTo>
                  <a:pt x="3325" y="714"/>
                </a:lnTo>
                <a:lnTo>
                  <a:pt x="3341" y="710"/>
                </a:lnTo>
                <a:lnTo>
                  <a:pt x="3355" y="705"/>
                </a:lnTo>
                <a:lnTo>
                  <a:pt x="3370" y="701"/>
                </a:lnTo>
                <a:lnTo>
                  <a:pt x="3385" y="695"/>
                </a:lnTo>
                <a:lnTo>
                  <a:pt x="3399" y="689"/>
                </a:lnTo>
                <a:lnTo>
                  <a:pt x="3414" y="682"/>
                </a:lnTo>
                <a:lnTo>
                  <a:pt x="3427" y="674"/>
                </a:lnTo>
                <a:lnTo>
                  <a:pt x="3440" y="665"/>
                </a:lnTo>
                <a:lnTo>
                  <a:pt x="3454" y="656"/>
                </a:lnTo>
                <a:lnTo>
                  <a:pt x="3466" y="648"/>
                </a:lnTo>
                <a:lnTo>
                  <a:pt x="3477" y="638"/>
                </a:lnTo>
                <a:lnTo>
                  <a:pt x="3433" y="590"/>
                </a:lnTo>
                <a:lnTo>
                  <a:pt x="3433" y="590"/>
                </a:lnTo>
                <a:lnTo>
                  <a:pt x="3416" y="604"/>
                </a:lnTo>
                <a:lnTo>
                  <a:pt x="3398" y="617"/>
                </a:lnTo>
                <a:lnTo>
                  <a:pt x="3380" y="628"/>
                </a:lnTo>
                <a:lnTo>
                  <a:pt x="3362" y="638"/>
                </a:lnTo>
                <a:lnTo>
                  <a:pt x="3342" y="645"/>
                </a:lnTo>
                <a:lnTo>
                  <a:pt x="3321" y="652"/>
                </a:lnTo>
                <a:lnTo>
                  <a:pt x="3299" y="658"/>
                </a:lnTo>
                <a:lnTo>
                  <a:pt x="3277" y="660"/>
                </a:lnTo>
                <a:lnTo>
                  <a:pt x="3277" y="406"/>
                </a:lnTo>
                <a:lnTo>
                  <a:pt x="3339" y="406"/>
                </a:lnTo>
                <a:lnTo>
                  <a:pt x="3339" y="358"/>
                </a:lnTo>
                <a:lnTo>
                  <a:pt x="3277" y="358"/>
                </a:lnTo>
                <a:lnTo>
                  <a:pt x="3277" y="320"/>
                </a:lnTo>
                <a:lnTo>
                  <a:pt x="3277" y="320"/>
                </a:lnTo>
                <a:lnTo>
                  <a:pt x="3288" y="316"/>
                </a:lnTo>
                <a:lnTo>
                  <a:pt x="3297" y="309"/>
                </a:lnTo>
                <a:lnTo>
                  <a:pt x="3306" y="302"/>
                </a:lnTo>
                <a:lnTo>
                  <a:pt x="3314" y="293"/>
                </a:lnTo>
                <a:lnTo>
                  <a:pt x="3319" y="284"/>
                </a:lnTo>
                <a:lnTo>
                  <a:pt x="3324" y="273"/>
                </a:lnTo>
                <a:lnTo>
                  <a:pt x="3327" y="261"/>
                </a:lnTo>
                <a:lnTo>
                  <a:pt x="3328" y="248"/>
                </a:lnTo>
                <a:lnTo>
                  <a:pt x="3328" y="248"/>
                </a:lnTo>
                <a:lnTo>
                  <a:pt x="3327" y="240"/>
                </a:lnTo>
                <a:lnTo>
                  <a:pt x="3326" y="232"/>
                </a:lnTo>
                <a:lnTo>
                  <a:pt x="3324" y="224"/>
                </a:lnTo>
                <a:lnTo>
                  <a:pt x="3322" y="216"/>
                </a:lnTo>
                <a:lnTo>
                  <a:pt x="3318" y="208"/>
                </a:lnTo>
                <a:lnTo>
                  <a:pt x="3314" y="202"/>
                </a:lnTo>
                <a:lnTo>
                  <a:pt x="3309" y="195"/>
                </a:lnTo>
                <a:lnTo>
                  <a:pt x="3304" y="190"/>
                </a:lnTo>
                <a:lnTo>
                  <a:pt x="3298" y="185"/>
                </a:lnTo>
                <a:lnTo>
                  <a:pt x="3292" y="180"/>
                </a:lnTo>
                <a:lnTo>
                  <a:pt x="3285" y="176"/>
                </a:lnTo>
                <a:lnTo>
                  <a:pt x="3277" y="173"/>
                </a:lnTo>
                <a:lnTo>
                  <a:pt x="3270" y="170"/>
                </a:lnTo>
                <a:lnTo>
                  <a:pt x="3262" y="167"/>
                </a:lnTo>
                <a:lnTo>
                  <a:pt x="3254" y="166"/>
                </a:lnTo>
                <a:lnTo>
                  <a:pt x="3245" y="166"/>
                </a:lnTo>
                <a:lnTo>
                  <a:pt x="3245" y="166"/>
                </a:lnTo>
                <a:lnTo>
                  <a:pt x="3236" y="166"/>
                </a:lnTo>
                <a:lnTo>
                  <a:pt x="3228" y="167"/>
                </a:lnTo>
                <a:lnTo>
                  <a:pt x="3221" y="170"/>
                </a:lnTo>
                <a:lnTo>
                  <a:pt x="3213" y="173"/>
                </a:lnTo>
                <a:lnTo>
                  <a:pt x="3205" y="176"/>
                </a:lnTo>
                <a:lnTo>
                  <a:pt x="3199" y="180"/>
                </a:lnTo>
                <a:lnTo>
                  <a:pt x="3192" y="185"/>
                </a:lnTo>
                <a:lnTo>
                  <a:pt x="3186" y="190"/>
                </a:lnTo>
                <a:lnTo>
                  <a:pt x="3181" y="195"/>
                </a:lnTo>
                <a:lnTo>
                  <a:pt x="3176" y="202"/>
                </a:lnTo>
                <a:lnTo>
                  <a:pt x="3172" y="208"/>
                </a:lnTo>
                <a:lnTo>
                  <a:pt x="3169" y="216"/>
                </a:lnTo>
                <a:lnTo>
                  <a:pt x="3165" y="224"/>
                </a:lnTo>
                <a:lnTo>
                  <a:pt x="3163" y="232"/>
                </a:lnTo>
                <a:lnTo>
                  <a:pt x="3162" y="240"/>
                </a:lnTo>
                <a:lnTo>
                  <a:pt x="3162" y="248"/>
                </a:lnTo>
                <a:lnTo>
                  <a:pt x="3162" y="248"/>
                </a:lnTo>
                <a:lnTo>
                  <a:pt x="3163" y="261"/>
                </a:lnTo>
                <a:lnTo>
                  <a:pt x="3165" y="273"/>
                </a:lnTo>
                <a:lnTo>
                  <a:pt x="3170" y="284"/>
                </a:lnTo>
                <a:lnTo>
                  <a:pt x="3176" y="293"/>
                </a:lnTo>
                <a:lnTo>
                  <a:pt x="3183" y="302"/>
                </a:lnTo>
                <a:lnTo>
                  <a:pt x="3192" y="309"/>
                </a:lnTo>
                <a:lnTo>
                  <a:pt x="3202" y="316"/>
                </a:lnTo>
                <a:lnTo>
                  <a:pt x="3213" y="320"/>
                </a:lnTo>
                <a:lnTo>
                  <a:pt x="3213" y="358"/>
                </a:lnTo>
                <a:lnTo>
                  <a:pt x="3151" y="358"/>
                </a:lnTo>
                <a:lnTo>
                  <a:pt x="3151" y="406"/>
                </a:lnTo>
                <a:lnTo>
                  <a:pt x="3213" y="406"/>
                </a:lnTo>
                <a:lnTo>
                  <a:pt x="3213" y="660"/>
                </a:lnTo>
                <a:lnTo>
                  <a:pt x="3213" y="660"/>
                </a:lnTo>
                <a:lnTo>
                  <a:pt x="3191" y="658"/>
                </a:lnTo>
                <a:lnTo>
                  <a:pt x="3170" y="652"/>
                </a:lnTo>
                <a:lnTo>
                  <a:pt x="3149" y="645"/>
                </a:lnTo>
                <a:lnTo>
                  <a:pt x="3129" y="638"/>
                </a:lnTo>
                <a:lnTo>
                  <a:pt x="3110" y="628"/>
                </a:lnTo>
                <a:lnTo>
                  <a:pt x="3091" y="617"/>
                </a:lnTo>
                <a:lnTo>
                  <a:pt x="3074" y="604"/>
                </a:lnTo>
                <a:lnTo>
                  <a:pt x="3058" y="590"/>
                </a:lnTo>
                <a:lnTo>
                  <a:pt x="3012" y="638"/>
                </a:lnTo>
                <a:close/>
                <a:moveTo>
                  <a:pt x="2881" y="358"/>
                </a:moveTo>
                <a:lnTo>
                  <a:pt x="2881" y="358"/>
                </a:lnTo>
                <a:lnTo>
                  <a:pt x="2881" y="340"/>
                </a:lnTo>
                <a:lnTo>
                  <a:pt x="2883" y="322"/>
                </a:lnTo>
                <a:lnTo>
                  <a:pt x="2886" y="304"/>
                </a:lnTo>
                <a:lnTo>
                  <a:pt x="2889" y="286"/>
                </a:lnTo>
                <a:lnTo>
                  <a:pt x="2892" y="269"/>
                </a:lnTo>
                <a:lnTo>
                  <a:pt x="2898" y="252"/>
                </a:lnTo>
                <a:lnTo>
                  <a:pt x="2903" y="235"/>
                </a:lnTo>
                <a:lnTo>
                  <a:pt x="2910" y="218"/>
                </a:lnTo>
                <a:lnTo>
                  <a:pt x="2917" y="203"/>
                </a:lnTo>
                <a:lnTo>
                  <a:pt x="2926" y="187"/>
                </a:lnTo>
                <a:lnTo>
                  <a:pt x="2933" y="173"/>
                </a:lnTo>
                <a:lnTo>
                  <a:pt x="2943" y="157"/>
                </a:lnTo>
                <a:lnTo>
                  <a:pt x="2953" y="144"/>
                </a:lnTo>
                <a:lnTo>
                  <a:pt x="2964" y="131"/>
                </a:lnTo>
                <a:lnTo>
                  <a:pt x="2976" y="118"/>
                </a:lnTo>
                <a:lnTo>
                  <a:pt x="2988" y="104"/>
                </a:lnTo>
                <a:lnTo>
                  <a:pt x="3001" y="93"/>
                </a:lnTo>
                <a:lnTo>
                  <a:pt x="3013" y="82"/>
                </a:lnTo>
                <a:lnTo>
                  <a:pt x="3028" y="71"/>
                </a:lnTo>
                <a:lnTo>
                  <a:pt x="3042" y="61"/>
                </a:lnTo>
                <a:lnTo>
                  <a:pt x="3057" y="51"/>
                </a:lnTo>
                <a:lnTo>
                  <a:pt x="3072" y="43"/>
                </a:lnTo>
                <a:lnTo>
                  <a:pt x="3088" y="35"/>
                </a:lnTo>
                <a:lnTo>
                  <a:pt x="3103" y="28"/>
                </a:lnTo>
                <a:lnTo>
                  <a:pt x="3120" y="21"/>
                </a:lnTo>
                <a:lnTo>
                  <a:pt x="3137" y="16"/>
                </a:lnTo>
                <a:lnTo>
                  <a:pt x="3154" y="11"/>
                </a:lnTo>
                <a:lnTo>
                  <a:pt x="3172" y="7"/>
                </a:lnTo>
                <a:lnTo>
                  <a:pt x="3190" y="3"/>
                </a:lnTo>
                <a:lnTo>
                  <a:pt x="3207" y="1"/>
                </a:lnTo>
                <a:lnTo>
                  <a:pt x="3226" y="0"/>
                </a:lnTo>
                <a:lnTo>
                  <a:pt x="3245" y="0"/>
                </a:lnTo>
                <a:lnTo>
                  <a:pt x="3245" y="0"/>
                </a:lnTo>
                <a:lnTo>
                  <a:pt x="3264" y="0"/>
                </a:lnTo>
                <a:lnTo>
                  <a:pt x="3282" y="1"/>
                </a:lnTo>
                <a:lnTo>
                  <a:pt x="3301" y="3"/>
                </a:lnTo>
                <a:lnTo>
                  <a:pt x="3318" y="7"/>
                </a:lnTo>
                <a:lnTo>
                  <a:pt x="3336" y="11"/>
                </a:lnTo>
                <a:lnTo>
                  <a:pt x="3353" y="16"/>
                </a:lnTo>
                <a:lnTo>
                  <a:pt x="3369" y="21"/>
                </a:lnTo>
                <a:lnTo>
                  <a:pt x="3386" y="28"/>
                </a:lnTo>
                <a:lnTo>
                  <a:pt x="3403" y="35"/>
                </a:lnTo>
                <a:lnTo>
                  <a:pt x="3418" y="43"/>
                </a:lnTo>
                <a:lnTo>
                  <a:pt x="3434" y="51"/>
                </a:lnTo>
                <a:lnTo>
                  <a:pt x="3448" y="61"/>
                </a:lnTo>
                <a:lnTo>
                  <a:pt x="3463" y="71"/>
                </a:lnTo>
                <a:lnTo>
                  <a:pt x="3476" y="82"/>
                </a:lnTo>
                <a:lnTo>
                  <a:pt x="3489" y="93"/>
                </a:lnTo>
                <a:lnTo>
                  <a:pt x="3502" y="104"/>
                </a:lnTo>
                <a:lnTo>
                  <a:pt x="3515" y="118"/>
                </a:lnTo>
                <a:lnTo>
                  <a:pt x="3526" y="131"/>
                </a:lnTo>
                <a:lnTo>
                  <a:pt x="3537" y="144"/>
                </a:lnTo>
                <a:lnTo>
                  <a:pt x="3547" y="157"/>
                </a:lnTo>
                <a:lnTo>
                  <a:pt x="3556" y="173"/>
                </a:lnTo>
                <a:lnTo>
                  <a:pt x="3565" y="187"/>
                </a:lnTo>
                <a:lnTo>
                  <a:pt x="3572" y="203"/>
                </a:lnTo>
                <a:lnTo>
                  <a:pt x="3580" y="218"/>
                </a:lnTo>
                <a:lnTo>
                  <a:pt x="3587" y="235"/>
                </a:lnTo>
                <a:lnTo>
                  <a:pt x="3592" y="252"/>
                </a:lnTo>
                <a:lnTo>
                  <a:pt x="3598" y="269"/>
                </a:lnTo>
                <a:lnTo>
                  <a:pt x="3601" y="286"/>
                </a:lnTo>
                <a:lnTo>
                  <a:pt x="3605" y="304"/>
                </a:lnTo>
                <a:lnTo>
                  <a:pt x="3607" y="322"/>
                </a:lnTo>
                <a:lnTo>
                  <a:pt x="3608" y="340"/>
                </a:lnTo>
                <a:lnTo>
                  <a:pt x="3609" y="358"/>
                </a:lnTo>
                <a:lnTo>
                  <a:pt x="3609" y="358"/>
                </a:lnTo>
                <a:lnTo>
                  <a:pt x="3609" y="376"/>
                </a:lnTo>
                <a:lnTo>
                  <a:pt x="3608" y="393"/>
                </a:lnTo>
                <a:lnTo>
                  <a:pt x="3606" y="408"/>
                </a:lnTo>
                <a:lnTo>
                  <a:pt x="3602" y="425"/>
                </a:lnTo>
                <a:lnTo>
                  <a:pt x="3599" y="440"/>
                </a:lnTo>
                <a:lnTo>
                  <a:pt x="3596" y="456"/>
                </a:lnTo>
                <a:lnTo>
                  <a:pt x="3591" y="471"/>
                </a:lnTo>
                <a:lnTo>
                  <a:pt x="3586" y="487"/>
                </a:lnTo>
                <a:lnTo>
                  <a:pt x="3579" y="501"/>
                </a:lnTo>
                <a:lnTo>
                  <a:pt x="3572" y="516"/>
                </a:lnTo>
                <a:lnTo>
                  <a:pt x="3566" y="530"/>
                </a:lnTo>
                <a:lnTo>
                  <a:pt x="3558" y="543"/>
                </a:lnTo>
                <a:lnTo>
                  <a:pt x="3549" y="557"/>
                </a:lnTo>
                <a:lnTo>
                  <a:pt x="3540" y="570"/>
                </a:lnTo>
                <a:lnTo>
                  <a:pt x="3531" y="583"/>
                </a:lnTo>
                <a:lnTo>
                  <a:pt x="3520" y="595"/>
                </a:lnTo>
                <a:lnTo>
                  <a:pt x="3474" y="548"/>
                </a:lnTo>
                <a:lnTo>
                  <a:pt x="3474" y="548"/>
                </a:lnTo>
                <a:lnTo>
                  <a:pt x="3489" y="528"/>
                </a:lnTo>
                <a:lnTo>
                  <a:pt x="3502" y="506"/>
                </a:lnTo>
                <a:lnTo>
                  <a:pt x="3514" y="483"/>
                </a:lnTo>
                <a:lnTo>
                  <a:pt x="3524" y="459"/>
                </a:lnTo>
                <a:lnTo>
                  <a:pt x="3531" y="435"/>
                </a:lnTo>
                <a:lnTo>
                  <a:pt x="3537" y="410"/>
                </a:lnTo>
                <a:lnTo>
                  <a:pt x="3540" y="385"/>
                </a:lnTo>
                <a:lnTo>
                  <a:pt x="3541" y="358"/>
                </a:lnTo>
                <a:lnTo>
                  <a:pt x="3541" y="358"/>
                </a:lnTo>
                <a:lnTo>
                  <a:pt x="3540" y="344"/>
                </a:lnTo>
                <a:lnTo>
                  <a:pt x="3539" y="328"/>
                </a:lnTo>
                <a:lnTo>
                  <a:pt x="3538" y="314"/>
                </a:lnTo>
                <a:lnTo>
                  <a:pt x="3535" y="299"/>
                </a:lnTo>
                <a:lnTo>
                  <a:pt x="3531" y="285"/>
                </a:lnTo>
                <a:lnTo>
                  <a:pt x="3528" y="271"/>
                </a:lnTo>
                <a:lnTo>
                  <a:pt x="3522" y="257"/>
                </a:lnTo>
                <a:lnTo>
                  <a:pt x="3518" y="244"/>
                </a:lnTo>
                <a:lnTo>
                  <a:pt x="3511" y="231"/>
                </a:lnTo>
                <a:lnTo>
                  <a:pt x="3505" y="217"/>
                </a:lnTo>
                <a:lnTo>
                  <a:pt x="3498" y="205"/>
                </a:lnTo>
                <a:lnTo>
                  <a:pt x="3490" y="193"/>
                </a:lnTo>
                <a:lnTo>
                  <a:pt x="3481" y="182"/>
                </a:lnTo>
                <a:lnTo>
                  <a:pt x="3473" y="170"/>
                </a:lnTo>
                <a:lnTo>
                  <a:pt x="3464" y="160"/>
                </a:lnTo>
                <a:lnTo>
                  <a:pt x="3454" y="149"/>
                </a:lnTo>
                <a:lnTo>
                  <a:pt x="3444" y="139"/>
                </a:lnTo>
                <a:lnTo>
                  <a:pt x="3433" y="130"/>
                </a:lnTo>
                <a:lnTo>
                  <a:pt x="3422" y="121"/>
                </a:lnTo>
                <a:lnTo>
                  <a:pt x="3410" y="112"/>
                </a:lnTo>
                <a:lnTo>
                  <a:pt x="3398" y="104"/>
                </a:lnTo>
                <a:lnTo>
                  <a:pt x="3386" y="98"/>
                </a:lnTo>
                <a:lnTo>
                  <a:pt x="3373" y="91"/>
                </a:lnTo>
                <a:lnTo>
                  <a:pt x="3359" y="84"/>
                </a:lnTo>
                <a:lnTo>
                  <a:pt x="3346" y="80"/>
                </a:lnTo>
                <a:lnTo>
                  <a:pt x="3333" y="74"/>
                </a:lnTo>
                <a:lnTo>
                  <a:pt x="3318" y="71"/>
                </a:lnTo>
                <a:lnTo>
                  <a:pt x="3304" y="68"/>
                </a:lnTo>
                <a:lnTo>
                  <a:pt x="3289" y="64"/>
                </a:lnTo>
                <a:lnTo>
                  <a:pt x="3275" y="63"/>
                </a:lnTo>
                <a:lnTo>
                  <a:pt x="3261" y="62"/>
                </a:lnTo>
                <a:lnTo>
                  <a:pt x="3245" y="61"/>
                </a:lnTo>
                <a:lnTo>
                  <a:pt x="3245" y="61"/>
                </a:lnTo>
                <a:lnTo>
                  <a:pt x="3230" y="62"/>
                </a:lnTo>
                <a:lnTo>
                  <a:pt x="3215" y="63"/>
                </a:lnTo>
                <a:lnTo>
                  <a:pt x="3201" y="64"/>
                </a:lnTo>
                <a:lnTo>
                  <a:pt x="3185" y="68"/>
                </a:lnTo>
                <a:lnTo>
                  <a:pt x="3172" y="71"/>
                </a:lnTo>
                <a:lnTo>
                  <a:pt x="3157" y="74"/>
                </a:lnTo>
                <a:lnTo>
                  <a:pt x="3144" y="80"/>
                </a:lnTo>
                <a:lnTo>
                  <a:pt x="3130" y="84"/>
                </a:lnTo>
                <a:lnTo>
                  <a:pt x="3118" y="91"/>
                </a:lnTo>
                <a:lnTo>
                  <a:pt x="3104" y="98"/>
                </a:lnTo>
                <a:lnTo>
                  <a:pt x="3092" y="104"/>
                </a:lnTo>
                <a:lnTo>
                  <a:pt x="3080" y="112"/>
                </a:lnTo>
                <a:lnTo>
                  <a:pt x="3069" y="121"/>
                </a:lnTo>
                <a:lnTo>
                  <a:pt x="3058" y="130"/>
                </a:lnTo>
                <a:lnTo>
                  <a:pt x="3047" y="139"/>
                </a:lnTo>
                <a:lnTo>
                  <a:pt x="3037" y="149"/>
                </a:lnTo>
                <a:lnTo>
                  <a:pt x="3027" y="160"/>
                </a:lnTo>
                <a:lnTo>
                  <a:pt x="3017" y="170"/>
                </a:lnTo>
                <a:lnTo>
                  <a:pt x="3008" y="182"/>
                </a:lnTo>
                <a:lnTo>
                  <a:pt x="3000" y="193"/>
                </a:lnTo>
                <a:lnTo>
                  <a:pt x="2992" y="205"/>
                </a:lnTo>
                <a:lnTo>
                  <a:pt x="2985" y="217"/>
                </a:lnTo>
                <a:lnTo>
                  <a:pt x="2979" y="231"/>
                </a:lnTo>
                <a:lnTo>
                  <a:pt x="2972" y="244"/>
                </a:lnTo>
                <a:lnTo>
                  <a:pt x="2967" y="257"/>
                </a:lnTo>
                <a:lnTo>
                  <a:pt x="2962" y="271"/>
                </a:lnTo>
                <a:lnTo>
                  <a:pt x="2959" y="285"/>
                </a:lnTo>
                <a:lnTo>
                  <a:pt x="2956" y="299"/>
                </a:lnTo>
                <a:lnTo>
                  <a:pt x="2952" y="314"/>
                </a:lnTo>
                <a:lnTo>
                  <a:pt x="2951" y="328"/>
                </a:lnTo>
                <a:lnTo>
                  <a:pt x="2949" y="344"/>
                </a:lnTo>
                <a:lnTo>
                  <a:pt x="2949" y="358"/>
                </a:lnTo>
                <a:lnTo>
                  <a:pt x="2949" y="358"/>
                </a:lnTo>
                <a:lnTo>
                  <a:pt x="2950" y="385"/>
                </a:lnTo>
                <a:lnTo>
                  <a:pt x="2953" y="410"/>
                </a:lnTo>
                <a:lnTo>
                  <a:pt x="2959" y="435"/>
                </a:lnTo>
                <a:lnTo>
                  <a:pt x="2967" y="459"/>
                </a:lnTo>
                <a:lnTo>
                  <a:pt x="2976" y="483"/>
                </a:lnTo>
                <a:lnTo>
                  <a:pt x="2988" y="506"/>
                </a:lnTo>
                <a:lnTo>
                  <a:pt x="3001" y="528"/>
                </a:lnTo>
                <a:lnTo>
                  <a:pt x="3017" y="548"/>
                </a:lnTo>
                <a:lnTo>
                  <a:pt x="2969" y="595"/>
                </a:lnTo>
                <a:lnTo>
                  <a:pt x="2969" y="595"/>
                </a:lnTo>
                <a:lnTo>
                  <a:pt x="2959" y="583"/>
                </a:lnTo>
                <a:lnTo>
                  <a:pt x="2950" y="570"/>
                </a:lnTo>
                <a:lnTo>
                  <a:pt x="2941" y="557"/>
                </a:lnTo>
                <a:lnTo>
                  <a:pt x="2932" y="543"/>
                </a:lnTo>
                <a:lnTo>
                  <a:pt x="2924" y="530"/>
                </a:lnTo>
                <a:lnTo>
                  <a:pt x="2917" y="516"/>
                </a:lnTo>
                <a:lnTo>
                  <a:pt x="2910" y="501"/>
                </a:lnTo>
                <a:lnTo>
                  <a:pt x="2905" y="487"/>
                </a:lnTo>
                <a:lnTo>
                  <a:pt x="2899" y="471"/>
                </a:lnTo>
                <a:lnTo>
                  <a:pt x="2895" y="456"/>
                </a:lnTo>
                <a:lnTo>
                  <a:pt x="2890" y="440"/>
                </a:lnTo>
                <a:lnTo>
                  <a:pt x="2887" y="425"/>
                </a:lnTo>
                <a:lnTo>
                  <a:pt x="2885" y="408"/>
                </a:lnTo>
                <a:lnTo>
                  <a:pt x="2882" y="393"/>
                </a:lnTo>
                <a:lnTo>
                  <a:pt x="2881" y="376"/>
                </a:lnTo>
                <a:lnTo>
                  <a:pt x="2881" y="358"/>
                </a:lnTo>
                <a:lnTo>
                  <a:pt x="2881" y="358"/>
                </a:lnTo>
                <a:close/>
                <a:moveTo>
                  <a:pt x="2569" y="472"/>
                </a:moveTo>
                <a:lnTo>
                  <a:pt x="2569" y="248"/>
                </a:lnTo>
                <a:lnTo>
                  <a:pt x="2630" y="248"/>
                </a:lnTo>
                <a:lnTo>
                  <a:pt x="2630" y="421"/>
                </a:lnTo>
                <a:lnTo>
                  <a:pt x="2733" y="421"/>
                </a:lnTo>
                <a:lnTo>
                  <a:pt x="2733" y="472"/>
                </a:lnTo>
                <a:lnTo>
                  <a:pt x="2569" y="472"/>
                </a:lnTo>
                <a:close/>
                <a:moveTo>
                  <a:pt x="2359" y="472"/>
                </a:moveTo>
                <a:lnTo>
                  <a:pt x="2525" y="472"/>
                </a:lnTo>
                <a:lnTo>
                  <a:pt x="2525" y="421"/>
                </a:lnTo>
                <a:lnTo>
                  <a:pt x="2415" y="421"/>
                </a:lnTo>
                <a:lnTo>
                  <a:pt x="2415" y="383"/>
                </a:lnTo>
                <a:lnTo>
                  <a:pt x="2506" y="383"/>
                </a:lnTo>
                <a:lnTo>
                  <a:pt x="2506" y="336"/>
                </a:lnTo>
                <a:lnTo>
                  <a:pt x="2415" y="336"/>
                </a:lnTo>
                <a:lnTo>
                  <a:pt x="2415" y="297"/>
                </a:lnTo>
                <a:lnTo>
                  <a:pt x="2520" y="297"/>
                </a:lnTo>
                <a:lnTo>
                  <a:pt x="2520" y="248"/>
                </a:lnTo>
                <a:lnTo>
                  <a:pt x="2359" y="248"/>
                </a:lnTo>
                <a:lnTo>
                  <a:pt x="2359" y="472"/>
                </a:lnTo>
                <a:close/>
                <a:moveTo>
                  <a:pt x="2102" y="360"/>
                </a:moveTo>
                <a:lnTo>
                  <a:pt x="2102" y="360"/>
                </a:lnTo>
                <a:lnTo>
                  <a:pt x="2102" y="347"/>
                </a:lnTo>
                <a:lnTo>
                  <a:pt x="2105" y="335"/>
                </a:lnTo>
                <a:lnTo>
                  <a:pt x="2107" y="324"/>
                </a:lnTo>
                <a:lnTo>
                  <a:pt x="2110" y="313"/>
                </a:lnTo>
                <a:lnTo>
                  <a:pt x="2115" y="302"/>
                </a:lnTo>
                <a:lnTo>
                  <a:pt x="2119" y="292"/>
                </a:lnTo>
                <a:lnTo>
                  <a:pt x="2125" y="283"/>
                </a:lnTo>
                <a:lnTo>
                  <a:pt x="2132" y="275"/>
                </a:lnTo>
                <a:lnTo>
                  <a:pt x="2139" y="267"/>
                </a:lnTo>
                <a:lnTo>
                  <a:pt x="2148" y="261"/>
                </a:lnTo>
                <a:lnTo>
                  <a:pt x="2157" y="255"/>
                </a:lnTo>
                <a:lnTo>
                  <a:pt x="2167" y="251"/>
                </a:lnTo>
                <a:lnTo>
                  <a:pt x="2177" y="246"/>
                </a:lnTo>
                <a:lnTo>
                  <a:pt x="2188" y="244"/>
                </a:lnTo>
                <a:lnTo>
                  <a:pt x="2200" y="242"/>
                </a:lnTo>
                <a:lnTo>
                  <a:pt x="2212" y="242"/>
                </a:lnTo>
                <a:lnTo>
                  <a:pt x="2212" y="242"/>
                </a:lnTo>
                <a:lnTo>
                  <a:pt x="2231" y="243"/>
                </a:lnTo>
                <a:lnTo>
                  <a:pt x="2239" y="244"/>
                </a:lnTo>
                <a:lnTo>
                  <a:pt x="2248" y="246"/>
                </a:lnTo>
                <a:lnTo>
                  <a:pt x="2255" y="250"/>
                </a:lnTo>
                <a:lnTo>
                  <a:pt x="2263" y="253"/>
                </a:lnTo>
                <a:lnTo>
                  <a:pt x="2271" y="256"/>
                </a:lnTo>
                <a:lnTo>
                  <a:pt x="2278" y="261"/>
                </a:lnTo>
                <a:lnTo>
                  <a:pt x="2283" y="266"/>
                </a:lnTo>
                <a:lnTo>
                  <a:pt x="2289" y="272"/>
                </a:lnTo>
                <a:lnTo>
                  <a:pt x="2294" y="278"/>
                </a:lnTo>
                <a:lnTo>
                  <a:pt x="2299" y="285"/>
                </a:lnTo>
                <a:lnTo>
                  <a:pt x="2303" y="293"/>
                </a:lnTo>
                <a:lnTo>
                  <a:pt x="2307" y="301"/>
                </a:lnTo>
                <a:lnTo>
                  <a:pt x="2309" y="309"/>
                </a:lnTo>
                <a:lnTo>
                  <a:pt x="2311" y="318"/>
                </a:lnTo>
                <a:lnTo>
                  <a:pt x="2251" y="318"/>
                </a:lnTo>
                <a:lnTo>
                  <a:pt x="2251" y="318"/>
                </a:lnTo>
                <a:lnTo>
                  <a:pt x="2249" y="310"/>
                </a:lnTo>
                <a:lnTo>
                  <a:pt x="2246" y="305"/>
                </a:lnTo>
                <a:lnTo>
                  <a:pt x="2241" y="301"/>
                </a:lnTo>
                <a:lnTo>
                  <a:pt x="2237" y="296"/>
                </a:lnTo>
                <a:lnTo>
                  <a:pt x="2231" y="294"/>
                </a:lnTo>
                <a:lnTo>
                  <a:pt x="2226" y="292"/>
                </a:lnTo>
                <a:lnTo>
                  <a:pt x="2220" y="292"/>
                </a:lnTo>
                <a:lnTo>
                  <a:pt x="2213" y="291"/>
                </a:lnTo>
                <a:lnTo>
                  <a:pt x="2213" y="291"/>
                </a:lnTo>
                <a:lnTo>
                  <a:pt x="2207" y="292"/>
                </a:lnTo>
                <a:lnTo>
                  <a:pt x="2201" y="293"/>
                </a:lnTo>
                <a:lnTo>
                  <a:pt x="2196" y="294"/>
                </a:lnTo>
                <a:lnTo>
                  <a:pt x="2191" y="296"/>
                </a:lnTo>
                <a:lnTo>
                  <a:pt x="2187" y="299"/>
                </a:lnTo>
                <a:lnTo>
                  <a:pt x="2182" y="303"/>
                </a:lnTo>
                <a:lnTo>
                  <a:pt x="2174" y="312"/>
                </a:lnTo>
                <a:lnTo>
                  <a:pt x="2169" y="322"/>
                </a:lnTo>
                <a:lnTo>
                  <a:pt x="2166" y="333"/>
                </a:lnTo>
                <a:lnTo>
                  <a:pt x="2163" y="346"/>
                </a:lnTo>
                <a:lnTo>
                  <a:pt x="2162" y="360"/>
                </a:lnTo>
                <a:lnTo>
                  <a:pt x="2162" y="360"/>
                </a:lnTo>
                <a:lnTo>
                  <a:pt x="2163" y="375"/>
                </a:lnTo>
                <a:lnTo>
                  <a:pt x="2166" y="388"/>
                </a:lnTo>
                <a:lnTo>
                  <a:pt x="2170" y="400"/>
                </a:lnTo>
                <a:lnTo>
                  <a:pt x="2176" y="410"/>
                </a:lnTo>
                <a:lnTo>
                  <a:pt x="2183" y="419"/>
                </a:lnTo>
                <a:lnTo>
                  <a:pt x="2188" y="422"/>
                </a:lnTo>
                <a:lnTo>
                  <a:pt x="2192" y="426"/>
                </a:lnTo>
                <a:lnTo>
                  <a:pt x="2198" y="428"/>
                </a:lnTo>
                <a:lnTo>
                  <a:pt x="2203" y="430"/>
                </a:lnTo>
                <a:lnTo>
                  <a:pt x="2210" y="430"/>
                </a:lnTo>
                <a:lnTo>
                  <a:pt x="2217" y="431"/>
                </a:lnTo>
                <a:lnTo>
                  <a:pt x="2217" y="431"/>
                </a:lnTo>
                <a:lnTo>
                  <a:pt x="2228" y="430"/>
                </a:lnTo>
                <a:lnTo>
                  <a:pt x="2238" y="428"/>
                </a:lnTo>
                <a:lnTo>
                  <a:pt x="2247" y="425"/>
                </a:lnTo>
                <a:lnTo>
                  <a:pt x="2254" y="420"/>
                </a:lnTo>
                <a:lnTo>
                  <a:pt x="2254" y="391"/>
                </a:lnTo>
                <a:lnTo>
                  <a:pt x="2214" y="391"/>
                </a:lnTo>
                <a:lnTo>
                  <a:pt x="2214" y="347"/>
                </a:lnTo>
                <a:lnTo>
                  <a:pt x="2311" y="347"/>
                </a:lnTo>
                <a:lnTo>
                  <a:pt x="2311" y="448"/>
                </a:lnTo>
                <a:lnTo>
                  <a:pt x="2311" y="448"/>
                </a:lnTo>
                <a:lnTo>
                  <a:pt x="2300" y="456"/>
                </a:lnTo>
                <a:lnTo>
                  <a:pt x="2289" y="462"/>
                </a:lnTo>
                <a:lnTo>
                  <a:pt x="2277" y="468"/>
                </a:lnTo>
                <a:lnTo>
                  <a:pt x="2264" y="472"/>
                </a:lnTo>
                <a:lnTo>
                  <a:pt x="2253" y="476"/>
                </a:lnTo>
                <a:lnTo>
                  <a:pt x="2241" y="479"/>
                </a:lnTo>
                <a:lnTo>
                  <a:pt x="2230" y="480"/>
                </a:lnTo>
                <a:lnTo>
                  <a:pt x="2220" y="480"/>
                </a:lnTo>
                <a:lnTo>
                  <a:pt x="2220" y="480"/>
                </a:lnTo>
                <a:lnTo>
                  <a:pt x="2207" y="480"/>
                </a:lnTo>
                <a:lnTo>
                  <a:pt x="2193" y="478"/>
                </a:lnTo>
                <a:lnTo>
                  <a:pt x="2181" y="476"/>
                </a:lnTo>
                <a:lnTo>
                  <a:pt x="2170" y="472"/>
                </a:lnTo>
                <a:lnTo>
                  <a:pt x="2159" y="468"/>
                </a:lnTo>
                <a:lnTo>
                  <a:pt x="2150" y="462"/>
                </a:lnTo>
                <a:lnTo>
                  <a:pt x="2141" y="456"/>
                </a:lnTo>
                <a:lnTo>
                  <a:pt x="2132" y="449"/>
                </a:lnTo>
                <a:lnTo>
                  <a:pt x="2126" y="440"/>
                </a:lnTo>
                <a:lnTo>
                  <a:pt x="2119" y="431"/>
                </a:lnTo>
                <a:lnTo>
                  <a:pt x="2115" y="421"/>
                </a:lnTo>
                <a:lnTo>
                  <a:pt x="2110" y="411"/>
                </a:lnTo>
                <a:lnTo>
                  <a:pt x="2107" y="399"/>
                </a:lnTo>
                <a:lnTo>
                  <a:pt x="2105" y="387"/>
                </a:lnTo>
                <a:lnTo>
                  <a:pt x="2102" y="374"/>
                </a:lnTo>
                <a:lnTo>
                  <a:pt x="2102" y="360"/>
                </a:lnTo>
                <a:lnTo>
                  <a:pt x="2102" y="360"/>
                </a:lnTo>
                <a:close/>
                <a:moveTo>
                  <a:pt x="1945" y="393"/>
                </a:moveTo>
                <a:lnTo>
                  <a:pt x="1974" y="307"/>
                </a:lnTo>
                <a:lnTo>
                  <a:pt x="2004" y="393"/>
                </a:lnTo>
                <a:lnTo>
                  <a:pt x="1945" y="393"/>
                </a:lnTo>
                <a:close/>
                <a:moveTo>
                  <a:pt x="1857" y="472"/>
                </a:moveTo>
                <a:lnTo>
                  <a:pt x="1918" y="472"/>
                </a:lnTo>
                <a:lnTo>
                  <a:pt x="1929" y="439"/>
                </a:lnTo>
                <a:lnTo>
                  <a:pt x="2019" y="439"/>
                </a:lnTo>
                <a:lnTo>
                  <a:pt x="2030" y="472"/>
                </a:lnTo>
                <a:lnTo>
                  <a:pt x="2091" y="472"/>
                </a:lnTo>
                <a:lnTo>
                  <a:pt x="2006" y="248"/>
                </a:lnTo>
                <a:lnTo>
                  <a:pt x="1942" y="248"/>
                </a:lnTo>
                <a:lnTo>
                  <a:pt x="1857" y="472"/>
                </a:lnTo>
                <a:close/>
                <a:moveTo>
                  <a:pt x="1632" y="472"/>
                </a:moveTo>
                <a:lnTo>
                  <a:pt x="1687" y="472"/>
                </a:lnTo>
                <a:lnTo>
                  <a:pt x="1687" y="338"/>
                </a:lnTo>
                <a:lnTo>
                  <a:pt x="1766" y="472"/>
                </a:lnTo>
                <a:lnTo>
                  <a:pt x="1828" y="472"/>
                </a:lnTo>
                <a:lnTo>
                  <a:pt x="1828" y="248"/>
                </a:lnTo>
                <a:lnTo>
                  <a:pt x="1773" y="248"/>
                </a:lnTo>
                <a:lnTo>
                  <a:pt x="1773" y="380"/>
                </a:lnTo>
                <a:lnTo>
                  <a:pt x="1692" y="248"/>
                </a:lnTo>
                <a:lnTo>
                  <a:pt x="1632" y="248"/>
                </a:lnTo>
                <a:lnTo>
                  <a:pt x="1632" y="472"/>
                </a:lnTo>
                <a:close/>
                <a:moveTo>
                  <a:pt x="1378" y="383"/>
                </a:moveTo>
                <a:lnTo>
                  <a:pt x="1378" y="354"/>
                </a:lnTo>
                <a:lnTo>
                  <a:pt x="1468" y="354"/>
                </a:lnTo>
                <a:lnTo>
                  <a:pt x="1468" y="263"/>
                </a:lnTo>
                <a:lnTo>
                  <a:pt x="1501" y="263"/>
                </a:lnTo>
                <a:lnTo>
                  <a:pt x="1501" y="354"/>
                </a:lnTo>
                <a:lnTo>
                  <a:pt x="1592" y="354"/>
                </a:lnTo>
                <a:lnTo>
                  <a:pt x="1592" y="383"/>
                </a:lnTo>
                <a:lnTo>
                  <a:pt x="1501" y="383"/>
                </a:lnTo>
                <a:lnTo>
                  <a:pt x="1501" y="472"/>
                </a:lnTo>
                <a:lnTo>
                  <a:pt x="1468" y="472"/>
                </a:lnTo>
                <a:lnTo>
                  <a:pt x="1468" y="383"/>
                </a:lnTo>
                <a:lnTo>
                  <a:pt x="1378" y="383"/>
                </a:lnTo>
                <a:close/>
                <a:moveTo>
                  <a:pt x="1185" y="472"/>
                </a:moveTo>
                <a:lnTo>
                  <a:pt x="1351" y="472"/>
                </a:lnTo>
                <a:lnTo>
                  <a:pt x="1351" y="421"/>
                </a:lnTo>
                <a:lnTo>
                  <a:pt x="1241" y="421"/>
                </a:lnTo>
                <a:lnTo>
                  <a:pt x="1241" y="383"/>
                </a:lnTo>
                <a:lnTo>
                  <a:pt x="1332" y="383"/>
                </a:lnTo>
                <a:lnTo>
                  <a:pt x="1332" y="336"/>
                </a:lnTo>
                <a:lnTo>
                  <a:pt x="1241" y="336"/>
                </a:lnTo>
                <a:lnTo>
                  <a:pt x="1241" y="297"/>
                </a:lnTo>
                <a:lnTo>
                  <a:pt x="1346" y="297"/>
                </a:lnTo>
                <a:lnTo>
                  <a:pt x="1346" y="248"/>
                </a:lnTo>
                <a:lnTo>
                  <a:pt x="1185" y="248"/>
                </a:lnTo>
                <a:lnTo>
                  <a:pt x="1185" y="472"/>
                </a:lnTo>
                <a:close/>
                <a:moveTo>
                  <a:pt x="934" y="472"/>
                </a:moveTo>
                <a:lnTo>
                  <a:pt x="990" y="472"/>
                </a:lnTo>
                <a:lnTo>
                  <a:pt x="990" y="338"/>
                </a:lnTo>
                <a:lnTo>
                  <a:pt x="1068" y="472"/>
                </a:lnTo>
                <a:lnTo>
                  <a:pt x="1132" y="472"/>
                </a:lnTo>
                <a:lnTo>
                  <a:pt x="1132" y="248"/>
                </a:lnTo>
                <a:lnTo>
                  <a:pt x="1075" y="248"/>
                </a:lnTo>
                <a:lnTo>
                  <a:pt x="1075" y="380"/>
                </a:lnTo>
                <a:lnTo>
                  <a:pt x="995" y="248"/>
                </a:lnTo>
                <a:lnTo>
                  <a:pt x="934" y="248"/>
                </a:lnTo>
                <a:lnTo>
                  <a:pt x="934" y="472"/>
                </a:lnTo>
                <a:close/>
                <a:moveTo>
                  <a:pt x="681" y="472"/>
                </a:moveTo>
                <a:lnTo>
                  <a:pt x="740" y="472"/>
                </a:lnTo>
                <a:lnTo>
                  <a:pt x="740" y="386"/>
                </a:lnTo>
                <a:lnTo>
                  <a:pt x="821" y="386"/>
                </a:lnTo>
                <a:lnTo>
                  <a:pt x="821" y="472"/>
                </a:lnTo>
                <a:lnTo>
                  <a:pt x="881" y="472"/>
                </a:lnTo>
                <a:lnTo>
                  <a:pt x="881" y="248"/>
                </a:lnTo>
                <a:lnTo>
                  <a:pt x="821" y="248"/>
                </a:lnTo>
                <a:lnTo>
                  <a:pt x="821" y="333"/>
                </a:lnTo>
                <a:lnTo>
                  <a:pt x="740" y="333"/>
                </a:lnTo>
                <a:lnTo>
                  <a:pt x="740" y="248"/>
                </a:lnTo>
                <a:lnTo>
                  <a:pt x="681" y="248"/>
                </a:lnTo>
                <a:lnTo>
                  <a:pt x="681" y="472"/>
                </a:lnTo>
                <a:close/>
                <a:moveTo>
                  <a:pt x="469" y="472"/>
                </a:moveTo>
                <a:lnTo>
                  <a:pt x="636" y="472"/>
                </a:lnTo>
                <a:lnTo>
                  <a:pt x="636" y="421"/>
                </a:lnTo>
                <a:lnTo>
                  <a:pt x="526" y="421"/>
                </a:lnTo>
                <a:lnTo>
                  <a:pt x="526" y="383"/>
                </a:lnTo>
                <a:lnTo>
                  <a:pt x="617" y="383"/>
                </a:lnTo>
                <a:lnTo>
                  <a:pt x="617" y="336"/>
                </a:lnTo>
                <a:lnTo>
                  <a:pt x="526" y="336"/>
                </a:lnTo>
                <a:lnTo>
                  <a:pt x="526" y="297"/>
                </a:lnTo>
                <a:lnTo>
                  <a:pt x="630" y="297"/>
                </a:lnTo>
                <a:lnTo>
                  <a:pt x="630" y="248"/>
                </a:lnTo>
                <a:lnTo>
                  <a:pt x="469" y="248"/>
                </a:lnTo>
                <a:lnTo>
                  <a:pt x="469" y="472"/>
                </a:lnTo>
                <a:close/>
                <a:moveTo>
                  <a:pt x="222" y="380"/>
                </a:moveTo>
                <a:lnTo>
                  <a:pt x="222" y="380"/>
                </a:lnTo>
                <a:lnTo>
                  <a:pt x="222" y="394"/>
                </a:lnTo>
                <a:lnTo>
                  <a:pt x="224" y="406"/>
                </a:lnTo>
                <a:lnTo>
                  <a:pt x="226" y="417"/>
                </a:lnTo>
                <a:lnTo>
                  <a:pt x="230" y="427"/>
                </a:lnTo>
                <a:lnTo>
                  <a:pt x="234" y="436"/>
                </a:lnTo>
                <a:lnTo>
                  <a:pt x="239" y="444"/>
                </a:lnTo>
                <a:lnTo>
                  <a:pt x="245" y="451"/>
                </a:lnTo>
                <a:lnTo>
                  <a:pt x="251" y="458"/>
                </a:lnTo>
                <a:lnTo>
                  <a:pt x="258" y="464"/>
                </a:lnTo>
                <a:lnTo>
                  <a:pt x="266" y="468"/>
                </a:lnTo>
                <a:lnTo>
                  <a:pt x="274" y="471"/>
                </a:lnTo>
                <a:lnTo>
                  <a:pt x="283" y="475"/>
                </a:lnTo>
                <a:lnTo>
                  <a:pt x="292" y="478"/>
                </a:lnTo>
                <a:lnTo>
                  <a:pt x="301" y="479"/>
                </a:lnTo>
                <a:lnTo>
                  <a:pt x="311" y="480"/>
                </a:lnTo>
                <a:lnTo>
                  <a:pt x="321" y="480"/>
                </a:lnTo>
                <a:lnTo>
                  <a:pt x="321" y="480"/>
                </a:lnTo>
                <a:lnTo>
                  <a:pt x="330" y="480"/>
                </a:lnTo>
                <a:lnTo>
                  <a:pt x="339" y="479"/>
                </a:lnTo>
                <a:lnTo>
                  <a:pt x="348" y="478"/>
                </a:lnTo>
                <a:lnTo>
                  <a:pt x="357" y="475"/>
                </a:lnTo>
                <a:lnTo>
                  <a:pt x="366" y="471"/>
                </a:lnTo>
                <a:lnTo>
                  <a:pt x="374" y="468"/>
                </a:lnTo>
                <a:lnTo>
                  <a:pt x="382" y="464"/>
                </a:lnTo>
                <a:lnTo>
                  <a:pt x="388" y="458"/>
                </a:lnTo>
                <a:lnTo>
                  <a:pt x="395" y="451"/>
                </a:lnTo>
                <a:lnTo>
                  <a:pt x="401" y="444"/>
                </a:lnTo>
                <a:lnTo>
                  <a:pt x="406" y="436"/>
                </a:lnTo>
                <a:lnTo>
                  <a:pt x="409" y="427"/>
                </a:lnTo>
                <a:lnTo>
                  <a:pt x="414" y="417"/>
                </a:lnTo>
                <a:lnTo>
                  <a:pt x="416" y="406"/>
                </a:lnTo>
                <a:lnTo>
                  <a:pt x="417" y="394"/>
                </a:lnTo>
                <a:lnTo>
                  <a:pt x="418" y="380"/>
                </a:lnTo>
                <a:lnTo>
                  <a:pt x="418" y="248"/>
                </a:lnTo>
                <a:lnTo>
                  <a:pt x="357" y="248"/>
                </a:lnTo>
                <a:lnTo>
                  <a:pt x="357" y="389"/>
                </a:lnTo>
                <a:lnTo>
                  <a:pt x="357" y="389"/>
                </a:lnTo>
                <a:lnTo>
                  <a:pt x="356" y="398"/>
                </a:lnTo>
                <a:lnTo>
                  <a:pt x="355" y="407"/>
                </a:lnTo>
                <a:lnTo>
                  <a:pt x="352" y="414"/>
                </a:lnTo>
                <a:lnTo>
                  <a:pt x="348" y="419"/>
                </a:lnTo>
                <a:lnTo>
                  <a:pt x="343" y="424"/>
                </a:lnTo>
                <a:lnTo>
                  <a:pt x="336" y="427"/>
                </a:lnTo>
                <a:lnTo>
                  <a:pt x="328" y="429"/>
                </a:lnTo>
                <a:lnTo>
                  <a:pt x="321" y="429"/>
                </a:lnTo>
                <a:lnTo>
                  <a:pt x="321" y="429"/>
                </a:lnTo>
                <a:lnTo>
                  <a:pt x="312" y="429"/>
                </a:lnTo>
                <a:lnTo>
                  <a:pt x="304" y="427"/>
                </a:lnTo>
                <a:lnTo>
                  <a:pt x="297" y="424"/>
                </a:lnTo>
                <a:lnTo>
                  <a:pt x="292" y="419"/>
                </a:lnTo>
                <a:lnTo>
                  <a:pt x="287" y="414"/>
                </a:lnTo>
                <a:lnTo>
                  <a:pt x="285" y="407"/>
                </a:lnTo>
                <a:lnTo>
                  <a:pt x="283" y="398"/>
                </a:lnTo>
                <a:lnTo>
                  <a:pt x="283" y="389"/>
                </a:lnTo>
                <a:lnTo>
                  <a:pt x="283" y="248"/>
                </a:lnTo>
                <a:lnTo>
                  <a:pt x="222" y="248"/>
                </a:lnTo>
                <a:lnTo>
                  <a:pt x="222" y="380"/>
                </a:lnTo>
                <a:close/>
                <a:moveTo>
                  <a:pt x="0" y="472"/>
                </a:moveTo>
                <a:lnTo>
                  <a:pt x="60" y="472"/>
                </a:lnTo>
                <a:lnTo>
                  <a:pt x="60" y="409"/>
                </a:lnTo>
                <a:lnTo>
                  <a:pt x="80" y="384"/>
                </a:lnTo>
                <a:lnTo>
                  <a:pt x="131" y="472"/>
                </a:lnTo>
                <a:lnTo>
                  <a:pt x="201" y="472"/>
                </a:lnTo>
                <a:lnTo>
                  <a:pt x="120" y="340"/>
                </a:lnTo>
                <a:lnTo>
                  <a:pt x="192" y="248"/>
                </a:lnTo>
                <a:lnTo>
                  <a:pt x="122" y="248"/>
                </a:lnTo>
                <a:lnTo>
                  <a:pt x="60" y="328"/>
                </a:lnTo>
                <a:lnTo>
                  <a:pt x="60" y="248"/>
                </a:lnTo>
                <a:lnTo>
                  <a:pt x="0" y="248"/>
                </a:lnTo>
                <a:lnTo>
                  <a:pt x="0" y="472"/>
                </a:lnTo>
                <a:close/>
              </a:path>
            </a:pathLst>
          </a:custGeom>
          <a:solidFill>
            <a:srgbClr val="1D3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046" y="2926171"/>
            <a:ext cx="9982413" cy="3424928"/>
          </a:xfrm>
          <a:prstGeom prst="rect">
            <a:avLst/>
          </a:prstGeom>
        </p:spPr>
      </p:pic>
      <p:sp>
        <p:nvSpPr>
          <p:cNvPr id="14" name="Picture Placeholder 3"/>
          <p:cNvSpPr>
            <a:spLocks noGrp="1"/>
          </p:cNvSpPr>
          <p:nvPr>
            <p:ph type="pic" sz="quarter" idx="13" hasCustomPrompt="1"/>
          </p:nvPr>
        </p:nvSpPr>
        <p:spPr>
          <a:xfrm>
            <a:off x="3641892" y="3058132"/>
            <a:ext cx="4660014" cy="2888381"/>
          </a:xfrm>
          <a:prstGeom prst="rect">
            <a:avLst/>
          </a:prstGeom>
          <a:solidFill>
            <a:schemeClr val="bg2"/>
          </a:solidFill>
          <a:ln>
            <a:noFill/>
          </a:ln>
          <a:effectLst>
            <a:innerShdw blurRad="63500" dist="25400">
              <a:prstClr val="black"/>
            </a:innerShdw>
          </a:effectLst>
        </p:spPr>
        <p:txBody>
          <a:bodyPr tIns="648000"/>
          <a:lstStyle>
            <a:lvl1pPr marL="0" indent="0" algn="ctr">
              <a:buNone/>
              <a:defRPr/>
            </a:lvl1pPr>
          </a:lstStyle>
          <a:p>
            <a:r>
              <a:rPr lang="en-CA" dirty="0" smtClean="0"/>
              <a:t>Click icon to add image</a:t>
            </a:r>
            <a:endParaRPr lang="en-CA" dirty="0"/>
          </a:p>
        </p:txBody>
      </p:sp>
      <p:sp>
        <p:nvSpPr>
          <p:cNvPr id="15" name="Picture Placeholder 3"/>
          <p:cNvSpPr>
            <a:spLocks noGrp="1"/>
          </p:cNvSpPr>
          <p:nvPr>
            <p:ph type="pic" sz="quarter" idx="11" hasCustomPrompt="1"/>
          </p:nvPr>
        </p:nvSpPr>
        <p:spPr>
          <a:xfrm>
            <a:off x="1488758" y="3737885"/>
            <a:ext cx="2052000" cy="1771257"/>
          </a:xfrm>
          <a:prstGeom prst="rect">
            <a:avLst/>
          </a:prstGeom>
          <a:solidFill>
            <a:schemeClr val="bg2"/>
          </a:solidFill>
          <a:effectLst>
            <a:innerShdw blurRad="63500" dist="25400">
              <a:prstClr val="black"/>
            </a:innerShdw>
          </a:effectLst>
        </p:spPr>
        <p:txBody>
          <a:bodyPr tIns="360000">
            <a:normAutofit/>
          </a:bodyPr>
          <a:lstStyle>
            <a:lvl1pPr marL="0" indent="0" algn="ctr">
              <a:buNone/>
              <a:defRPr sz="1200"/>
            </a:lvl1pPr>
          </a:lstStyle>
          <a:p>
            <a:r>
              <a:rPr lang="en-CA" dirty="0" smtClean="0"/>
              <a:t>Click icon to add image</a:t>
            </a:r>
            <a:endParaRPr lang="en-CA" dirty="0"/>
          </a:p>
        </p:txBody>
      </p:sp>
      <p:sp>
        <p:nvSpPr>
          <p:cNvPr id="16" name="Picture Placeholder 3"/>
          <p:cNvSpPr>
            <a:spLocks noGrp="1"/>
          </p:cNvSpPr>
          <p:nvPr>
            <p:ph type="pic" sz="quarter" idx="14" hasCustomPrompt="1"/>
          </p:nvPr>
        </p:nvSpPr>
        <p:spPr>
          <a:xfrm>
            <a:off x="8437469" y="3740605"/>
            <a:ext cx="2016000" cy="1768537"/>
          </a:xfrm>
          <a:prstGeom prst="rect">
            <a:avLst/>
          </a:prstGeom>
          <a:solidFill>
            <a:schemeClr val="bg2"/>
          </a:solidFill>
          <a:effectLst>
            <a:innerShdw blurRad="63500" dist="25400">
              <a:prstClr val="black"/>
            </a:innerShdw>
          </a:effectLst>
        </p:spPr>
        <p:txBody>
          <a:bodyPr tIns="360000">
            <a:normAutofit/>
          </a:bodyPr>
          <a:lstStyle>
            <a:lvl1pPr marL="0" indent="0" algn="ctr">
              <a:buNone/>
              <a:defRPr sz="1200"/>
            </a:lvl1pPr>
          </a:lstStyle>
          <a:p>
            <a:r>
              <a:rPr lang="en-CA" dirty="0" smtClean="0"/>
              <a:t>Click icon to add image</a:t>
            </a:r>
            <a:endParaRPr lang="en-CA" dirty="0"/>
          </a:p>
        </p:txBody>
      </p:sp>
      <p:cxnSp>
        <p:nvCxnSpPr>
          <p:cNvPr id="18" name="Straight Connector 17"/>
          <p:cNvCxnSpPr/>
          <p:nvPr/>
        </p:nvCxnSpPr>
        <p:spPr>
          <a:xfrm flipV="1">
            <a:off x="2509005" y="2930745"/>
            <a:ext cx="0" cy="648000"/>
          </a:xfrm>
          <a:prstGeom prst="line">
            <a:avLst/>
          </a:prstGeom>
          <a:ln w="12700">
            <a:solidFill>
              <a:schemeClr val="accent1"/>
            </a:solidFill>
            <a:prstDash val="sysDash"/>
            <a:tailEnd type="oval"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6087435" y="2242606"/>
            <a:ext cx="0" cy="576000"/>
          </a:xfrm>
          <a:prstGeom prst="line">
            <a:avLst/>
          </a:prstGeom>
          <a:ln w="12700">
            <a:solidFill>
              <a:schemeClr val="accent1"/>
            </a:solidFill>
            <a:prstDash val="sysDash"/>
            <a:tailEnd type="oval"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9486006" y="2930745"/>
            <a:ext cx="0" cy="648000"/>
          </a:xfrm>
          <a:prstGeom prst="line">
            <a:avLst/>
          </a:prstGeom>
          <a:ln w="12700">
            <a:solidFill>
              <a:schemeClr val="accent1"/>
            </a:solidFill>
            <a:prstDash val="sysDash"/>
            <a:tailEnd type="oval" w="med" len="med"/>
          </a:ln>
        </p:spPr>
        <p:style>
          <a:lnRef idx="1">
            <a:schemeClr val="dk1"/>
          </a:lnRef>
          <a:fillRef idx="0">
            <a:schemeClr val="dk1"/>
          </a:fillRef>
          <a:effectRef idx="0">
            <a:schemeClr val="dk1"/>
          </a:effectRef>
          <a:fontRef idx="minor">
            <a:schemeClr val="tx1"/>
          </a:fontRef>
        </p:style>
      </p:cxnSp>
      <p:sp>
        <p:nvSpPr>
          <p:cNvPr id="23" name="Text Placeholder 10"/>
          <p:cNvSpPr>
            <a:spLocks noGrp="1"/>
          </p:cNvSpPr>
          <p:nvPr>
            <p:ph type="body" sz="quarter" idx="43" hasCustomPrompt="1"/>
          </p:nvPr>
        </p:nvSpPr>
        <p:spPr>
          <a:xfrm>
            <a:off x="1069005" y="2238487"/>
            <a:ext cx="2880000" cy="504000"/>
          </a:xfrm>
        </p:spPr>
        <p:txBody>
          <a:bodyPr lIns="0" tIns="46800" rIns="0" bIns="46800" anchor="b">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4" name="Text Placeholder 10"/>
          <p:cNvSpPr>
            <a:spLocks noGrp="1"/>
          </p:cNvSpPr>
          <p:nvPr>
            <p:ph type="body" sz="quarter" idx="44" hasCustomPrompt="1"/>
          </p:nvPr>
        </p:nvSpPr>
        <p:spPr>
          <a:xfrm>
            <a:off x="8046006" y="2238487"/>
            <a:ext cx="2880000" cy="504000"/>
          </a:xfrm>
        </p:spPr>
        <p:txBody>
          <a:bodyPr lIns="0" tIns="46800" rIns="0" bIns="46800" anchor="b">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
        <p:nvSpPr>
          <p:cNvPr id="25" name="Text Placeholder 10"/>
          <p:cNvSpPr>
            <a:spLocks noGrp="1"/>
          </p:cNvSpPr>
          <p:nvPr>
            <p:ph type="body" sz="quarter" idx="45" hasCustomPrompt="1"/>
          </p:nvPr>
        </p:nvSpPr>
        <p:spPr>
          <a:xfrm>
            <a:off x="4660308" y="1584672"/>
            <a:ext cx="2880000" cy="504000"/>
          </a:xfrm>
        </p:spPr>
        <p:txBody>
          <a:bodyPr lIns="0" tIns="46800" rIns="0" bIns="46800" anchor="b">
            <a:noAutofit/>
          </a:bodyPr>
          <a:lstStyle>
            <a:lvl1pPr marL="0" indent="0" algn="ctr">
              <a:lnSpc>
                <a:spcPct val="114000"/>
              </a:lnSpc>
              <a:spcBef>
                <a:spcPts val="0"/>
              </a:spcBef>
              <a:spcAft>
                <a:spcPts val="600"/>
              </a:spcAft>
              <a:buNone/>
              <a:defRPr sz="1400" b="0" baseline="0">
                <a:solidFill>
                  <a:srgbClr val="000000"/>
                </a:solidFill>
                <a:latin typeface="+mn-lt"/>
              </a:defRPr>
            </a:lvl1pPr>
          </a:lstStyle>
          <a:p>
            <a:pPr lvl="0"/>
            <a:r>
              <a:rPr lang="en-GB" noProof="0" dirty="0" smtClean="0"/>
              <a:t>Enter body text 14pt</a:t>
            </a:r>
            <a:endParaRPr lang="en-GB" noProof="0" dirty="0"/>
          </a:p>
        </p:txBody>
      </p:sp>
    </p:spTree>
    <p:extLst>
      <p:ext uri="{BB962C8B-B14F-4D97-AF65-F5344CB8AC3E}">
        <p14:creationId xmlns:p14="http://schemas.microsoft.com/office/powerpoint/2010/main" val="28045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Double_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C49EE0-23E2-6448-AEC9-AA822ECBD4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2079" y="563207"/>
            <a:ext cx="1909637" cy="382751"/>
          </a:xfrm>
          <a:prstGeom prst="rect">
            <a:avLst/>
          </a:prstGeom>
        </p:spPr>
      </p:pic>
      <p:sp>
        <p:nvSpPr>
          <p:cNvPr id="5"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rgbClr val="000000"/>
                </a:solidFill>
              </a:defRPr>
            </a:lvl1pPr>
          </a:lstStyle>
          <a:p>
            <a:fld id="{233A6FC5-1036-43C3-853B-572AC8189C00}" type="slidenum">
              <a:rPr lang="en-GB" noProof="0" smtClean="0"/>
              <a:pPr/>
              <a:t>‹#›</a:t>
            </a:fld>
            <a:endParaRPr lang="en-GB" noProof="0" dirty="0"/>
          </a:p>
        </p:txBody>
      </p:sp>
      <p:sp>
        <p:nvSpPr>
          <p:cNvPr id="7" name="Text Placeholder 3"/>
          <p:cNvSpPr>
            <a:spLocks noGrp="1"/>
          </p:cNvSpPr>
          <p:nvPr>
            <p:ph type="body" sz="quarter" idx="10" hasCustomPrompt="1"/>
          </p:nvPr>
        </p:nvSpPr>
        <p:spPr>
          <a:xfrm>
            <a:off x="553321" y="550779"/>
            <a:ext cx="8314454" cy="864136"/>
          </a:xfrm>
          <a:prstGeom prst="rect">
            <a:avLst/>
          </a:prstGeom>
        </p:spPr>
        <p:txBody>
          <a:bodyPr lIns="0"/>
          <a:lstStyle>
            <a:lvl1pPr marL="0" indent="0">
              <a:lnSpc>
                <a:spcPct val="100000"/>
              </a:lnSpc>
              <a:spcBef>
                <a:spcPts val="0"/>
              </a:spcBef>
              <a:buNone/>
              <a:defRPr sz="2400" b="1" baseline="0"/>
            </a:lvl1pPr>
            <a:lvl2pPr marL="457189" indent="0">
              <a:buNone/>
              <a:defRPr/>
            </a:lvl2pPr>
            <a:lvl3pPr marL="914377" indent="0">
              <a:buNone/>
              <a:defRPr/>
            </a:lvl3pPr>
            <a:lvl4pPr marL="1371566" indent="0">
              <a:buNone/>
              <a:defRPr/>
            </a:lvl4pPr>
            <a:lvl5pPr marL="1828754" indent="0">
              <a:buNone/>
              <a:defRPr/>
            </a:lvl5pPr>
          </a:lstStyle>
          <a:p>
            <a:pPr lvl="0"/>
            <a:r>
              <a:rPr lang="en-GB" noProof="0" dirty="0" smtClean="0"/>
              <a:t>Click to enter slide title 24pt [do not stretch over logo]</a:t>
            </a:r>
            <a:endParaRPr lang="en-GB" noProof="0" dirty="0"/>
          </a:p>
        </p:txBody>
      </p:sp>
    </p:spTree>
    <p:extLst>
      <p:ext uri="{BB962C8B-B14F-4D97-AF65-F5344CB8AC3E}">
        <p14:creationId xmlns:p14="http://schemas.microsoft.com/office/powerpoint/2010/main" val="39635964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Full_image_light+bottom_blue_textbox">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4113" y="0"/>
            <a:ext cx="12193200" cy="4868863"/>
          </a:xfrm>
          <a:prstGeom prst="rect">
            <a:avLst/>
          </a:prstGeom>
          <a:solidFill>
            <a:schemeClr val="bg2"/>
          </a:solidFill>
        </p:spPr>
        <p:txBody>
          <a:bodyPr lIns="612000" tIns="2736000" anchor="t"/>
          <a:lstStyle>
            <a:lvl1pPr marL="0" indent="0" algn="ctr">
              <a:buNone/>
              <a:defRPr>
                <a:solidFill>
                  <a:srgbClr val="000000"/>
                </a:solidFill>
              </a:defRPr>
            </a:lvl1pPr>
          </a:lstStyle>
          <a:p>
            <a:pPr lvl="0"/>
            <a:r>
              <a:rPr lang="en-CA" dirty="0"/>
              <a:t>Click icon to add image</a:t>
            </a:r>
            <a:endParaRPr lang="en-US" dirty="0"/>
          </a:p>
        </p:txBody>
      </p:sp>
      <p:sp>
        <p:nvSpPr>
          <p:cNvPr id="11" name="Text Placeholder 5"/>
          <p:cNvSpPr>
            <a:spLocks noGrp="1"/>
          </p:cNvSpPr>
          <p:nvPr>
            <p:ph type="body" sz="quarter" idx="11" hasCustomPrompt="1"/>
          </p:nvPr>
        </p:nvSpPr>
        <p:spPr>
          <a:xfrm>
            <a:off x="-1" y="4868863"/>
            <a:ext cx="12189087" cy="1989136"/>
          </a:xfrm>
          <a:prstGeom prst="rect">
            <a:avLst/>
          </a:prstGeom>
          <a:solidFill>
            <a:schemeClr val="tx1"/>
          </a:solidFill>
        </p:spPr>
        <p:txBody>
          <a:bodyPr lIns="540000" tIns="180000" rIns="540000" bIns="180000" anchor="ctr"/>
          <a:lstStyle>
            <a:lvl1pPr marL="0" indent="0">
              <a:lnSpc>
                <a:spcPct val="100000"/>
              </a:lnSpc>
              <a:spcBef>
                <a:spcPts val="0"/>
              </a:spcBef>
              <a:buNone/>
              <a:defRPr sz="2400" b="1" baseline="0">
                <a:solidFill>
                  <a:schemeClr val="bg1"/>
                </a:solidFill>
              </a:defRPr>
            </a:lvl1pPr>
          </a:lstStyle>
          <a:p>
            <a:pPr lvl="0"/>
            <a:r>
              <a:rPr lang="en-CA" dirty="0" smtClean="0"/>
              <a:t>Enter slide message text in this area </a:t>
            </a:r>
            <a:endParaRPr lang="en-CA" dirty="0"/>
          </a:p>
        </p:txBody>
      </p:sp>
      <p:sp>
        <p:nvSpPr>
          <p:cNvPr id="7"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3"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CA" smtClean="0"/>
              <a:pPr/>
              <a:t>‹#›</a:t>
            </a:fld>
            <a:endParaRPr lang="en-CA" dirty="0"/>
          </a:p>
        </p:txBody>
      </p:sp>
    </p:spTree>
    <p:extLst>
      <p:ext uri="{BB962C8B-B14F-4D97-AF65-F5344CB8AC3E}">
        <p14:creationId xmlns:p14="http://schemas.microsoft.com/office/powerpoint/2010/main" val="1906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Full_image_dark+bottom_blue_textbox">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0" y="0"/>
            <a:ext cx="12193200" cy="4868863"/>
          </a:xfrm>
          <a:prstGeom prst="rect">
            <a:avLst/>
          </a:prstGeom>
          <a:solidFill>
            <a:schemeClr val="accent6"/>
          </a:solidFill>
        </p:spPr>
        <p:txBody>
          <a:bodyPr lIns="612000" tIns="2664000" anchor="t"/>
          <a:lstStyle>
            <a:lvl1pPr marL="0" indent="0" algn="ctr">
              <a:buNone/>
              <a:defRPr>
                <a:solidFill>
                  <a:schemeClr val="bg1"/>
                </a:solidFill>
              </a:defRPr>
            </a:lvl1pPr>
          </a:lstStyle>
          <a:p>
            <a:pPr lvl="0"/>
            <a:r>
              <a:rPr lang="en-CA" dirty="0"/>
              <a:t>Click icon to add image</a:t>
            </a:r>
            <a:endParaRPr lang="en-US" dirty="0"/>
          </a:p>
        </p:txBody>
      </p:sp>
      <p:sp>
        <p:nvSpPr>
          <p:cNvPr id="6" name="Kn Logo"/>
          <p:cNvSpPr>
            <a:spLocks noGrp="1"/>
          </p:cNvSpPr>
          <p:nvPr>
            <p:ph type="body" sz="quarter" idx="16" hasCustomPrompt="1"/>
          </p:nvPr>
        </p:nvSpPr>
        <p:spPr>
          <a:xfrm>
            <a:off x="9722079" y="560699"/>
            <a:ext cx="1908000" cy="378000"/>
          </a:xfrm>
          <a:prstGeom prst="rect">
            <a:avLst/>
          </a:prstGeom>
          <a:blipFill rotWithShape="1">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
        <p:nvSpPr>
          <p:cNvPr id="7" name="Text Placeholder 5"/>
          <p:cNvSpPr>
            <a:spLocks noGrp="1"/>
          </p:cNvSpPr>
          <p:nvPr>
            <p:ph type="body" sz="quarter" idx="11" hasCustomPrompt="1"/>
          </p:nvPr>
        </p:nvSpPr>
        <p:spPr>
          <a:xfrm>
            <a:off x="-1" y="4868863"/>
            <a:ext cx="12189087" cy="1989136"/>
          </a:xfrm>
          <a:prstGeom prst="rect">
            <a:avLst/>
          </a:prstGeom>
          <a:solidFill>
            <a:schemeClr val="tx1"/>
          </a:solidFill>
        </p:spPr>
        <p:txBody>
          <a:bodyPr lIns="540000" tIns="180000" rIns="540000" bIns="180000" anchor="ctr"/>
          <a:lstStyle>
            <a:lvl1pPr marL="0" indent="0">
              <a:lnSpc>
                <a:spcPct val="100000"/>
              </a:lnSpc>
              <a:spcBef>
                <a:spcPts val="0"/>
              </a:spcBef>
              <a:buNone/>
              <a:defRPr sz="2400" b="1" baseline="0">
                <a:solidFill>
                  <a:schemeClr val="bg1"/>
                </a:solidFill>
              </a:defRPr>
            </a:lvl1pPr>
          </a:lstStyle>
          <a:p>
            <a:pPr lvl="0"/>
            <a:r>
              <a:rPr lang="en-CA" dirty="0" smtClean="0"/>
              <a:t>Enter slide message text in this area </a:t>
            </a:r>
            <a:endParaRPr lang="en-CA" dirty="0"/>
          </a:p>
        </p:txBody>
      </p:sp>
      <p:sp>
        <p:nvSpPr>
          <p:cNvPr id="8" name="Slide Number Placeholder 3"/>
          <p:cNvSpPr>
            <a:spLocks noGrp="1"/>
          </p:cNvSpPr>
          <p:nvPr>
            <p:ph type="sldNum" sz="quarter" idx="12"/>
          </p:nvPr>
        </p:nvSpPr>
        <p:spPr>
          <a:xfrm>
            <a:off x="9574315" y="6308726"/>
            <a:ext cx="2057400" cy="274637"/>
          </a:xfrm>
          <a:prstGeom prst="rect">
            <a:avLst/>
          </a:prstGeom>
        </p:spPr>
        <p:txBody>
          <a:bodyPr/>
          <a:lstStyle>
            <a:lvl1pPr algn="r">
              <a:defRPr sz="1000">
                <a:solidFill>
                  <a:schemeClr val="bg1"/>
                </a:solidFill>
              </a:defRPr>
            </a:lvl1pPr>
          </a:lstStyle>
          <a:p>
            <a:fld id="{233A6FC5-1036-43C3-853B-572AC8189C00}" type="slidenum">
              <a:rPr lang="en-CA" smtClean="0"/>
              <a:pPr/>
              <a:t>‹#›</a:t>
            </a:fld>
            <a:endParaRPr lang="en-CA" dirty="0"/>
          </a:p>
        </p:txBody>
      </p:sp>
    </p:spTree>
    <p:extLst>
      <p:ext uri="{BB962C8B-B14F-4D97-AF65-F5344CB8AC3E}">
        <p14:creationId xmlns:p14="http://schemas.microsoft.com/office/powerpoint/2010/main" val="10786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2B6FBB-5714-433A-AD34-D21C1B12E94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94EC9-DDD3-4A74-BB37-4FB9A100F387}" type="slidenum">
              <a:rPr lang="en-US" smtClean="0"/>
              <a:t>‹#›</a:t>
            </a:fld>
            <a:endParaRPr lang="en-US"/>
          </a:p>
        </p:txBody>
      </p:sp>
    </p:spTree>
    <p:extLst>
      <p:ext uri="{BB962C8B-B14F-4D97-AF65-F5344CB8AC3E}">
        <p14:creationId xmlns:p14="http://schemas.microsoft.com/office/powerpoint/2010/main" val="120283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63" Type="http://schemas.openxmlformats.org/officeDocument/2006/relationships/slideLayout" Target="../slideLayouts/slideLayout82.xml"/><Relationship Id="rId68" Type="http://schemas.openxmlformats.org/officeDocument/2006/relationships/theme" Target="../theme/theme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61" Type="http://schemas.openxmlformats.org/officeDocument/2006/relationships/slideLayout" Target="../slideLayouts/slideLayout80.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6FBB-5714-433A-AD34-D21C1B12E947}" type="datetimeFigureOut">
              <a:rPr lang="en-US" smtClean="0"/>
              <a:t>9/14/2021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94EC9-DDD3-4A74-BB37-4FB9A100F387}" type="slidenum">
              <a:rPr lang="en-US" smtClean="0"/>
              <a:t>‹#›</a:t>
            </a:fld>
            <a:endParaRPr lang="en-US"/>
          </a:p>
        </p:txBody>
      </p:sp>
    </p:spTree>
    <p:extLst>
      <p:ext uri="{BB962C8B-B14F-4D97-AF65-F5344CB8AC3E}">
        <p14:creationId xmlns:p14="http://schemas.microsoft.com/office/powerpoint/2010/main" val="4146837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31" r:id="rId15"/>
    <p:sldLayoutId id="2147483733" r:id="rId16"/>
    <p:sldLayoutId id="2147483734" r:id="rId17"/>
    <p:sldLayoutId id="2147483736" r:id="rId18"/>
    <p:sldLayoutId id="214748373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8921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094">
          <p15:clr>
            <a:srgbClr val="F26B43"/>
          </p15:clr>
        </p15:guide>
        <p15:guide id="4" pos="347">
          <p15:clr>
            <a:srgbClr val="F26B43"/>
          </p15:clr>
        </p15:guide>
        <p15:guide id="5" pos="5586">
          <p15:clr>
            <a:srgbClr val="F26B43"/>
          </p15:clr>
        </p15:guide>
        <p15:guide id="6" pos="7333">
          <p15:clr>
            <a:srgbClr val="F26B43"/>
          </p15:clr>
        </p15:guide>
        <p15:guide id="7" orient="horz" pos="3067">
          <p15:clr>
            <a:srgbClr val="F26B43"/>
          </p15:clr>
        </p15:guide>
        <p15:guide id="8" orient="horz" pos="3974">
          <p15:clr>
            <a:srgbClr val="F26B43"/>
          </p15:clr>
        </p15:guide>
        <p15:guide id="9" orient="horz" pos="1253">
          <p15:clr>
            <a:srgbClr val="F26B43"/>
          </p15:clr>
        </p15:guide>
        <p15:guide id="10"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hyperlink" Target="mailto:Jason.jordan@kuehne-nage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cid:image004.png@01D6F95E.1A9BF9C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7.xm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cid:image004.png@01D6F95E.1A9BF9C0" TargetMode="External"/><Relationship Id="rId4" Type="http://schemas.openxmlformats.org/officeDocument/2006/relationships/image" Target="../media/image14.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6"/>
          </p:nvPr>
        </p:nvSpPr>
        <p:spPr>
          <a:prstGeom prst="rect">
            <a:avLst/>
          </a:prstGeom>
        </p:spPr>
        <p:txBody>
          <a:bodyPr/>
          <a:lstStyle/>
          <a:p>
            <a:endParaRPr lang="en-US" dirty="0"/>
          </a:p>
        </p:txBody>
      </p:sp>
      <p:sp>
        <p:nvSpPr>
          <p:cNvPr id="6" name="Text Placeholder 5"/>
          <p:cNvSpPr>
            <a:spLocks noGrp="1"/>
          </p:cNvSpPr>
          <p:nvPr>
            <p:ph type="body" sz="quarter" idx="11"/>
          </p:nvPr>
        </p:nvSpPr>
        <p:spPr>
          <a:xfrm>
            <a:off x="550864" y="1991893"/>
            <a:ext cx="7004968" cy="1065939"/>
          </a:xfrm>
        </p:spPr>
        <p:txBody>
          <a:bodyPr>
            <a:normAutofit fontScale="62500" lnSpcReduction="20000"/>
          </a:bodyPr>
          <a:lstStyle/>
          <a:p>
            <a:r>
              <a:rPr lang="en-US" dirty="0" smtClean="0"/>
              <a:t>Global Sea Logistics </a:t>
            </a:r>
          </a:p>
          <a:p>
            <a:r>
              <a:rPr lang="en-US" dirty="0" smtClean="0"/>
              <a:t>Market Update</a:t>
            </a:r>
          </a:p>
          <a:p>
            <a:r>
              <a:rPr lang="en-US" sz="2400" b="0" dirty="0" smtClean="0"/>
              <a:t>September 17, 2021</a:t>
            </a:r>
          </a:p>
          <a:p>
            <a:r>
              <a:rPr lang="en-US" sz="1800" b="0" dirty="0" smtClean="0"/>
              <a:t>Jason Jordan</a:t>
            </a:r>
            <a:endParaRPr lang="en-US" sz="1800" dirty="0"/>
          </a:p>
        </p:txBody>
      </p:sp>
      <p:sp>
        <p:nvSpPr>
          <p:cNvPr id="7" name="Text Placeholder 6"/>
          <p:cNvSpPr>
            <a:spLocks noGrp="1"/>
          </p:cNvSpPr>
          <p:nvPr>
            <p:ph type="body" sz="quarter" idx="14"/>
          </p:nvPr>
        </p:nvSpPr>
        <p:spPr>
          <a:xfrm>
            <a:off x="550864" y="3578469"/>
            <a:ext cx="5545136" cy="2731843"/>
          </a:xfrm>
        </p:spPr>
        <p:txBody>
          <a:bodyPr/>
          <a:lstStyle/>
          <a:p>
            <a:endParaRPr lang="en-US" dirty="0" smtClean="0"/>
          </a:p>
          <a:p>
            <a:endParaRPr lang="en-US"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42012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p:cNvPicPr>
            <a:picLocks noGrp="1" noChangeAspect="1"/>
          </p:cNvPicPr>
          <p:nvPr>
            <p:ph type="pic" sz="quarter" idx="10"/>
          </p:nvPr>
        </p:nvPicPr>
        <p:blipFill>
          <a:blip r:embed="rId3"/>
          <a:srcRect t="22863" b="22863"/>
          <a:stretch>
            <a:fillRect/>
          </a:stretch>
        </p:blipFill>
        <p:spPr>
          <a:prstGeom prst="rect">
            <a:avLst/>
          </a:prstGeom>
        </p:spPr>
      </p:pic>
      <p:sp>
        <p:nvSpPr>
          <p:cNvPr id="3" name="Text Placeholder 2"/>
          <p:cNvSpPr>
            <a:spLocks noGrp="1"/>
          </p:cNvSpPr>
          <p:nvPr>
            <p:ph type="body" sz="quarter" idx="14"/>
          </p:nvPr>
        </p:nvSpPr>
        <p:spPr>
          <a:xfrm>
            <a:off x="550865" y="2809702"/>
            <a:ext cx="4984852" cy="3500612"/>
          </a:xfrm>
        </p:spPr>
        <p:txBody>
          <a:bodyPr/>
          <a:lstStyle/>
          <a:p>
            <a:endParaRPr lang="en-US" b="0" dirty="0"/>
          </a:p>
          <a:p>
            <a:pPr marL="285750" indent="-285750">
              <a:buFont typeface="Wingdings" panose="05000000000000000000" pitchFamily="2" charset="2"/>
              <a:buChar char="§"/>
            </a:pPr>
            <a:r>
              <a:rPr lang="en-US" b="0" dirty="0"/>
              <a:t>Los Angeles/Long Beach    13 &amp; 12 days</a:t>
            </a:r>
          </a:p>
          <a:p>
            <a:pPr marL="285750" indent="-285750">
              <a:buFont typeface="Wingdings" panose="05000000000000000000" pitchFamily="2" charset="2"/>
              <a:buChar char="§"/>
            </a:pPr>
            <a:r>
              <a:rPr lang="en-US" b="0" dirty="0"/>
              <a:t>Oakland                                  10 &amp; 7 days     </a:t>
            </a:r>
          </a:p>
          <a:p>
            <a:pPr marL="285750" indent="-285750">
              <a:buFont typeface="Wingdings" panose="05000000000000000000" pitchFamily="2" charset="2"/>
              <a:buChar char="§"/>
            </a:pPr>
            <a:r>
              <a:rPr lang="en-US" b="0" dirty="0"/>
              <a:t>Seattle                                     20 &amp; 9 days</a:t>
            </a:r>
          </a:p>
          <a:p>
            <a:pPr marL="285750" indent="-285750">
              <a:buFont typeface="Wingdings" panose="05000000000000000000" pitchFamily="2" charset="2"/>
              <a:buChar char="§"/>
            </a:pPr>
            <a:r>
              <a:rPr lang="en-US" b="0" dirty="0"/>
              <a:t>Vancouver BC                        6 &amp; 3 days</a:t>
            </a:r>
          </a:p>
          <a:p>
            <a:pPr marL="285750" indent="-285750">
              <a:buFont typeface="Wingdings" panose="05000000000000000000" pitchFamily="2" charset="2"/>
              <a:buChar char="§"/>
            </a:pPr>
            <a:r>
              <a:rPr lang="en-US" b="0" dirty="0"/>
              <a:t>Savannah                                2 &amp; 28 days               </a:t>
            </a:r>
          </a:p>
          <a:p>
            <a:pPr marL="285750" indent="-285750">
              <a:buFont typeface="Wingdings" panose="05000000000000000000" pitchFamily="2" charset="2"/>
              <a:buChar char="§"/>
            </a:pPr>
            <a:r>
              <a:rPr lang="en-US" b="0" dirty="0"/>
              <a:t>Charleston                              4 &amp; 19 days   </a:t>
            </a:r>
          </a:p>
          <a:p>
            <a:pPr marL="285750" indent="-285750">
              <a:buFont typeface="Wingdings" panose="05000000000000000000" pitchFamily="2" charset="2"/>
              <a:buChar char="§"/>
            </a:pPr>
            <a:r>
              <a:rPr lang="en-US" b="0" dirty="0"/>
              <a:t>New York/New Jersey            9 &amp; 8 days </a:t>
            </a:r>
          </a:p>
        </p:txBody>
      </p:sp>
      <p:sp>
        <p:nvSpPr>
          <p:cNvPr id="18" name="Text Placeholder 17"/>
          <p:cNvSpPr>
            <a:spLocks noGrp="1"/>
          </p:cNvSpPr>
          <p:nvPr>
            <p:ph type="body" sz="quarter" idx="17"/>
          </p:nvPr>
        </p:nvSpPr>
        <p:spPr>
          <a:xfrm>
            <a:off x="553323" y="550780"/>
            <a:ext cx="4985999" cy="1481220"/>
          </a:xfrm>
        </p:spPr>
        <p:txBody>
          <a:bodyPr>
            <a:normAutofit/>
          </a:bodyPr>
          <a:lstStyle/>
          <a:p>
            <a:r>
              <a:rPr lang="en-US" sz="2400" dirty="0"/>
              <a:t>Container Rail Dwell Times &amp; Trucking Availability at </a:t>
            </a:r>
            <a:r>
              <a:rPr lang="en-US" sz="2400" dirty="0" smtClean="0"/>
              <a:t>N</a:t>
            </a:r>
            <a:r>
              <a:rPr lang="en-US" sz="2400" dirty="0"/>
              <a:t>A</a:t>
            </a:r>
            <a:r>
              <a:rPr lang="en-US" sz="2400" dirty="0" smtClean="0"/>
              <a:t> </a:t>
            </a:r>
            <a:r>
              <a:rPr lang="en-US" sz="2400" dirty="0"/>
              <a:t>Ports </a:t>
            </a:r>
            <a:r>
              <a:rPr lang="en-US" sz="1800" dirty="0"/>
              <a:t>(Rail = discharge from vessel to onboard train. Trucking = days in advance to book trucking)</a:t>
            </a:r>
          </a:p>
        </p:txBody>
      </p:sp>
      <p:sp>
        <p:nvSpPr>
          <p:cNvPr id="5" name="Text Placeholder 4"/>
          <p:cNvSpPr>
            <a:spLocks noGrp="1"/>
          </p:cNvSpPr>
          <p:nvPr>
            <p:ph type="body" sz="quarter" idx="16"/>
          </p:nvPr>
        </p:nvSpPr>
        <p:spPr/>
        <p:txBody>
          <a:bodyPr>
            <a:normAutofit fontScale="92500" lnSpcReduction="20000"/>
          </a:bodyPr>
          <a:lstStyle/>
          <a:p>
            <a:endParaRPr lang="en-US"/>
          </a:p>
        </p:txBody>
      </p:sp>
    </p:spTree>
    <p:extLst>
      <p:ext uri="{BB962C8B-B14F-4D97-AF65-F5344CB8AC3E}">
        <p14:creationId xmlns:p14="http://schemas.microsoft.com/office/powerpoint/2010/main" val="3359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p:cNvPicPr>
            <a:picLocks noGrp="1" noChangeAspect="1"/>
          </p:cNvPicPr>
          <p:nvPr>
            <p:ph type="pic" sz="quarter" idx="10"/>
          </p:nvPr>
        </p:nvPicPr>
        <p:blipFill>
          <a:blip r:embed="rId3"/>
          <a:srcRect t="22863" b="22863"/>
          <a:stretch>
            <a:fillRect/>
          </a:stretch>
        </p:blipFill>
        <p:spPr>
          <a:prstGeom prst="rect">
            <a:avLst/>
          </a:prstGeom>
        </p:spPr>
      </p:pic>
      <p:sp>
        <p:nvSpPr>
          <p:cNvPr id="3" name="Text Placeholder 2"/>
          <p:cNvSpPr>
            <a:spLocks noGrp="1"/>
          </p:cNvSpPr>
          <p:nvPr>
            <p:ph type="body" sz="quarter" idx="14"/>
          </p:nvPr>
        </p:nvSpPr>
        <p:spPr>
          <a:xfrm>
            <a:off x="550865" y="2809702"/>
            <a:ext cx="4984852" cy="3500612"/>
          </a:xfrm>
        </p:spPr>
        <p:txBody>
          <a:bodyPr/>
          <a:lstStyle/>
          <a:p>
            <a:pPr marL="285750" indent="-285750">
              <a:buFont typeface="Wingdings" panose="05000000000000000000" pitchFamily="2" charset="2"/>
              <a:buChar char="§"/>
            </a:pPr>
            <a:endParaRPr lang="en-US" b="0" dirty="0"/>
          </a:p>
          <a:p>
            <a:pPr marL="285750" indent="-285750">
              <a:buFont typeface="Wingdings" panose="05000000000000000000" pitchFamily="2" charset="2"/>
              <a:buChar char="§"/>
            </a:pPr>
            <a:r>
              <a:rPr lang="en-US" dirty="0"/>
              <a:t>Chicago                                2</a:t>
            </a:r>
            <a:r>
              <a:rPr lang="en-US" dirty="0" smtClean="0"/>
              <a:t>5 days</a:t>
            </a:r>
            <a:endParaRPr lang="en-US" dirty="0"/>
          </a:p>
          <a:p>
            <a:pPr marL="285750" indent="-285750">
              <a:buFont typeface="Wingdings" panose="05000000000000000000" pitchFamily="2" charset="2"/>
              <a:buChar char="§"/>
            </a:pPr>
            <a:r>
              <a:rPr lang="en-US" b="0" dirty="0"/>
              <a:t>Dallas                                     7 days</a:t>
            </a:r>
          </a:p>
          <a:p>
            <a:pPr marL="285750" indent="-285750">
              <a:buFont typeface="Wingdings" panose="05000000000000000000" pitchFamily="2" charset="2"/>
              <a:buChar char="§"/>
            </a:pPr>
            <a:r>
              <a:rPr lang="en-US" b="0" dirty="0"/>
              <a:t>Columbus                              12 days</a:t>
            </a:r>
          </a:p>
          <a:p>
            <a:pPr marL="285750" indent="-285750">
              <a:buFont typeface="Wingdings" panose="05000000000000000000" pitchFamily="2" charset="2"/>
              <a:buChar char="§"/>
            </a:pPr>
            <a:r>
              <a:rPr lang="en-US" b="0" dirty="0"/>
              <a:t>Memphis                                10 days</a:t>
            </a:r>
          </a:p>
          <a:p>
            <a:pPr marL="285750" indent="-285750">
              <a:buFont typeface="Wingdings" panose="05000000000000000000" pitchFamily="2" charset="2"/>
              <a:buChar char="§"/>
            </a:pPr>
            <a:r>
              <a:rPr lang="en-US" b="0" dirty="0"/>
              <a:t>Kansas City                            10 days</a:t>
            </a:r>
          </a:p>
          <a:p>
            <a:pPr marL="285750" indent="-285750">
              <a:buFont typeface="Wingdings" panose="05000000000000000000" pitchFamily="2" charset="2"/>
              <a:buChar char="§"/>
            </a:pPr>
            <a:r>
              <a:rPr lang="en-US" b="0" dirty="0"/>
              <a:t>Atlanta                                    14 days</a:t>
            </a:r>
          </a:p>
          <a:p>
            <a:pPr marL="285750" indent="-285750">
              <a:buFont typeface="Wingdings" panose="05000000000000000000" pitchFamily="2" charset="2"/>
              <a:buChar char="§"/>
            </a:pPr>
            <a:r>
              <a:rPr lang="en-US" b="0" dirty="0"/>
              <a:t>Cleveland                                 6 days </a:t>
            </a:r>
          </a:p>
          <a:p>
            <a:pPr marL="285750" indent="-285750">
              <a:buFont typeface="Wingdings" panose="05000000000000000000" pitchFamily="2" charset="2"/>
              <a:buChar char="§"/>
            </a:pPr>
            <a:endParaRPr lang="en-US" b="0" dirty="0"/>
          </a:p>
        </p:txBody>
      </p:sp>
      <p:sp>
        <p:nvSpPr>
          <p:cNvPr id="18" name="Text Placeholder 17"/>
          <p:cNvSpPr>
            <a:spLocks noGrp="1"/>
          </p:cNvSpPr>
          <p:nvPr>
            <p:ph type="body" sz="quarter" idx="17"/>
          </p:nvPr>
        </p:nvSpPr>
        <p:spPr>
          <a:xfrm>
            <a:off x="553323" y="550780"/>
            <a:ext cx="4985999" cy="1239920"/>
          </a:xfrm>
        </p:spPr>
        <p:txBody>
          <a:bodyPr>
            <a:normAutofit/>
          </a:bodyPr>
          <a:lstStyle/>
          <a:p>
            <a:r>
              <a:rPr lang="en-US" sz="2400" dirty="0"/>
              <a:t>Container Dwell Times at US Inland Terminals </a:t>
            </a:r>
            <a:r>
              <a:rPr lang="en-US" sz="1800" dirty="0"/>
              <a:t>(Dwell = availability until out-gate)</a:t>
            </a:r>
          </a:p>
        </p:txBody>
      </p:sp>
      <p:sp>
        <p:nvSpPr>
          <p:cNvPr id="5" name="Text Placeholder 4"/>
          <p:cNvSpPr>
            <a:spLocks noGrp="1"/>
          </p:cNvSpPr>
          <p:nvPr>
            <p:ph type="body" sz="quarter" idx="16"/>
          </p:nvPr>
        </p:nvSpPr>
        <p:spPr/>
        <p:txBody>
          <a:bodyPr>
            <a:normAutofit fontScale="92500" lnSpcReduction="20000"/>
          </a:bodyPr>
          <a:lstStyle/>
          <a:p>
            <a:endParaRPr lang="en-US"/>
          </a:p>
        </p:txBody>
      </p:sp>
      <p:pic>
        <p:nvPicPr>
          <p:cNvPr id="6" name="Picture 2" descr="C:\Users\Franziska.Reckling\Downloads\stamps-new-things\New_stamp.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234" y="146446"/>
            <a:ext cx="345080" cy="34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01.i.aliimg.com/photo/v0/11884169/20_40_Tandem_Axle_Combo_Chassis.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9506" r="2950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6"/>
          </p:nvPr>
        </p:nvSpPr>
        <p:spPr/>
        <p:txBody>
          <a:bodyPr>
            <a:normAutofit fontScale="92500" lnSpcReduction="20000"/>
          </a:bodyPr>
          <a:lstStyle/>
          <a:p>
            <a:endParaRPr lang="en-US"/>
          </a:p>
        </p:txBody>
      </p:sp>
      <p:sp>
        <p:nvSpPr>
          <p:cNvPr id="4" name="Text Placeholder 3"/>
          <p:cNvSpPr>
            <a:spLocks noGrp="1"/>
          </p:cNvSpPr>
          <p:nvPr>
            <p:ph type="body" sz="quarter" idx="14"/>
          </p:nvPr>
        </p:nvSpPr>
        <p:spPr/>
        <p:txBody>
          <a:bodyPr/>
          <a:lstStyle/>
          <a:p>
            <a:r>
              <a:rPr lang="en-US" sz="1600" dirty="0"/>
              <a:t>As of August 13th, 2021. Score 8, 9 or 10 where 10 is the </a:t>
            </a:r>
            <a:r>
              <a:rPr lang="en-US" sz="1600" dirty="0" smtClean="0"/>
              <a:t>worst</a:t>
            </a:r>
          </a:p>
          <a:p>
            <a:endParaRPr lang="en-US" sz="1600" b="1" dirty="0"/>
          </a:p>
          <a:p>
            <a:pPr marL="285750" indent="-285750">
              <a:lnSpc>
                <a:spcPts val="2500"/>
              </a:lnSpc>
              <a:buSzPct val="150000"/>
              <a:buFont typeface="Wingdings" panose="05000000000000000000" pitchFamily="2" charset="2"/>
              <a:buChar char="§"/>
            </a:pPr>
            <a:r>
              <a:rPr lang="en-US" sz="1600" b="0" dirty="0">
                <a:solidFill>
                  <a:schemeClr val="tx2"/>
                </a:solidFill>
              </a:rPr>
              <a:t>LALB (10)</a:t>
            </a:r>
          </a:p>
          <a:p>
            <a:pPr marL="285750" indent="-285750">
              <a:lnSpc>
                <a:spcPts val="2500"/>
              </a:lnSpc>
              <a:buSzPct val="150000"/>
              <a:buFont typeface="Wingdings" panose="05000000000000000000" pitchFamily="2" charset="2"/>
              <a:buChar char="§"/>
            </a:pPr>
            <a:r>
              <a:rPr lang="en-US" sz="1600" b="0" dirty="0">
                <a:solidFill>
                  <a:schemeClr val="tx2"/>
                </a:solidFill>
              </a:rPr>
              <a:t>New York (10)</a:t>
            </a:r>
          </a:p>
          <a:p>
            <a:pPr marL="285750" indent="-285750">
              <a:lnSpc>
                <a:spcPts val="2500"/>
              </a:lnSpc>
              <a:buSzPct val="150000"/>
              <a:buFont typeface="Wingdings" panose="05000000000000000000" pitchFamily="2" charset="2"/>
              <a:buChar char="§"/>
            </a:pPr>
            <a:r>
              <a:rPr lang="en-US" sz="1600" b="0" dirty="0">
                <a:solidFill>
                  <a:schemeClr val="tx2"/>
                </a:solidFill>
              </a:rPr>
              <a:t>Kansas City (10)</a:t>
            </a:r>
          </a:p>
          <a:p>
            <a:pPr marL="285750" indent="-285750">
              <a:lnSpc>
                <a:spcPts val="2500"/>
              </a:lnSpc>
              <a:buSzPct val="150000"/>
              <a:buFont typeface="Wingdings" panose="05000000000000000000" pitchFamily="2" charset="2"/>
              <a:buChar char="§"/>
            </a:pPr>
            <a:r>
              <a:rPr lang="en-US" sz="1600" b="0" dirty="0">
                <a:solidFill>
                  <a:schemeClr val="tx2"/>
                </a:solidFill>
              </a:rPr>
              <a:t>Atlanta (10)</a:t>
            </a:r>
          </a:p>
          <a:p>
            <a:pPr marL="285750" indent="-285750">
              <a:lnSpc>
                <a:spcPts val="2500"/>
              </a:lnSpc>
              <a:buSzPct val="150000"/>
              <a:buFont typeface="Wingdings" panose="05000000000000000000" pitchFamily="2" charset="2"/>
              <a:buChar char="§"/>
            </a:pPr>
            <a:r>
              <a:rPr lang="en-US" sz="1600" b="0" dirty="0">
                <a:solidFill>
                  <a:schemeClr val="tx2"/>
                </a:solidFill>
              </a:rPr>
              <a:t>Memphis (10)</a:t>
            </a:r>
          </a:p>
          <a:p>
            <a:pPr marL="285750" indent="-285750">
              <a:lnSpc>
                <a:spcPts val="2500"/>
              </a:lnSpc>
              <a:buSzPct val="150000"/>
              <a:buFont typeface="Wingdings" panose="05000000000000000000" pitchFamily="2" charset="2"/>
              <a:buChar char="§"/>
            </a:pPr>
            <a:r>
              <a:rPr lang="en-US" sz="1600" b="0" dirty="0">
                <a:solidFill>
                  <a:schemeClr val="tx2"/>
                </a:solidFill>
              </a:rPr>
              <a:t>Chicago (10)</a:t>
            </a:r>
          </a:p>
          <a:p>
            <a:pPr marL="285750" indent="-285750">
              <a:lnSpc>
                <a:spcPts val="2500"/>
              </a:lnSpc>
              <a:buSzPct val="150000"/>
              <a:buFont typeface="Wingdings" panose="05000000000000000000" pitchFamily="2" charset="2"/>
              <a:buChar char="§"/>
            </a:pPr>
            <a:r>
              <a:rPr lang="en-US" sz="1600" b="0" dirty="0">
                <a:solidFill>
                  <a:schemeClr val="tx2"/>
                </a:solidFill>
              </a:rPr>
              <a:t>Detroit (10)</a:t>
            </a:r>
          </a:p>
          <a:p>
            <a:pPr marL="285750" indent="-285750">
              <a:lnSpc>
                <a:spcPts val="2500"/>
              </a:lnSpc>
              <a:buSzPct val="150000"/>
              <a:buFont typeface="Wingdings" panose="05000000000000000000" pitchFamily="2" charset="2"/>
              <a:buChar char="§"/>
            </a:pPr>
            <a:r>
              <a:rPr lang="en-US" sz="1600" b="0" dirty="0">
                <a:solidFill>
                  <a:schemeClr val="tx2"/>
                </a:solidFill>
              </a:rPr>
              <a:t>St louis (9)</a:t>
            </a:r>
          </a:p>
          <a:p>
            <a:pPr marL="285750" indent="-285750">
              <a:lnSpc>
                <a:spcPts val="2500"/>
              </a:lnSpc>
              <a:buSzPct val="150000"/>
              <a:buFont typeface="Wingdings" panose="05000000000000000000" pitchFamily="2" charset="2"/>
              <a:buChar char="§"/>
            </a:pPr>
            <a:r>
              <a:rPr lang="en-US" sz="1600" b="0" dirty="0">
                <a:solidFill>
                  <a:schemeClr val="tx2"/>
                </a:solidFill>
              </a:rPr>
              <a:t>Philadelphia (9)</a:t>
            </a:r>
          </a:p>
          <a:p>
            <a:pPr marL="285750" indent="-285750">
              <a:lnSpc>
                <a:spcPts val="2500"/>
              </a:lnSpc>
              <a:buSzPct val="150000"/>
              <a:buFont typeface="Wingdings" panose="05000000000000000000" pitchFamily="2" charset="2"/>
              <a:buChar char="§"/>
            </a:pPr>
            <a:r>
              <a:rPr lang="en-US" sz="1600" b="0" dirty="0">
                <a:solidFill>
                  <a:schemeClr val="tx2"/>
                </a:solidFill>
              </a:rPr>
              <a:t>Minneapolis (8)</a:t>
            </a:r>
          </a:p>
          <a:p>
            <a:pPr marL="285750" indent="-285750">
              <a:lnSpc>
                <a:spcPts val="2500"/>
              </a:lnSpc>
              <a:buSzPct val="150000"/>
              <a:buFont typeface="Wingdings" panose="05000000000000000000" pitchFamily="2" charset="2"/>
              <a:buChar char="§"/>
            </a:pPr>
            <a:r>
              <a:rPr lang="en-US" sz="1600" b="0" dirty="0">
                <a:solidFill>
                  <a:schemeClr val="tx2"/>
                </a:solidFill>
              </a:rPr>
              <a:t>Omaha (8)</a:t>
            </a:r>
          </a:p>
        </p:txBody>
      </p:sp>
      <p:sp>
        <p:nvSpPr>
          <p:cNvPr id="5" name="Text Placeholder 4"/>
          <p:cNvSpPr>
            <a:spLocks noGrp="1"/>
          </p:cNvSpPr>
          <p:nvPr>
            <p:ph type="body" sz="quarter" idx="17"/>
          </p:nvPr>
        </p:nvSpPr>
        <p:spPr/>
        <p:txBody>
          <a:bodyPr>
            <a:normAutofit lnSpcReduction="10000"/>
          </a:bodyPr>
          <a:lstStyle/>
          <a:p>
            <a:r>
              <a:rPr lang="en-US" dirty="0"/>
              <a:t>The Most Difficult Chassis </a:t>
            </a:r>
            <a:r>
              <a:rPr lang="en-US" dirty="0" smtClean="0"/>
              <a:t>Locations</a:t>
            </a:r>
            <a:endParaRPr lang="en-US" dirty="0"/>
          </a:p>
        </p:txBody>
      </p:sp>
      <p:sp>
        <p:nvSpPr>
          <p:cNvPr id="7" name="Text Placeholder 3"/>
          <p:cNvSpPr txBox="1">
            <a:spLocks/>
          </p:cNvSpPr>
          <p:nvPr/>
        </p:nvSpPr>
        <p:spPr>
          <a:xfrm>
            <a:off x="3059796" y="2759953"/>
            <a:ext cx="2645758" cy="3278107"/>
          </a:xfrm>
          <a:prstGeom prst="rect">
            <a:avLst/>
          </a:prstGeom>
        </p:spPr>
        <p:txBody>
          <a:bodyPr lIns="0"/>
          <a:lstStyle>
            <a:lvl1pPr marL="0" indent="0" algn="l" defTabSz="914400" rtl="0" eaLnBrk="1" latinLnBrk="0" hangingPunct="1">
              <a:lnSpc>
                <a:spcPct val="100000"/>
              </a:lnSpc>
              <a:spcBef>
                <a:spcPts val="0"/>
              </a:spcBef>
              <a:buFont typeface="Arial" panose="020B0604020202020204" pitchFamily="34" charset="0"/>
              <a:buNone/>
              <a:defRPr sz="1800" b="0" kern="1200">
                <a:solidFill>
                  <a:srgbClr val="000000"/>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5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500"/>
              </a:lnSpc>
              <a:buSzPct val="150000"/>
              <a:buFont typeface="Wingdings" panose="05000000000000000000" pitchFamily="2" charset="2"/>
              <a:buChar char="§"/>
            </a:pPr>
            <a:r>
              <a:rPr lang="en-US" sz="1600" dirty="0">
                <a:solidFill>
                  <a:schemeClr val="tx2"/>
                </a:solidFill>
              </a:rPr>
              <a:t>Columbus (8)</a:t>
            </a:r>
          </a:p>
          <a:p>
            <a:pPr marL="285750" indent="-285750">
              <a:lnSpc>
                <a:spcPts val="2500"/>
              </a:lnSpc>
              <a:buSzPct val="150000"/>
              <a:buFont typeface="Wingdings" panose="05000000000000000000" pitchFamily="2" charset="2"/>
              <a:buChar char="§"/>
            </a:pPr>
            <a:r>
              <a:rPr lang="en-US" sz="1600" dirty="0">
                <a:solidFill>
                  <a:schemeClr val="tx2"/>
                </a:solidFill>
              </a:rPr>
              <a:t>Buffalo (8)</a:t>
            </a:r>
          </a:p>
          <a:p>
            <a:pPr marL="285750" indent="-285750">
              <a:lnSpc>
                <a:spcPts val="2500"/>
              </a:lnSpc>
              <a:buSzPct val="150000"/>
              <a:buFont typeface="Wingdings" panose="05000000000000000000" pitchFamily="2" charset="2"/>
              <a:buChar char="§"/>
            </a:pPr>
            <a:r>
              <a:rPr lang="en-US" sz="1600" dirty="0">
                <a:solidFill>
                  <a:schemeClr val="tx2"/>
                </a:solidFill>
              </a:rPr>
              <a:t>Norfolk (8)</a:t>
            </a:r>
          </a:p>
          <a:p>
            <a:pPr marL="285750" indent="-285750">
              <a:lnSpc>
                <a:spcPts val="2500"/>
              </a:lnSpc>
              <a:buSzPct val="150000"/>
              <a:buFont typeface="Wingdings" panose="05000000000000000000" pitchFamily="2" charset="2"/>
              <a:buChar char="§"/>
            </a:pPr>
            <a:r>
              <a:rPr lang="en-US" sz="1600" dirty="0">
                <a:solidFill>
                  <a:schemeClr val="tx2"/>
                </a:solidFill>
              </a:rPr>
              <a:t>Baltimore (8)</a:t>
            </a:r>
          </a:p>
          <a:p>
            <a:pPr marL="285750" indent="-285750">
              <a:lnSpc>
                <a:spcPts val="2500"/>
              </a:lnSpc>
              <a:buSzPct val="150000"/>
              <a:buFont typeface="Wingdings" panose="05000000000000000000" pitchFamily="2" charset="2"/>
              <a:buChar char="§"/>
            </a:pPr>
            <a:r>
              <a:rPr lang="en-US" sz="1600" dirty="0">
                <a:solidFill>
                  <a:schemeClr val="tx2"/>
                </a:solidFill>
              </a:rPr>
              <a:t>Cincinnati (8)</a:t>
            </a:r>
          </a:p>
          <a:p>
            <a:pPr marL="285750" indent="-285750">
              <a:lnSpc>
                <a:spcPts val="2500"/>
              </a:lnSpc>
              <a:buSzPct val="150000"/>
              <a:buFont typeface="Wingdings" panose="05000000000000000000" pitchFamily="2" charset="2"/>
              <a:buChar char="§"/>
            </a:pPr>
            <a:r>
              <a:rPr lang="en-US" sz="1600" dirty="0">
                <a:solidFill>
                  <a:schemeClr val="tx2"/>
                </a:solidFill>
              </a:rPr>
              <a:t>Boston (8)</a:t>
            </a:r>
          </a:p>
          <a:p>
            <a:pPr marL="285750" indent="-285750">
              <a:lnSpc>
                <a:spcPts val="2500"/>
              </a:lnSpc>
              <a:buSzPct val="150000"/>
              <a:buFont typeface="Wingdings" panose="05000000000000000000" pitchFamily="2" charset="2"/>
              <a:buChar char="§"/>
            </a:pPr>
            <a:r>
              <a:rPr lang="en-US" sz="1600" dirty="0">
                <a:solidFill>
                  <a:schemeClr val="tx2"/>
                </a:solidFill>
              </a:rPr>
              <a:t>Houston (8)</a:t>
            </a:r>
          </a:p>
          <a:p>
            <a:pPr marL="285750" indent="-285750">
              <a:lnSpc>
                <a:spcPts val="2500"/>
              </a:lnSpc>
              <a:buSzPct val="150000"/>
              <a:buFont typeface="Wingdings" panose="05000000000000000000" pitchFamily="2" charset="2"/>
              <a:buChar char="§"/>
            </a:pPr>
            <a:r>
              <a:rPr lang="en-US" sz="1600" dirty="0">
                <a:solidFill>
                  <a:schemeClr val="tx2"/>
                </a:solidFill>
              </a:rPr>
              <a:t>Cleveland (8)</a:t>
            </a:r>
          </a:p>
          <a:p>
            <a:pPr marL="285750" indent="-285750">
              <a:lnSpc>
                <a:spcPts val="2500"/>
              </a:lnSpc>
              <a:buSzPct val="150000"/>
              <a:buFont typeface="Wingdings" panose="05000000000000000000" pitchFamily="2" charset="2"/>
              <a:buChar char="§"/>
            </a:pPr>
            <a:r>
              <a:rPr lang="en-US" sz="1600" dirty="0">
                <a:solidFill>
                  <a:schemeClr val="tx2"/>
                </a:solidFill>
              </a:rPr>
              <a:t>Denver (8)</a:t>
            </a:r>
          </a:p>
          <a:p>
            <a:pPr marL="285750" indent="-285750">
              <a:lnSpc>
                <a:spcPts val="2500"/>
              </a:lnSpc>
              <a:buSzPct val="150000"/>
              <a:buFont typeface="Wingdings" panose="05000000000000000000" pitchFamily="2" charset="2"/>
              <a:buChar char="§"/>
            </a:pPr>
            <a:r>
              <a:rPr lang="en-US" sz="1600" dirty="0">
                <a:solidFill>
                  <a:schemeClr val="tx2"/>
                </a:solidFill>
              </a:rPr>
              <a:t>Indianapolis (8)</a:t>
            </a:r>
          </a:p>
          <a:p>
            <a:pPr marL="285750" indent="-285750">
              <a:lnSpc>
                <a:spcPts val="2500"/>
              </a:lnSpc>
              <a:buSzPct val="150000"/>
              <a:buFont typeface="Wingdings" panose="05000000000000000000" pitchFamily="2" charset="2"/>
              <a:buChar char="§"/>
            </a:pPr>
            <a:r>
              <a:rPr lang="en-US" sz="1600" dirty="0">
                <a:solidFill>
                  <a:schemeClr val="tx2"/>
                </a:solidFill>
              </a:rPr>
              <a:t>Dallas (8)</a:t>
            </a:r>
          </a:p>
        </p:txBody>
      </p:sp>
    </p:spTree>
    <p:extLst>
      <p:ext uri="{BB962C8B-B14F-4D97-AF65-F5344CB8AC3E}">
        <p14:creationId xmlns:p14="http://schemas.microsoft.com/office/powerpoint/2010/main" val="118277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2" b="52"/>
          <a:stretch>
            <a:fillRect/>
          </a:stretch>
        </p:blipFill>
        <p:spPr/>
      </p:pic>
      <p:sp>
        <p:nvSpPr>
          <p:cNvPr id="16" name="Text Placeholder 15"/>
          <p:cNvSpPr>
            <a:spLocks noGrp="1"/>
          </p:cNvSpPr>
          <p:nvPr>
            <p:ph type="body" sz="quarter" idx="14"/>
          </p:nvPr>
        </p:nvSpPr>
        <p:spPr/>
        <p:txBody>
          <a:bodyPr/>
          <a:lstStyle/>
          <a:p>
            <a:pPr marL="342900" indent="-342900">
              <a:buFont typeface="Wingdings" panose="05000000000000000000" pitchFamily="2" charset="2"/>
              <a:buChar char="§"/>
            </a:pPr>
            <a:r>
              <a:rPr lang="en-US" sz="1600" b="0" dirty="0" smtClean="0"/>
              <a:t>Global </a:t>
            </a:r>
            <a:r>
              <a:rPr lang="en-US" sz="1600" b="0" dirty="0"/>
              <a:t>network congestion &amp; asset shortages </a:t>
            </a:r>
          </a:p>
          <a:p>
            <a:pPr marL="342900" indent="-342900">
              <a:buFont typeface="Wingdings" panose="05000000000000000000" pitchFamily="2" charset="2"/>
              <a:buChar char="§"/>
            </a:pPr>
            <a:r>
              <a:rPr lang="en-US" sz="1600" b="0" dirty="0"/>
              <a:t>Record rates &amp; still going up in many trades</a:t>
            </a:r>
          </a:p>
          <a:p>
            <a:pPr marL="342900" indent="-342900">
              <a:buFont typeface="Wingdings" panose="05000000000000000000" pitchFamily="2" charset="2"/>
              <a:buChar char="§"/>
            </a:pPr>
            <a:r>
              <a:rPr lang="en-US" sz="1600" b="0" dirty="0"/>
              <a:t>Cargo volumes expected to continue at high levels for the rest of the year &amp; into 2022….esp. US</a:t>
            </a:r>
          </a:p>
          <a:p>
            <a:pPr marL="342900" indent="-342900">
              <a:buFont typeface="Wingdings" panose="05000000000000000000" pitchFamily="2" charset="2"/>
              <a:buChar char="§"/>
            </a:pPr>
            <a:r>
              <a:rPr lang="en-US" sz="1600" b="0" dirty="0"/>
              <a:t>In TPEB peak &amp; Golden Week coming up &amp; warehouses full</a:t>
            </a:r>
          </a:p>
          <a:p>
            <a:pPr marL="342900" indent="-342900">
              <a:buFont typeface="Wingdings" panose="05000000000000000000" pitchFamily="2" charset="2"/>
              <a:buChar char="§"/>
            </a:pPr>
            <a:r>
              <a:rPr lang="en-US" sz="1600" b="0" dirty="0"/>
              <a:t>The US is in a critical network congestion situation for vessels, ports, ramps, trucking, chassis and rail. It’ a perfect storm.</a:t>
            </a:r>
          </a:p>
          <a:p>
            <a:pPr marL="342900" indent="-342900">
              <a:buFont typeface="Wingdings" panose="05000000000000000000" pitchFamily="2" charset="2"/>
              <a:buChar char="§"/>
            </a:pPr>
            <a:r>
              <a:rPr lang="en-US" sz="1600" b="0" dirty="0" err="1"/>
              <a:t>Covid</a:t>
            </a:r>
            <a:r>
              <a:rPr lang="en-US" sz="1600" b="0" dirty="0"/>
              <a:t> having an impact in China (1 Ningbo terminal just re-opened),SE Asia &amp; sub-Continent. Delta variant a concern in the US</a:t>
            </a:r>
          </a:p>
          <a:p>
            <a:pPr marL="342900" indent="-342900">
              <a:buFont typeface="Wingdings" panose="05000000000000000000" pitchFamily="2" charset="2"/>
              <a:buChar char="§"/>
            </a:pPr>
            <a:r>
              <a:rPr lang="en-US" sz="1600" b="0" dirty="0"/>
              <a:t>Nothing in the market on either the supply or demand sides points to any significant improvement in conditions until at least Lunar New Year </a:t>
            </a:r>
            <a:r>
              <a:rPr lang="en-US" sz="1600" b="0" dirty="0" smtClean="0"/>
              <a:t>2022</a:t>
            </a:r>
            <a:endParaRPr lang="en-US" sz="1600" b="0" dirty="0"/>
          </a:p>
          <a:p>
            <a:pPr marL="342900" indent="-342900">
              <a:buFont typeface="Wingdings" panose="05000000000000000000" pitchFamily="2" charset="2"/>
              <a:buChar char="§"/>
            </a:pPr>
            <a:endParaRPr lang="en-US" sz="1600" b="0" dirty="0"/>
          </a:p>
        </p:txBody>
      </p:sp>
      <p:sp>
        <p:nvSpPr>
          <p:cNvPr id="18" name="Text Placeholder 17"/>
          <p:cNvSpPr>
            <a:spLocks noGrp="1"/>
          </p:cNvSpPr>
          <p:nvPr>
            <p:ph type="body" sz="quarter" idx="17"/>
          </p:nvPr>
        </p:nvSpPr>
        <p:spPr>
          <a:xfrm>
            <a:off x="553323" y="550779"/>
            <a:ext cx="4985999" cy="895635"/>
          </a:xfrm>
        </p:spPr>
        <p:txBody>
          <a:bodyPr/>
          <a:lstStyle/>
          <a:p>
            <a:r>
              <a:rPr lang="en-US" dirty="0" smtClean="0"/>
              <a:t>Summary Observations Week 37</a:t>
            </a:r>
            <a:endParaRPr lang="en-US" dirty="0"/>
          </a:p>
        </p:txBody>
      </p:sp>
      <p:sp>
        <p:nvSpPr>
          <p:cNvPr id="5" name="Text Placeholder 4"/>
          <p:cNvSpPr>
            <a:spLocks noGrp="1"/>
          </p:cNvSpPr>
          <p:nvPr>
            <p:ph type="body" sz="quarter" idx="16"/>
          </p:nvPr>
        </p:nvSpPr>
        <p:spPr/>
        <p:txBody>
          <a:bodyPr>
            <a:normAutofit fontScale="92500" lnSpcReduction="20000"/>
          </a:bodyPr>
          <a:lstStyle/>
          <a:p>
            <a:endParaRPr lang="en-US"/>
          </a:p>
        </p:txBody>
      </p:sp>
    </p:spTree>
    <p:extLst>
      <p:ext uri="{BB962C8B-B14F-4D97-AF65-F5344CB8AC3E}">
        <p14:creationId xmlns:p14="http://schemas.microsoft.com/office/powerpoint/2010/main" val="148057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quarter" idx="11"/>
          </p:nvPr>
        </p:nvSpPr>
        <p:spPr/>
        <p:txBody>
          <a:bodyPr/>
          <a:lstStyle/>
          <a:p>
            <a:r>
              <a:rPr lang="en-CA" dirty="0" smtClean="0"/>
              <a:t>Thank you</a:t>
            </a:r>
          </a:p>
          <a:p>
            <a:endParaRPr lang="en-CA" dirty="0" smtClean="0"/>
          </a:p>
          <a:p>
            <a:endParaRPr lang="fi-FI" sz="1800" b="0" dirty="0" smtClean="0"/>
          </a:p>
          <a:p>
            <a:r>
              <a:rPr lang="fi-FI" sz="1800" dirty="0" smtClean="0"/>
              <a:t>Jason Jordan	</a:t>
            </a:r>
            <a:r>
              <a:rPr lang="fi-FI" sz="1400" dirty="0" smtClean="0"/>
              <a:t>	</a:t>
            </a:r>
            <a:r>
              <a:rPr lang="fi-FI" sz="1600" dirty="0" smtClean="0"/>
              <a:t>	</a:t>
            </a:r>
            <a:endParaRPr lang="fi-FI" sz="1400" dirty="0"/>
          </a:p>
          <a:p>
            <a:r>
              <a:rPr lang="en-US" sz="1200" b="0" dirty="0" smtClean="0"/>
              <a:t>Senior Sea Logistics Executive</a:t>
            </a:r>
          </a:p>
          <a:p>
            <a:r>
              <a:rPr lang="en-US" sz="1200" b="0" dirty="0" smtClean="0">
                <a:hlinkClick r:id="rId4"/>
              </a:rPr>
              <a:t>Jason.jordan@kuehne-nagel.com</a:t>
            </a:r>
            <a:r>
              <a:rPr lang="en-US" sz="1200" b="0" dirty="0" smtClean="0"/>
              <a:t> </a:t>
            </a:r>
            <a:endParaRPr lang="en-US" sz="1200" b="0" dirty="0"/>
          </a:p>
          <a:p>
            <a:r>
              <a:rPr lang="en-US" sz="1200" b="0" dirty="0" smtClean="0"/>
              <a:t>205-470-3956</a:t>
            </a:r>
            <a:endParaRPr lang="en-US" sz="1200" b="0" dirty="0"/>
          </a:p>
          <a:p>
            <a:r>
              <a:rPr lang="fi-FI" sz="1200" b="0" dirty="0" smtClean="0"/>
              <a:t>		</a:t>
            </a:r>
            <a:endParaRPr lang="fi-FI" sz="1200" b="0" dirty="0"/>
          </a:p>
        </p:txBody>
      </p:sp>
      <p:sp>
        <p:nvSpPr>
          <p:cNvPr id="7" name="Text Placeholder 6"/>
          <p:cNvSpPr>
            <a:spLocks noGrp="1"/>
          </p:cNvSpPr>
          <p:nvPr>
            <p:ph type="body" sz="quarter" idx="16"/>
          </p:nvPr>
        </p:nvSpPr>
        <p:spPr/>
        <p:txBody>
          <a:bodyPr>
            <a:normAutofit fontScale="92500" lnSpcReduction="20000"/>
          </a:bodyPr>
          <a:lstStyle/>
          <a:p>
            <a:endParaRPr lang="en-US" dirty="0"/>
          </a:p>
        </p:txBody>
      </p:sp>
      <p:pic>
        <p:nvPicPr>
          <p:cNvPr id="8" name="Picture Placeholder 7"/>
          <p:cNvPicPr>
            <a:picLocks noGrp="1" noChangeAspect="1"/>
          </p:cNvPicPr>
          <p:nvPr>
            <p:ph type="pic" sz="quarter" idx="4294967295"/>
          </p:nvPr>
        </p:nvPicPr>
        <p:blipFill rotWithShape="1">
          <a:blip r:embed="rId5" cstate="email">
            <a:extLst>
              <a:ext uri="{28A0092B-C50C-407E-A947-70E740481C1C}">
                <a14:useLocalDpi xmlns:a14="http://schemas.microsoft.com/office/drawing/2010/main" val="0"/>
              </a:ext>
            </a:extLst>
          </a:blip>
          <a:srcRect/>
          <a:stretch/>
        </p:blipFill>
        <p:spPr>
          <a:xfrm>
            <a:off x="0" y="0"/>
            <a:ext cx="5135563" cy="6858000"/>
          </a:xfrm>
        </p:spPr>
      </p:pic>
    </p:spTree>
    <p:extLst>
      <p:ext uri="{BB962C8B-B14F-4D97-AF65-F5344CB8AC3E}">
        <p14:creationId xmlns:p14="http://schemas.microsoft.com/office/powerpoint/2010/main" val="240789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61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Autofit/>
          </a:bodyPr>
          <a:lstStyle/>
          <a:p>
            <a:pPr defTabSz="914377">
              <a:lnSpc>
                <a:spcPct val="110000"/>
              </a:lnSpc>
            </a:pPr>
            <a:r>
              <a:rPr lang="en-US" dirty="0">
                <a:solidFill>
                  <a:srgbClr val="002060"/>
                </a:solidFill>
                <a:latin typeface="Arial" panose="020B0604020202020204" pitchFamily="34" charset="0"/>
                <a:cs typeface="Arial" panose="020B0604020202020204" pitchFamily="34" charset="0"/>
              </a:rPr>
              <a:t>Disclaimer</a:t>
            </a:r>
          </a:p>
        </p:txBody>
      </p:sp>
      <p:sp>
        <p:nvSpPr>
          <p:cNvPr id="6" name="Text Placeholder 5"/>
          <p:cNvSpPr>
            <a:spLocks noGrp="1"/>
          </p:cNvSpPr>
          <p:nvPr>
            <p:ph type="body" sz="quarter" idx="13"/>
          </p:nvPr>
        </p:nvSpPr>
        <p:spPr>
          <a:xfrm>
            <a:off x="538164" y="1713149"/>
            <a:ext cx="8316912" cy="4494213"/>
          </a:xfrm>
        </p:spPr>
        <p:txBody>
          <a:bodyPr/>
          <a:lstStyle/>
          <a:p>
            <a:r>
              <a:rPr lang="en-US" sz="1200" dirty="0">
                <a:latin typeface="Arial" panose="020B0604020202020204" pitchFamily="34" charset="0"/>
                <a:cs typeface="Arial" panose="020B0604020202020204" pitchFamily="34" charset="0"/>
              </a:rPr>
              <a:t>This presentation </a:t>
            </a:r>
            <a:r>
              <a:rPr lang="en-US" sz="1200" dirty="0" smtClean="0">
                <a:latin typeface="Arial" panose="020B0604020202020204" pitchFamily="34" charset="0"/>
                <a:cs typeface="Arial" panose="020B0604020202020204" pitchFamily="34" charset="0"/>
              </a:rPr>
              <a:t>has </a:t>
            </a:r>
            <a:r>
              <a:rPr lang="en-US" sz="1200" dirty="0">
                <a:latin typeface="Arial" panose="020B0604020202020204" pitchFamily="34" charset="0"/>
                <a:cs typeface="Arial" panose="020B0604020202020204" pitchFamily="34" charset="0"/>
              </a:rPr>
              <a:t>been prepared and approved by </a:t>
            </a:r>
            <a:r>
              <a:rPr lang="en-US" sz="1200" dirty="0" err="1" smtClean="0">
                <a:latin typeface="Arial" panose="020B0604020202020204" pitchFamily="34" charset="0"/>
                <a:cs typeface="Arial" panose="020B0604020202020204" pitchFamily="34" charset="0"/>
              </a:rPr>
              <a:t>Kuehne+Nagel</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 one of </a:t>
            </a:r>
            <a:r>
              <a:rPr lang="en-US" sz="1200" dirty="0" smtClean="0">
                <a:latin typeface="Arial" panose="020B0604020202020204" pitchFamily="34" charset="0"/>
                <a:cs typeface="Arial" panose="020B0604020202020204" pitchFamily="34" charset="0"/>
              </a:rPr>
              <a:t>its </a:t>
            </a:r>
            <a:r>
              <a:rPr lang="en-US" sz="1200" dirty="0">
                <a:latin typeface="Arial" panose="020B0604020202020204" pitchFamily="34" charset="0"/>
                <a:cs typeface="Arial" panose="020B0604020202020204" pitchFamily="34" charset="0"/>
              </a:rPr>
              <a:t>affiliated companies and is for informational purpose only.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information </a:t>
            </a: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this presentation is intended for the recipient to whom it was </a:t>
            </a:r>
            <a:r>
              <a:rPr lang="en-US" sz="1200" dirty="0" smtClean="0">
                <a:latin typeface="Arial" panose="020B0604020202020204" pitchFamily="34" charset="0"/>
                <a:cs typeface="Arial" panose="020B0604020202020204" pitchFamily="34" charset="0"/>
              </a:rPr>
              <a:t>presented. </a:t>
            </a:r>
            <a:r>
              <a:rPr lang="en-US" sz="1200" dirty="0">
                <a:latin typeface="Arial" panose="020B0604020202020204" pitchFamily="34" charset="0"/>
                <a:cs typeface="Arial" panose="020B0604020202020204" pitchFamily="34" charset="0"/>
              </a:rPr>
              <a:t>Reproduction or distribution of </a:t>
            </a:r>
            <a:r>
              <a:rPr lang="en-US" sz="1200" dirty="0" smtClean="0">
                <a:latin typeface="Arial" panose="020B0604020202020204" pitchFamily="34" charset="0"/>
                <a:cs typeface="Arial" panose="020B0604020202020204" pitchFamily="34" charset="0"/>
              </a:rPr>
              <a:t>the content of </a:t>
            </a:r>
            <a:r>
              <a:rPr lang="en-US" sz="1200" dirty="0">
                <a:latin typeface="Arial" panose="020B0604020202020204" pitchFamily="34" charset="0"/>
                <a:cs typeface="Arial" panose="020B0604020202020204" pitchFamily="34" charset="0"/>
              </a:rPr>
              <a:t>this presentation</a:t>
            </a:r>
            <a:r>
              <a:rPr lang="en-US" sz="1200" dirty="0" smtClean="0">
                <a:latin typeface="Arial" panose="020B0604020202020204" pitchFamily="34" charset="0"/>
                <a:cs typeface="Arial" panose="020B0604020202020204" pitchFamily="34" charset="0"/>
              </a:rPr>
              <a:t> in </a:t>
            </a:r>
            <a:r>
              <a:rPr lang="en-US" sz="1200" dirty="0">
                <a:latin typeface="Arial" panose="020B0604020202020204" pitchFamily="34" charset="0"/>
                <a:cs typeface="Arial" panose="020B0604020202020204" pitchFamily="34" charset="0"/>
              </a:rPr>
              <a:t>whole or in part is not permitted without the express written consent of </a:t>
            </a:r>
            <a:r>
              <a:rPr lang="en-US" sz="1200" dirty="0" err="1" smtClean="0">
                <a:latin typeface="Arial" panose="020B0604020202020204" pitchFamily="34" charset="0"/>
                <a:cs typeface="Arial" panose="020B0604020202020204" pitchFamily="34" charset="0"/>
              </a:rPr>
              <a:t>Kuehne+Nagel</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 its affiliated companies.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All information is provided in good faith for guidance and reference purposes only. It is of a general informational and educational nature and </a:t>
            </a:r>
            <a:r>
              <a:rPr lang="en-US" sz="1200" dirty="0" err="1" smtClean="0">
                <a:latin typeface="Arial" panose="020B0604020202020204" pitchFamily="34" charset="0"/>
                <a:cs typeface="Arial" panose="020B0604020202020204" pitchFamily="34" charset="0"/>
              </a:rPr>
              <a:t>Kuehne+Nagel</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takes no legal responsibility for the accuracy of the information provided via this document or found as a consequence of this presentation.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a:t>
            </a:r>
            <a:r>
              <a:rPr lang="en-US" sz="1200" dirty="0" smtClean="0">
                <a:latin typeface="Arial" panose="020B0604020202020204" pitchFamily="34" charset="0"/>
                <a:cs typeface="Arial" panose="020B0604020202020204" pitchFamily="34" charset="0"/>
              </a:rPr>
              <a:t>presentation </a:t>
            </a:r>
            <a:r>
              <a:rPr lang="en-US" sz="1200" dirty="0">
                <a:latin typeface="Arial" panose="020B0604020202020204" pitchFamily="34" charset="0"/>
                <a:cs typeface="Arial" panose="020B0604020202020204" pitchFamily="34" charset="0"/>
              </a:rPr>
              <a:t>contains forward-looking statements. We caution the reader that forward-looking statements are not guarantees of future performance. Past returns are no indication of future returns. The development of the industry or markets described in this </a:t>
            </a:r>
            <a:r>
              <a:rPr lang="en-US" sz="1200" dirty="0" smtClean="0">
                <a:latin typeface="Arial" panose="020B0604020202020204" pitchFamily="34" charset="0"/>
                <a:cs typeface="Arial" panose="020B0604020202020204" pitchFamily="34" charset="0"/>
              </a:rPr>
              <a:t>presentation, </a:t>
            </a:r>
            <a:r>
              <a:rPr lang="en-US" sz="1200" dirty="0">
                <a:latin typeface="Arial" panose="020B0604020202020204" pitchFamily="34" charset="0"/>
                <a:cs typeface="Arial" panose="020B0604020202020204" pitchFamily="34" charset="0"/>
              </a:rPr>
              <a:t>may differ materially from the forward-looking statement contained herein.</a:t>
            </a:r>
          </a:p>
          <a:p>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Information and opinions contained in this </a:t>
            </a:r>
            <a:r>
              <a:rPr lang="en-US" sz="1200" dirty="0" smtClean="0">
                <a:latin typeface="Arial" panose="020B0604020202020204" pitchFamily="34" charset="0"/>
                <a:cs typeface="Arial" panose="020B0604020202020204" pitchFamily="34" charset="0"/>
              </a:rPr>
              <a:t>presentation </a:t>
            </a:r>
            <a:r>
              <a:rPr lang="en-US" sz="1200" dirty="0">
                <a:latin typeface="Arial" panose="020B0604020202020204" pitchFamily="34" charset="0"/>
                <a:cs typeface="Arial" panose="020B0604020202020204" pitchFamily="34" charset="0"/>
              </a:rPr>
              <a:t>have been compiled from sources believed to be reliable. Unless otherwise stated, any statements herein are based on our own estimates at the time of publication. </a:t>
            </a:r>
          </a:p>
          <a:p>
            <a:endParaRPr lang="en-US" sz="1200" dirty="0">
              <a:latin typeface="Arial" panose="020B0604020202020204" pitchFamily="34" charset="0"/>
              <a:cs typeface="Arial" panose="020B0604020202020204" pitchFamily="34" charset="0"/>
            </a:endParaRPr>
          </a:p>
          <a:p>
            <a:r>
              <a:rPr lang="en-US" sz="1200" dirty="0" err="1" smtClean="0">
                <a:latin typeface="Arial" panose="020B0604020202020204" pitchFamily="34" charset="0"/>
                <a:cs typeface="Arial" panose="020B0604020202020204" pitchFamily="34" charset="0"/>
              </a:rPr>
              <a:t>Kuehne+Nagel</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makes no representation as to the accuracy or completeness of any of the information contained herein and accepts no liability for loss arising from the use of the information </a:t>
            </a:r>
            <a:r>
              <a:rPr lang="en-US" sz="1200" dirty="0" smtClean="0">
                <a:latin typeface="Arial" panose="020B0604020202020204" pitchFamily="34" charset="0"/>
                <a:cs typeface="Arial" panose="020B0604020202020204" pitchFamily="34" charset="0"/>
              </a:rPr>
              <a:t>contained in this </a:t>
            </a:r>
            <a:r>
              <a:rPr lang="en-US" sz="1200" dirty="0">
                <a:latin typeface="Arial" panose="020B0604020202020204" pitchFamily="34" charset="0"/>
                <a:cs typeface="Arial" panose="020B0604020202020204" pitchFamily="34" charset="0"/>
              </a:rPr>
              <a:t>presentation</a:t>
            </a:r>
            <a:r>
              <a:rPr lang="en-US" sz="1200" dirty="0" smtClean="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The information contained in this </a:t>
            </a:r>
            <a:r>
              <a:rPr lang="en-US" sz="1200" dirty="0">
                <a:latin typeface="Arial" panose="020B0604020202020204" pitchFamily="34" charset="0"/>
                <a:cs typeface="Arial" panose="020B0604020202020204" pitchFamily="34" charset="0"/>
              </a:rPr>
              <a:t>presentation </a:t>
            </a:r>
            <a:r>
              <a:rPr lang="en-US" sz="1200" dirty="0" smtClean="0">
                <a:latin typeface="Arial" panose="020B0604020202020204" pitchFamily="34" charset="0"/>
                <a:cs typeface="Arial" panose="020B0604020202020204" pitchFamily="34" charset="0"/>
              </a:rPr>
              <a:t>is </a:t>
            </a:r>
            <a:r>
              <a:rPr lang="en-US" sz="1200" dirty="0">
                <a:latin typeface="Arial" panose="020B0604020202020204" pitchFamily="34" charset="0"/>
                <a:cs typeface="Arial" panose="020B0604020202020204" pitchFamily="34" charset="0"/>
              </a:rPr>
              <a:t>not an offer of any kind. This presentation</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has been prepared separately from any proposed offering of any security and as such information herein must not be relied upon as having been authorized or approved by the issuer of such security.</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47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1684" r="11684"/>
          <a:stretch>
            <a:fillRect/>
          </a:stretch>
        </p:blipFill>
        <p:spPr/>
      </p:pic>
      <p:sp>
        <p:nvSpPr>
          <p:cNvPr id="7" name="Text Placeholder 6"/>
          <p:cNvSpPr>
            <a:spLocks noGrp="1"/>
          </p:cNvSpPr>
          <p:nvPr>
            <p:ph type="body" sz="quarter" idx="11"/>
          </p:nvPr>
        </p:nvSpPr>
        <p:spPr/>
        <p:txBody>
          <a:bodyPr/>
          <a:lstStyle/>
          <a:p>
            <a:r>
              <a:rPr lang="en-US" dirty="0" smtClean="0"/>
              <a:t>What is happening in Sea Logistics? </a:t>
            </a:r>
          </a:p>
          <a:p>
            <a:endParaRPr lang="en-US" dirty="0"/>
          </a:p>
          <a:p>
            <a:r>
              <a:rPr lang="de-DE" dirty="0">
                <a:solidFill>
                  <a:schemeClr val="accent2"/>
                </a:solidFill>
              </a:rPr>
              <a:t>A Lot! </a:t>
            </a:r>
            <a:r>
              <a:rPr lang="de-DE" dirty="0"/>
              <a:t>But Not Much of It Is </a:t>
            </a:r>
            <a:r>
              <a:rPr lang="de-DE" dirty="0" smtClean="0"/>
              <a:t>Good</a:t>
            </a:r>
            <a:endParaRPr lang="en-US" dirty="0"/>
          </a:p>
        </p:txBody>
      </p:sp>
      <p:sp>
        <p:nvSpPr>
          <p:cNvPr id="8" name="Text Placeholder 7"/>
          <p:cNvSpPr>
            <a:spLocks noGrp="1"/>
          </p:cNvSpPr>
          <p:nvPr>
            <p:ph type="body" sz="quarter" idx="16"/>
          </p:nvPr>
        </p:nvSpPr>
        <p:spPr/>
        <p:txBody>
          <a:bodyPr>
            <a:normAutofit fontScale="92500" lnSpcReduction="20000"/>
          </a:bodyPr>
          <a:lstStyle/>
          <a:p>
            <a:endParaRPr lang="en-US"/>
          </a:p>
        </p:txBody>
      </p:sp>
    </p:spTree>
    <p:extLst>
      <p:ext uri="{BB962C8B-B14F-4D97-AF65-F5344CB8AC3E}">
        <p14:creationId xmlns:p14="http://schemas.microsoft.com/office/powerpoint/2010/main" val="237054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p:txBody>
          <a:bodyPr/>
          <a:lstStyle/>
          <a:p>
            <a:r>
              <a:rPr lang="en-US" sz="1600" b="1" dirty="0">
                <a:solidFill>
                  <a:schemeClr val="tx2"/>
                </a:solidFill>
              </a:rPr>
              <a:t>Ships waiting at anchor as of 9.9.21:</a:t>
            </a:r>
          </a:p>
          <a:p>
            <a:endParaRPr lang="en-US" sz="1600" b="1" dirty="0">
              <a:solidFill>
                <a:schemeClr val="tx2"/>
              </a:solidFill>
            </a:endParaRPr>
          </a:p>
          <a:p>
            <a:pPr marL="380876" indent="-380876">
              <a:buFont typeface="Wingdings" panose="05000000000000000000" pitchFamily="2" charset="2"/>
              <a:buChar char="§"/>
            </a:pPr>
            <a:r>
              <a:rPr lang="en-US" sz="1600" dirty="0">
                <a:solidFill>
                  <a:schemeClr val="tx2"/>
                </a:solidFill>
              </a:rPr>
              <a:t>Los Angeles/Long Beach: 45</a:t>
            </a:r>
          </a:p>
          <a:p>
            <a:pPr marL="380876" indent="-380876">
              <a:buFont typeface="Wingdings" panose="05000000000000000000" pitchFamily="2" charset="2"/>
              <a:buChar char="§"/>
            </a:pPr>
            <a:r>
              <a:rPr lang="en-US" sz="1600" dirty="0">
                <a:solidFill>
                  <a:schemeClr val="tx2"/>
                </a:solidFill>
              </a:rPr>
              <a:t>Oakland: 0</a:t>
            </a:r>
          </a:p>
          <a:p>
            <a:pPr marL="380876" indent="-380876">
              <a:buFont typeface="Wingdings" panose="05000000000000000000" pitchFamily="2" charset="2"/>
              <a:buChar char="§"/>
            </a:pPr>
            <a:r>
              <a:rPr lang="en-US" sz="1600" dirty="0">
                <a:solidFill>
                  <a:schemeClr val="tx2"/>
                </a:solidFill>
              </a:rPr>
              <a:t>SEA/TAC/VAN 11</a:t>
            </a:r>
          </a:p>
          <a:p>
            <a:pPr marL="380876" indent="-380876">
              <a:buFont typeface="Wingdings" panose="05000000000000000000" pitchFamily="2" charset="2"/>
              <a:buChar char="§"/>
            </a:pPr>
            <a:r>
              <a:rPr lang="en-US" sz="1600" dirty="0">
                <a:solidFill>
                  <a:schemeClr val="tx2"/>
                </a:solidFill>
              </a:rPr>
              <a:t>Savannah: 24</a:t>
            </a:r>
          </a:p>
          <a:p>
            <a:pPr marL="380876" indent="-380876">
              <a:buFont typeface="Wingdings" panose="05000000000000000000" pitchFamily="2" charset="2"/>
              <a:buChar char="§"/>
            </a:pPr>
            <a:r>
              <a:rPr lang="en-US" sz="1600" dirty="0">
                <a:solidFill>
                  <a:schemeClr val="tx2"/>
                </a:solidFill>
              </a:rPr>
              <a:t>New York/NJ: 6</a:t>
            </a:r>
          </a:p>
          <a:p>
            <a:pPr marL="380876" indent="-380876">
              <a:buFont typeface="Wingdings" panose="05000000000000000000" pitchFamily="2" charset="2"/>
              <a:buChar char="§"/>
            </a:pPr>
            <a:r>
              <a:rPr lang="en-US" sz="1600" dirty="0">
                <a:solidFill>
                  <a:schemeClr val="tx2"/>
                </a:solidFill>
              </a:rPr>
              <a:t>ANT/</a:t>
            </a:r>
            <a:r>
              <a:rPr lang="en-US" sz="1600" dirty="0" err="1">
                <a:solidFill>
                  <a:schemeClr val="tx2"/>
                </a:solidFill>
              </a:rPr>
              <a:t>Rott</a:t>
            </a:r>
            <a:r>
              <a:rPr lang="en-US" sz="1600" dirty="0">
                <a:solidFill>
                  <a:schemeClr val="tx2"/>
                </a:solidFill>
              </a:rPr>
              <a:t>: 16</a:t>
            </a:r>
          </a:p>
          <a:p>
            <a:pPr marL="380876" indent="-380876">
              <a:buFont typeface="Wingdings" panose="05000000000000000000" pitchFamily="2" charset="2"/>
              <a:buChar char="§"/>
            </a:pPr>
            <a:r>
              <a:rPr lang="en-US" sz="1600" dirty="0">
                <a:solidFill>
                  <a:schemeClr val="tx2"/>
                </a:solidFill>
              </a:rPr>
              <a:t>BHV/HAM: 7</a:t>
            </a:r>
          </a:p>
          <a:p>
            <a:endParaRPr lang="en-US" sz="1600" dirty="0"/>
          </a:p>
        </p:txBody>
      </p:sp>
      <p:sp>
        <p:nvSpPr>
          <p:cNvPr id="2" name="Text Placeholder 1"/>
          <p:cNvSpPr>
            <a:spLocks noGrp="1"/>
          </p:cNvSpPr>
          <p:nvPr>
            <p:ph type="body" sz="quarter" idx="10"/>
          </p:nvPr>
        </p:nvSpPr>
        <p:spPr>
          <a:prstGeom prst="rect">
            <a:avLst/>
          </a:prstGeom>
        </p:spPr>
        <p:txBody>
          <a:bodyPr/>
          <a:lstStyle/>
          <a:p>
            <a:r>
              <a:rPr lang="en-US" dirty="0"/>
              <a:t>Port </a:t>
            </a:r>
            <a:r>
              <a:rPr lang="en-US" dirty="0" smtClean="0"/>
              <a:t>congestion </a:t>
            </a:r>
            <a:endParaRPr lang="en-US" sz="1600" dirty="0"/>
          </a:p>
          <a:p>
            <a:endParaRPr lang="sr-Latn-RS" dirty="0"/>
          </a:p>
        </p:txBody>
      </p:sp>
      <p:sp>
        <p:nvSpPr>
          <p:cNvPr id="64" name="Rectangle 63">
            <a:hlinkClick r:id="" action="ppaction://noaction"/>
          </p:cNvPr>
          <p:cNvSpPr/>
          <p:nvPr/>
        </p:nvSpPr>
        <p:spPr>
          <a:xfrm>
            <a:off x="9455498" y="1"/>
            <a:ext cx="2736501" cy="119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5" name="Rectangle 7">
            <a:hlinkClick r:id="" action="ppaction://noaction"/>
          </p:cNvPr>
          <p:cNvSpPr/>
          <p:nvPr/>
        </p:nvSpPr>
        <p:spPr>
          <a:xfrm>
            <a:off x="9607898" y="152401"/>
            <a:ext cx="2736501" cy="119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 Placeholder 1"/>
          <p:cNvSpPr txBox="1">
            <a:spLocks/>
          </p:cNvSpPr>
          <p:nvPr/>
        </p:nvSpPr>
        <p:spPr>
          <a:xfrm>
            <a:off x="4455085" y="1998338"/>
            <a:ext cx="3047984" cy="345116"/>
          </a:xfrm>
          <a:prstGeom prst="rect">
            <a:avLst/>
          </a:prstGeom>
        </p:spPr>
        <p:txBody>
          <a:bodyPr lIns="0"/>
          <a:lstStyle>
            <a:lvl1pPr marL="0" indent="0" algn="l" defTabSz="914377" rtl="0" eaLnBrk="1" latinLnBrk="0" hangingPunct="1">
              <a:lnSpc>
                <a:spcPct val="100000"/>
              </a:lnSpc>
              <a:spcBef>
                <a:spcPts val="0"/>
              </a:spcBef>
              <a:buFont typeface="Arial" panose="020B0604020202020204" pitchFamily="34" charset="0"/>
              <a:buNone/>
              <a:defRPr sz="2399" b="1" kern="1200" baseline="0">
                <a:solidFill>
                  <a:schemeClr val="tx1"/>
                </a:solidFill>
                <a:latin typeface="+mn-lt"/>
                <a:ea typeface="+mn-ea"/>
                <a:cs typeface="+mn-cs"/>
              </a:defRPr>
            </a:lvl1pPr>
            <a:lvl2pPr marL="457162"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24"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48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647"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rPr>
              <a:t>LALB on September 9th 2021</a:t>
            </a:r>
          </a:p>
          <a:p>
            <a:endParaRPr lang="en-US" sz="1600" dirty="0">
              <a:solidFill>
                <a:schemeClr val="tx2"/>
              </a:solidFill>
            </a:endParaRPr>
          </a:p>
        </p:txBody>
      </p:sp>
      <p:sp>
        <p:nvSpPr>
          <p:cNvPr id="10" name="Rectangle 13"/>
          <p:cNvSpPr/>
          <p:nvPr/>
        </p:nvSpPr>
        <p:spPr>
          <a:xfrm>
            <a:off x="7764187" y="6054722"/>
            <a:ext cx="3933830" cy="570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8" rIns="121914" bIns="60958" rtlCol="0" anchor="b"/>
          <a:lstStyle/>
          <a:p>
            <a:pPr lvl="0" algn="r" defTabSz="914103" fontAlgn="base">
              <a:spcBef>
                <a:spcPct val="0"/>
              </a:spcBef>
              <a:spcAft>
                <a:spcPts val="533"/>
              </a:spcAft>
              <a:buClr>
                <a:srgbClr val="56B7E9"/>
              </a:buClr>
              <a:buSzPct val="115000"/>
              <a:defRPr/>
            </a:pPr>
            <a:r>
              <a:rPr lang="en-US" altLang="de-DE" sz="1000" b="1" i="1" dirty="0">
                <a:solidFill>
                  <a:schemeClr val="bg1">
                    <a:lumMod val="50000"/>
                  </a:schemeClr>
                </a:solidFill>
                <a:cs typeface="Arial" panose="020B0604020202020204" pitchFamily="34" charset="0"/>
              </a:rPr>
              <a:t>Source</a:t>
            </a:r>
            <a:r>
              <a:rPr lang="en-US" altLang="de-DE" sz="1000" b="1" i="1" dirty="0" smtClean="0">
                <a:solidFill>
                  <a:schemeClr val="bg1">
                    <a:lumMod val="50000"/>
                  </a:schemeClr>
                </a:solidFill>
                <a:cs typeface="Arial" panose="020B0604020202020204" pitchFamily="34" charset="0"/>
              </a:rPr>
              <a:t>: Marine Traffic</a:t>
            </a:r>
            <a:endParaRPr lang="en-US" altLang="de-DE" sz="1000" b="1" i="1" dirty="0">
              <a:solidFill>
                <a:schemeClr val="bg1">
                  <a:lumMod val="50000"/>
                </a:schemeClr>
              </a:solidFill>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455085" y="2468823"/>
            <a:ext cx="5096878" cy="3493635"/>
          </a:xfrm>
          <a:prstGeom prst="rect">
            <a:avLst/>
          </a:prstGeom>
        </p:spPr>
      </p:pic>
    </p:spTree>
    <p:extLst>
      <p:ext uri="{BB962C8B-B14F-4D97-AF65-F5344CB8AC3E}">
        <p14:creationId xmlns:p14="http://schemas.microsoft.com/office/powerpoint/2010/main" val="9892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a-DK" dirty="0"/>
              <a:t>LALB Vessel Situation </a:t>
            </a:r>
            <a:r>
              <a:rPr lang="da-DK" dirty="0" smtClean="0"/>
              <a:t>(September 3, </a:t>
            </a:r>
            <a:r>
              <a:rPr lang="da-DK" dirty="0"/>
              <a:t>2021)</a:t>
            </a:r>
          </a:p>
          <a:p>
            <a:endParaRPr lang="en-US" dirty="0"/>
          </a:p>
        </p:txBody>
      </p:sp>
      <p:pic>
        <p:nvPicPr>
          <p:cNvPr id="4" name="Picture 3"/>
          <p:cNvPicPr>
            <a:picLocks noChangeAspect="1"/>
          </p:cNvPicPr>
          <p:nvPr/>
        </p:nvPicPr>
        <p:blipFill>
          <a:blip r:embed="rId2"/>
          <a:stretch>
            <a:fillRect/>
          </a:stretch>
        </p:blipFill>
        <p:spPr>
          <a:xfrm>
            <a:off x="2618014" y="1094448"/>
            <a:ext cx="6955971" cy="4669104"/>
          </a:xfrm>
          <a:prstGeom prst="rect">
            <a:avLst/>
          </a:prstGeom>
        </p:spPr>
      </p:pic>
    </p:spTree>
    <p:extLst>
      <p:ext uri="{BB962C8B-B14F-4D97-AF65-F5344CB8AC3E}">
        <p14:creationId xmlns:p14="http://schemas.microsoft.com/office/powerpoint/2010/main" val="137001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480453" y="0"/>
            <a:ext cx="471154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 Placeholder 14"/>
          <p:cNvSpPr>
            <a:spLocks noGrp="1"/>
          </p:cNvSpPr>
          <p:nvPr>
            <p:ph type="body" sz="quarter" idx="17"/>
          </p:nvPr>
        </p:nvSpPr>
        <p:spPr>
          <a:xfrm>
            <a:off x="553323" y="550780"/>
            <a:ext cx="6099725" cy="446088"/>
          </a:xfrm>
        </p:spPr>
        <p:txBody>
          <a:bodyPr>
            <a:normAutofit lnSpcReduction="10000"/>
          </a:bodyPr>
          <a:lstStyle/>
          <a:p>
            <a:r>
              <a:rPr lang="en-US" dirty="0" smtClean="0"/>
              <a:t>Carrier Schedule Reliability </a:t>
            </a:r>
            <a:r>
              <a:rPr lang="en-US" sz="1800" dirty="0" smtClean="0"/>
              <a:t>(July data) </a:t>
            </a:r>
            <a:endParaRPr lang="sr-Latn-RS" sz="1800" dirty="0" smtClean="0"/>
          </a:p>
          <a:p>
            <a:endParaRPr lang="en-US" sz="2400" b="0" dirty="0"/>
          </a:p>
        </p:txBody>
      </p:sp>
      <p:sp>
        <p:nvSpPr>
          <p:cNvPr id="14" name="Text Placeholder 13"/>
          <p:cNvSpPr>
            <a:spLocks noGrp="1"/>
          </p:cNvSpPr>
          <p:nvPr>
            <p:ph type="body" sz="quarter" idx="16"/>
          </p:nvPr>
        </p:nvSpPr>
        <p:spPr/>
        <p:txBody>
          <a:bodyPr>
            <a:normAutofit fontScale="92500" lnSpcReduction="20000"/>
          </a:bodyPr>
          <a:lstStyle/>
          <a:p>
            <a:endParaRPr lang="sr-Latn-RS" dirty="0"/>
          </a:p>
        </p:txBody>
      </p:sp>
      <p:sp>
        <p:nvSpPr>
          <p:cNvPr id="19" name="Text Placeholder 19"/>
          <p:cNvSpPr txBox="1">
            <a:spLocks/>
          </p:cNvSpPr>
          <p:nvPr/>
        </p:nvSpPr>
        <p:spPr>
          <a:xfrm>
            <a:off x="8047039" y="5935828"/>
            <a:ext cx="3589986" cy="37289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025" name="Picture 4" descr="cid:image004.png@01D6F95E.1A9BF9C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2184063"/>
            <a:ext cx="10431463" cy="2536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369"/>
              </a:solidFill>
              <a:effectLst/>
              <a:uLnTx/>
              <a:uFillTx/>
              <a:latin typeface="Arial" panose="020B0604020202020204"/>
              <a:ea typeface="+mn-ea"/>
              <a:cs typeface="+mn-cs"/>
            </a:endParaRPr>
          </a:p>
        </p:txBody>
      </p:sp>
      <p:sp>
        <p:nvSpPr>
          <p:cNvPr id="3" name="Rectangle 7"/>
          <p:cNvSpPr>
            <a:spLocks noChangeArrowheads="1"/>
          </p:cNvSpPr>
          <p:nvPr/>
        </p:nvSpPr>
        <p:spPr bwMode="auto">
          <a:xfrm>
            <a:off x="0" y="3284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369"/>
              </a:solidFill>
              <a:effectLst/>
              <a:uLnTx/>
              <a:uFillTx/>
              <a:latin typeface="Arial" panose="020B0604020202020204"/>
              <a:ea typeface="+mn-ea"/>
              <a:cs typeface="+mn-cs"/>
            </a:endParaRPr>
          </a:p>
        </p:txBody>
      </p:sp>
      <p:sp>
        <p:nvSpPr>
          <p:cNvPr id="4" name="Rectangle 8"/>
          <p:cNvSpPr>
            <a:spLocks noChangeArrowheads="1"/>
          </p:cNvSpPr>
          <p:nvPr/>
        </p:nvSpPr>
        <p:spPr bwMode="auto">
          <a:xfrm>
            <a:off x="0" y="6226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369"/>
              </a:solidFill>
              <a:effectLst/>
              <a:uLnTx/>
              <a:uFillTx/>
              <a:latin typeface="Arial" panose="020B0604020202020204"/>
              <a:ea typeface="+mn-ea"/>
              <a:cs typeface="+mn-cs"/>
            </a:endParaRPr>
          </a:p>
        </p:txBody>
      </p:sp>
      <p:sp>
        <p:nvSpPr>
          <p:cNvPr id="6" name="Rectangle 10"/>
          <p:cNvSpPr>
            <a:spLocks noChangeArrowheads="1"/>
          </p:cNvSpPr>
          <p:nvPr/>
        </p:nvSpPr>
        <p:spPr bwMode="auto">
          <a:xfrm>
            <a:off x="0" y="12184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369"/>
              </a:solidFill>
              <a:effectLst/>
              <a:uLnTx/>
              <a:uFillTx/>
              <a:latin typeface="Arial" panose="020B0604020202020204"/>
              <a:ea typeface="+mn-ea"/>
              <a:cs typeface="+mn-cs"/>
            </a:endParaRPr>
          </a:p>
        </p:txBody>
      </p:sp>
      <p:sp>
        <p:nvSpPr>
          <p:cNvPr id="22" name="Rectangle 13"/>
          <p:cNvSpPr/>
          <p:nvPr/>
        </p:nvSpPr>
        <p:spPr>
          <a:xfrm>
            <a:off x="8047039" y="5967263"/>
            <a:ext cx="3594099" cy="34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8" rIns="121914" bIns="60958" rtlCol="0" anchor="b"/>
          <a:lstStyle/>
          <a:p>
            <a:pPr marL="0" marR="0" lvl="0" indent="0" algn="r" defTabSz="914103" rtl="0" eaLnBrk="1" fontAlgn="base" latinLnBrk="0" hangingPunct="1">
              <a:lnSpc>
                <a:spcPct val="100000"/>
              </a:lnSpc>
              <a:spcBef>
                <a:spcPct val="0"/>
              </a:spcBef>
              <a:spcAft>
                <a:spcPts val="533"/>
              </a:spcAft>
              <a:buClr>
                <a:srgbClr val="56B7E9"/>
              </a:buClr>
              <a:buSzPct val="115000"/>
              <a:buFontTx/>
              <a:buNone/>
              <a:tabLst/>
              <a:defRPr/>
            </a:pPr>
            <a:r>
              <a:rPr kumimoji="0" lang="en-US" altLang="de-DE" sz="12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Source: </a:t>
            </a:r>
            <a:r>
              <a:rPr kumimoji="0" lang="en-US" altLang="de-DE" sz="1200" b="0" i="0" u="none" strike="noStrike" kern="120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sea intelligence </a:t>
            </a:r>
            <a:r>
              <a:rPr kumimoji="0" lang="en-US" altLang="de-DE" sz="12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Maritime Analysis / </a:t>
            </a:r>
            <a:r>
              <a:rPr kumimoji="0" lang="en-US" altLang="de-DE" sz="1200" b="0" i="0" u="none" strike="noStrike" kern="120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Global </a:t>
            </a:r>
            <a:r>
              <a:rPr kumimoji="0" lang="en-US" altLang="de-DE" sz="12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Liner Performance Report – </a:t>
            </a:r>
            <a:r>
              <a:rPr kumimoji="0" lang="en-US" altLang="de-DE" sz="1200" b="0" i="0" u="none" strike="noStrike" kern="120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July </a:t>
            </a:r>
            <a:r>
              <a:rPr kumimoji="0" lang="en-US" altLang="de-DE" sz="12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2021</a:t>
            </a:r>
          </a:p>
        </p:txBody>
      </p:sp>
      <p:pic>
        <p:nvPicPr>
          <p:cNvPr id="21" name="Picture Placeholder 4"/>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7480451" y="0"/>
            <a:ext cx="4711548" cy="5761203"/>
          </a:xfrm>
        </p:spPr>
      </p:pic>
      <p:pic>
        <p:nvPicPr>
          <p:cNvPr id="5" name="Picture 4"/>
          <p:cNvPicPr>
            <a:picLocks noChangeAspect="1"/>
          </p:cNvPicPr>
          <p:nvPr/>
        </p:nvPicPr>
        <p:blipFill>
          <a:blip r:embed="rId6"/>
          <a:stretch>
            <a:fillRect/>
          </a:stretch>
        </p:blipFill>
        <p:spPr>
          <a:xfrm>
            <a:off x="932875" y="1061446"/>
            <a:ext cx="5537218" cy="2886422"/>
          </a:xfrm>
          <a:prstGeom prst="rect">
            <a:avLst/>
          </a:prstGeom>
        </p:spPr>
      </p:pic>
      <p:pic>
        <p:nvPicPr>
          <p:cNvPr id="8" name="Picture 7"/>
          <p:cNvPicPr>
            <a:picLocks noChangeAspect="1"/>
          </p:cNvPicPr>
          <p:nvPr/>
        </p:nvPicPr>
        <p:blipFill>
          <a:blip r:embed="rId7"/>
          <a:stretch>
            <a:fillRect/>
          </a:stretch>
        </p:blipFill>
        <p:spPr>
          <a:xfrm>
            <a:off x="1032447" y="4036221"/>
            <a:ext cx="5371146" cy="2728922"/>
          </a:xfrm>
          <a:prstGeom prst="rect">
            <a:avLst/>
          </a:prstGeom>
        </p:spPr>
      </p:pic>
      <p:sp>
        <p:nvSpPr>
          <p:cNvPr id="24" name="Kn Logo"/>
          <p:cNvSpPr>
            <a:spLocks noGrp="1"/>
          </p:cNvSpPr>
          <p:nvPr>
            <p:ph type="body" sz="quarter" idx="16" hasCustomPrompt="1"/>
          </p:nvPr>
        </p:nvSpPr>
        <p:spPr>
          <a:xfrm>
            <a:off x="9722079" y="559110"/>
            <a:ext cx="1897408" cy="381946"/>
          </a:xfrm>
          <a:prstGeom prst="rect">
            <a:avLst/>
          </a:prstGeom>
          <a:blipFill rotWithShape="1">
            <a:blip r:embed="rId8" cstate="screen">
              <a:extLst>
                <a:ext uri="{28A0092B-C50C-407E-A947-70E740481C1C}">
                  <a14:useLocalDpi xmlns:a14="http://schemas.microsoft.com/office/drawing/2010/main"/>
                </a:ext>
              </a:extLst>
            </a:blip>
            <a:stretch>
              <a:fillRect/>
            </a:stretch>
          </a:blipFill>
        </p:spPr>
        <p:txBody>
          <a:bodyPr>
            <a:normAutofit fontScale="92500" lnSpcReduction="20000"/>
          </a:bodyPr>
          <a:lstStyle>
            <a:lvl1pPr marL="0" indent="0">
              <a:buNone/>
              <a:defRPr/>
            </a:lvl1pPr>
          </a:lstStyle>
          <a:p>
            <a:pPr lvl="0"/>
            <a:r>
              <a:rPr lang="en-US" dirty="0"/>
              <a:t> </a:t>
            </a:r>
          </a:p>
        </p:txBody>
      </p:sp>
    </p:spTree>
    <p:extLst>
      <p:ext uri="{BB962C8B-B14F-4D97-AF65-F5344CB8AC3E}">
        <p14:creationId xmlns:p14="http://schemas.microsoft.com/office/powerpoint/2010/main" val="104369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480453" y="0"/>
            <a:ext cx="471154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 Placeholder 14"/>
          <p:cNvSpPr>
            <a:spLocks noGrp="1"/>
          </p:cNvSpPr>
          <p:nvPr>
            <p:ph type="body" sz="quarter" idx="17"/>
          </p:nvPr>
        </p:nvSpPr>
        <p:spPr>
          <a:xfrm>
            <a:off x="553323" y="550780"/>
            <a:ext cx="6099725" cy="446088"/>
          </a:xfrm>
        </p:spPr>
        <p:txBody>
          <a:bodyPr>
            <a:normAutofit lnSpcReduction="10000"/>
          </a:bodyPr>
          <a:lstStyle/>
          <a:p>
            <a:r>
              <a:rPr lang="en-US" dirty="0" smtClean="0"/>
              <a:t>Carrier Schedule Reliability </a:t>
            </a:r>
            <a:r>
              <a:rPr lang="en-US" sz="1800" dirty="0" smtClean="0"/>
              <a:t>(July 2021 data) </a:t>
            </a:r>
            <a:endParaRPr lang="sr-Latn-RS" sz="1800" dirty="0" smtClean="0"/>
          </a:p>
          <a:p>
            <a:endParaRPr lang="en-US" sz="2400" b="0" dirty="0"/>
          </a:p>
        </p:txBody>
      </p:sp>
      <p:sp>
        <p:nvSpPr>
          <p:cNvPr id="14" name="Text Placeholder 13"/>
          <p:cNvSpPr>
            <a:spLocks noGrp="1"/>
          </p:cNvSpPr>
          <p:nvPr>
            <p:ph type="body" sz="quarter" idx="16"/>
          </p:nvPr>
        </p:nvSpPr>
        <p:spPr/>
        <p:txBody>
          <a:bodyPr>
            <a:normAutofit fontScale="92500" lnSpcReduction="20000"/>
          </a:bodyPr>
          <a:lstStyle/>
          <a:p>
            <a:endParaRPr lang="sr-Latn-RS"/>
          </a:p>
        </p:txBody>
      </p:sp>
      <p:sp>
        <p:nvSpPr>
          <p:cNvPr id="19" name="Text Placeholder 19"/>
          <p:cNvSpPr txBox="1">
            <a:spLocks/>
          </p:cNvSpPr>
          <p:nvPr/>
        </p:nvSpPr>
        <p:spPr>
          <a:xfrm>
            <a:off x="8047039" y="1989137"/>
            <a:ext cx="3589986" cy="431958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11">
            <a:hlinkClick r:id="rId3" action="ppaction://hlinksldjump"/>
          </p:cNvPr>
          <p:cNvSpPr/>
          <p:nvPr/>
        </p:nvSpPr>
        <p:spPr>
          <a:xfrm>
            <a:off x="9455498" y="1"/>
            <a:ext cx="2736501" cy="119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7">
            <a:hlinkClick r:id="rId3" action="ppaction://hlinksldjump"/>
          </p:cNvPr>
          <p:cNvSpPr/>
          <p:nvPr/>
        </p:nvSpPr>
        <p:spPr>
          <a:xfrm>
            <a:off x="9607898" y="152401"/>
            <a:ext cx="2736501" cy="119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tangle 7">
            <a:hlinkClick r:id="rId3" action="ppaction://hlinksldjump"/>
          </p:cNvPr>
          <p:cNvSpPr/>
          <p:nvPr/>
        </p:nvSpPr>
        <p:spPr>
          <a:xfrm>
            <a:off x="9760298" y="304801"/>
            <a:ext cx="2736501" cy="119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25" name="Picture 4" descr="cid:image004.png@01D6F95E.1A9BF9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12184063"/>
            <a:ext cx="10431463" cy="2536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369"/>
              </a:solidFill>
              <a:effectLst/>
              <a:uLnTx/>
              <a:uFillTx/>
              <a:latin typeface="Arial" panose="020B0604020202020204"/>
              <a:ea typeface="+mn-ea"/>
              <a:cs typeface="+mn-cs"/>
            </a:endParaRPr>
          </a:p>
        </p:txBody>
      </p:sp>
      <p:sp>
        <p:nvSpPr>
          <p:cNvPr id="3" name="Rectangle 7"/>
          <p:cNvSpPr>
            <a:spLocks noChangeArrowheads="1"/>
          </p:cNvSpPr>
          <p:nvPr/>
        </p:nvSpPr>
        <p:spPr bwMode="auto">
          <a:xfrm>
            <a:off x="0" y="3284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369"/>
              </a:solidFill>
              <a:effectLst/>
              <a:uLnTx/>
              <a:uFillTx/>
              <a:latin typeface="Arial" panose="020B0604020202020204"/>
              <a:ea typeface="+mn-ea"/>
              <a:cs typeface="+mn-cs"/>
            </a:endParaRPr>
          </a:p>
        </p:txBody>
      </p:sp>
      <p:sp>
        <p:nvSpPr>
          <p:cNvPr id="4" name="Rectangle 8"/>
          <p:cNvSpPr>
            <a:spLocks noChangeArrowheads="1"/>
          </p:cNvSpPr>
          <p:nvPr/>
        </p:nvSpPr>
        <p:spPr bwMode="auto">
          <a:xfrm>
            <a:off x="0" y="6226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369"/>
              </a:solidFill>
              <a:effectLst/>
              <a:uLnTx/>
              <a:uFillTx/>
              <a:latin typeface="Arial" panose="020B0604020202020204"/>
              <a:ea typeface="+mn-ea"/>
              <a:cs typeface="+mn-cs"/>
            </a:endParaRPr>
          </a:p>
        </p:txBody>
      </p:sp>
      <p:sp>
        <p:nvSpPr>
          <p:cNvPr id="6" name="Rectangle 10"/>
          <p:cNvSpPr>
            <a:spLocks noChangeArrowheads="1"/>
          </p:cNvSpPr>
          <p:nvPr/>
        </p:nvSpPr>
        <p:spPr bwMode="auto">
          <a:xfrm>
            <a:off x="0" y="12184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3369"/>
              </a:solidFill>
              <a:effectLst/>
              <a:uLnTx/>
              <a:uFillTx/>
              <a:latin typeface="Arial" panose="020B0604020202020204"/>
              <a:ea typeface="+mn-ea"/>
              <a:cs typeface="+mn-cs"/>
            </a:endParaRPr>
          </a:p>
        </p:txBody>
      </p:sp>
      <p:sp>
        <p:nvSpPr>
          <p:cNvPr id="22" name="Rectangle 13"/>
          <p:cNvSpPr/>
          <p:nvPr/>
        </p:nvSpPr>
        <p:spPr>
          <a:xfrm>
            <a:off x="8047039" y="5967263"/>
            <a:ext cx="3594099" cy="34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8" rIns="121914" bIns="60958" rtlCol="0" anchor="b"/>
          <a:lstStyle/>
          <a:p>
            <a:pPr marL="0" marR="0" lvl="0" indent="0" algn="r" defTabSz="914103" rtl="0" eaLnBrk="1" fontAlgn="base" latinLnBrk="0" hangingPunct="1">
              <a:lnSpc>
                <a:spcPct val="100000"/>
              </a:lnSpc>
              <a:spcBef>
                <a:spcPct val="0"/>
              </a:spcBef>
              <a:spcAft>
                <a:spcPts val="533"/>
              </a:spcAft>
              <a:buClr>
                <a:srgbClr val="56B7E9"/>
              </a:buClr>
              <a:buSzPct val="115000"/>
              <a:buFontTx/>
              <a:buNone/>
              <a:tabLst/>
              <a:defRPr/>
            </a:pPr>
            <a:r>
              <a:rPr kumimoji="0" lang="en-US" altLang="de-DE" sz="12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Source: </a:t>
            </a:r>
            <a:r>
              <a:rPr kumimoji="0" lang="en-US" altLang="de-DE" sz="1200" b="0" i="0" u="none" strike="noStrike" kern="120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sea intelligence </a:t>
            </a:r>
            <a:r>
              <a:rPr kumimoji="0" lang="en-US" altLang="de-DE" sz="12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Maritime Analysis / </a:t>
            </a:r>
            <a:r>
              <a:rPr kumimoji="0" lang="en-US" altLang="de-DE" sz="1200" b="0" i="0" u="none" strike="noStrike" kern="120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Global </a:t>
            </a:r>
            <a:r>
              <a:rPr kumimoji="0" lang="en-US" altLang="de-DE" sz="12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Liner Performance Report – </a:t>
            </a:r>
            <a:r>
              <a:rPr kumimoji="0" lang="en-US" altLang="de-DE" sz="1200" b="0" i="0" u="none" strike="noStrike" kern="120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June </a:t>
            </a:r>
            <a:r>
              <a:rPr kumimoji="0" lang="en-US" altLang="de-DE" sz="12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2021</a:t>
            </a:r>
          </a:p>
        </p:txBody>
      </p:sp>
      <p:pic>
        <p:nvPicPr>
          <p:cNvPr id="21" name="Picture Placeholder 4"/>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7480452" y="0"/>
            <a:ext cx="4711548" cy="5761203"/>
          </a:xfrm>
        </p:spPr>
      </p:pic>
      <p:pic>
        <p:nvPicPr>
          <p:cNvPr id="5" name="Picture 4"/>
          <p:cNvPicPr>
            <a:picLocks noChangeAspect="1"/>
          </p:cNvPicPr>
          <p:nvPr/>
        </p:nvPicPr>
        <p:blipFill>
          <a:blip r:embed="rId7"/>
          <a:stretch>
            <a:fillRect/>
          </a:stretch>
        </p:blipFill>
        <p:spPr>
          <a:xfrm>
            <a:off x="100044" y="1179639"/>
            <a:ext cx="7097115" cy="2434836"/>
          </a:xfrm>
          <a:prstGeom prst="rect">
            <a:avLst/>
          </a:prstGeom>
        </p:spPr>
      </p:pic>
      <p:pic>
        <p:nvPicPr>
          <p:cNvPr id="7" name="Picture 6"/>
          <p:cNvPicPr>
            <a:picLocks noChangeAspect="1"/>
          </p:cNvPicPr>
          <p:nvPr/>
        </p:nvPicPr>
        <p:blipFill>
          <a:blip r:embed="rId8"/>
          <a:stretch>
            <a:fillRect/>
          </a:stretch>
        </p:blipFill>
        <p:spPr>
          <a:xfrm>
            <a:off x="134359" y="3789100"/>
            <a:ext cx="7097115" cy="2437074"/>
          </a:xfrm>
          <a:prstGeom prst="rect">
            <a:avLst/>
          </a:prstGeom>
        </p:spPr>
      </p:pic>
      <p:sp>
        <p:nvSpPr>
          <p:cNvPr id="23" name="Kn Logo"/>
          <p:cNvSpPr>
            <a:spLocks noGrp="1"/>
          </p:cNvSpPr>
          <p:nvPr>
            <p:ph type="body" sz="quarter" idx="16" hasCustomPrompt="1"/>
          </p:nvPr>
        </p:nvSpPr>
        <p:spPr>
          <a:xfrm>
            <a:off x="9722079" y="559110"/>
            <a:ext cx="1897408" cy="381946"/>
          </a:xfrm>
          <a:prstGeom prst="rect">
            <a:avLst/>
          </a:prstGeom>
          <a:blipFill rotWithShape="1">
            <a:blip r:embed="rId9" cstate="screen">
              <a:extLst>
                <a:ext uri="{28A0092B-C50C-407E-A947-70E740481C1C}">
                  <a14:useLocalDpi xmlns:a14="http://schemas.microsoft.com/office/drawing/2010/main"/>
                </a:ext>
              </a:extLst>
            </a:blip>
            <a:stretch>
              <a:fillRect/>
            </a:stretch>
          </a:blipFill>
        </p:spPr>
        <p:txBody>
          <a:bodyPr>
            <a:normAutofit fontScale="92500" lnSpcReduction="20000"/>
          </a:bodyPr>
          <a:lstStyle>
            <a:lvl1pPr marL="0" indent="0">
              <a:buNone/>
              <a:defRPr/>
            </a:lvl1pPr>
          </a:lstStyle>
          <a:p>
            <a:pPr lvl="0"/>
            <a:r>
              <a:rPr lang="en-US" dirty="0"/>
              <a:t> </a:t>
            </a:r>
          </a:p>
        </p:txBody>
      </p:sp>
    </p:spTree>
    <p:extLst>
      <p:ext uri="{BB962C8B-B14F-4D97-AF65-F5344CB8AC3E}">
        <p14:creationId xmlns:p14="http://schemas.microsoft.com/office/powerpoint/2010/main" val="254528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480453" y="0"/>
            <a:ext cx="471154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 Placeholder 14"/>
          <p:cNvSpPr>
            <a:spLocks noGrp="1"/>
          </p:cNvSpPr>
          <p:nvPr>
            <p:ph type="body" sz="quarter" idx="17"/>
          </p:nvPr>
        </p:nvSpPr>
        <p:spPr/>
        <p:txBody>
          <a:bodyPr>
            <a:normAutofit fontScale="70000" lnSpcReduction="20000"/>
          </a:bodyPr>
          <a:lstStyle/>
          <a:p>
            <a:r>
              <a:rPr lang="en-US" dirty="0" err="1" smtClean="0"/>
              <a:t>Drewry</a:t>
            </a:r>
            <a:r>
              <a:rPr lang="en-US" dirty="0" smtClean="0"/>
              <a:t> World Container Index </a:t>
            </a:r>
          </a:p>
          <a:p>
            <a:r>
              <a:rPr lang="en-US" sz="1600" b="0" dirty="0" smtClean="0"/>
              <a:t>(Index as of August 26, 2021 for 8 large trades)</a:t>
            </a:r>
            <a:endParaRPr lang="en-US" sz="1600" b="0" dirty="0"/>
          </a:p>
          <a:p>
            <a:endParaRPr lang="en-US" dirty="0"/>
          </a:p>
        </p:txBody>
      </p:sp>
      <p:sp>
        <p:nvSpPr>
          <p:cNvPr id="14" name="Text Placeholder 13"/>
          <p:cNvSpPr>
            <a:spLocks noGrp="1"/>
          </p:cNvSpPr>
          <p:nvPr>
            <p:ph type="body" sz="quarter" idx="16"/>
          </p:nvPr>
        </p:nvSpPr>
        <p:spPr/>
        <p:txBody>
          <a:bodyPr>
            <a:normAutofit fontScale="92500" lnSpcReduction="20000"/>
          </a:bodyPr>
          <a:lstStyle/>
          <a:p>
            <a:endParaRPr lang="sr-Latn-RS"/>
          </a:p>
        </p:txBody>
      </p:sp>
      <p:sp>
        <p:nvSpPr>
          <p:cNvPr id="19" name="Text Placeholder 19"/>
          <p:cNvSpPr txBox="1">
            <a:spLocks/>
          </p:cNvSpPr>
          <p:nvPr/>
        </p:nvSpPr>
        <p:spPr>
          <a:xfrm>
            <a:off x="8047039" y="1090778"/>
            <a:ext cx="3589986" cy="431958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sr-Latn-RS" sz="2400" b="1" i="0" u="none" strike="noStrike" kern="1200" cap="none" spc="0" normalizeH="0" baseline="0" noProof="0" dirty="0" err="1" smtClean="0">
                <a:ln>
                  <a:noFill/>
                </a:ln>
                <a:solidFill>
                  <a:prstClr val="white"/>
                </a:solidFill>
                <a:effectLst/>
                <a:uLnTx/>
                <a:uFillTx/>
                <a:latin typeface="Arial" panose="020B0604020202020204"/>
                <a:ea typeface="+mn-ea"/>
                <a:cs typeface="+mn-cs"/>
              </a:rPr>
              <a:t>Facts</a:t>
            </a:r>
            <a:r>
              <a:rPr kumimoji="0" lang="sr-Latn-RS" sz="2400" b="1" i="0" u="none" strike="noStrike" kern="1200" cap="none" spc="0" normalizeH="0" baseline="0" noProof="0" dirty="0" smtClean="0">
                <a:ln>
                  <a:noFill/>
                </a:ln>
                <a:solidFill>
                  <a:prstClr val="white"/>
                </a:solidFill>
                <a:effectLst/>
                <a:uLnTx/>
                <a:uFillTx/>
                <a:latin typeface="Arial" panose="020B0604020202020204"/>
                <a:ea typeface="+mn-ea"/>
                <a:cs typeface="+mn-cs"/>
              </a:rPr>
              <a: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Carriers responded to early </a:t>
            </a:r>
            <a:r>
              <a:rPr kumimoji="0" lang="en-US" sz="1400" b="0" i="0" u="none" strike="noStrike" kern="1200" cap="none" spc="0" normalizeH="0" baseline="0" noProof="0" dirty="0" smtClean="0">
                <a:ln>
                  <a:noFill/>
                </a:ln>
                <a:solidFill>
                  <a:prstClr val="white"/>
                </a:solidFill>
                <a:effectLst/>
                <a:uLnTx/>
                <a:uFillTx/>
                <a:latin typeface="Arial" panose="020B0604020202020204"/>
                <a:ea typeface="+mn-ea"/>
                <a:cs typeface="+mn-cs"/>
              </a:rPr>
              <a:t>Covid-19 </a:t>
            </a: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lack of demand with massive vessels lay-ups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As economies re-started carriers </a:t>
            </a:r>
            <a:r>
              <a:rPr kumimoji="0" lang="en-US" sz="1400" b="0" i="0" u="none" strike="noStrike" kern="1200" cap="none" spc="0" normalizeH="0" baseline="0" noProof="0" dirty="0" smtClean="0">
                <a:ln>
                  <a:noFill/>
                </a:ln>
                <a:solidFill>
                  <a:prstClr val="white"/>
                </a:solidFill>
                <a:effectLst/>
                <a:uLnTx/>
                <a:uFillTx/>
                <a:latin typeface="Arial" panose="020B0604020202020204"/>
                <a:ea typeface="+mn-ea"/>
                <a:cs typeface="+mn-cs"/>
              </a:rPr>
              <a:t>cautiously re-instated </a:t>
            </a: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capacity</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In many regions (example North America) consumption spiked due to more disposable income available to consumers: less spending on services such as vacation travel, but </a:t>
            </a:r>
            <a:r>
              <a:rPr kumimoji="0" lang="en-US" sz="1400" b="0" i="0" u="none" strike="noStrike" kern="1200" cap="none" spc="0" normalizeH="0" baseline="0" noProof="0" dirty="0" smtClean="0">
                <a:ln>
                  <a:noFill/>
                </a:ln>
                <a:solidFill>
                  <a:prstClr val="white"/>
                </a:solidFill>
                <a:effectLst/>
                <a:uLnTx/>
                <a:uFillTx/>
                <a:latin typeface="Arial" panose="020B0604020202020204"/>
                <a:ea typeface="+mn-ea"/>
                <a:cs typeface="+mn-cs"/>
              </a:rPr>
              <a:t>higher </a:t>
            </a: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spending's on consumer durables    boost container shipping and rates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Spike led to equipment imbalance and </a:t>
            </a:r>
            <a:r>
              <a:rPr kumimoji="0" lang="en-US" sz="1400" b="0" i="0" u="none" strike="noStrike" kern="1200" cap="none" spc="0" normalizeH="0" baseline="0" noProof="0" dirty="0" smtClean="0">
                <a:ln>
                  <a:noFill/>
                </a:ln>
                <a:solidFill>
                  <a:prstClr val="white"/>
                </a:solidFill>
                <a:effectLst/>
                <a:uLnTx/>
                <a:uFillTx/>
                <a:latin typeface="Arial" panose="020B0604020202020204"/>
                <a:ea typeface="+mn-ea"/>
                <a:cs typeface="+mn-cs"/>
              </a:rPr>
              <a:t>shortages which drove up rates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uLnTx/>
                <a:uFillTx/>
                <a:latin typeface="Arial" panose="020B0604020202020204"/>
                <a:ea typeface="+mn-ea"/>
                <a:cs typeface="+mn-cs"/>
              </a:rPr>
              <a:t>Rates have continued to rise in many trades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uLnTx/>
                <a:uFillTx/>
                <a:latin typeface="Arial" panose="020B0604020202020204"/>
                <a:ea typeface="+mn-ea"/>
                <a:cs typeface="+mn-cs"/>
              </a:rPr>
              <a:t>Government involvement &amp; inquiries growing in the US, Europe &amp; Asia</a:t>
            </a:r>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13"/>
          <p:cNvSpPr/>
          <p:nvPr/>
        </p:nvSpPr>
        <p:spPr>
          <a:xfrm>
            <a:off x="8047039" y="6332265"/>
            <a:ext cx="3594099" cy="193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8" rIns="121914" bIns="60958" rtlCol="0" anchor="b"/>
          <a:lstStyle/>
          <a:p>
            <a:pPr marL="0" marR="0" lvl="0" indent="0" algn="r" defTabSz="914103" rtl="0" eaLnBrk="1" fontAlgn="base" latinLnBrk="0" hangingPunct="1">
              <a:lnSpc>
                <a:spcPct val="100000"/>
              </a:lnSpc>
              <a:spcBef>
                <a:spcPct val="0"/>
              </a:spcBef>
              <a:spcAft>
                <a:spcPts val="533"/>
              </a:spcAft>
              <a:buClr>
                <a:srgbClr val="56B7E9"/>
              </a:buClr>
              <a:buSzPct val="115000"/>
              <a:buFontTx/>
              <a:buNone/>
              <a:tabLst/>
              <a:defRPr/>
            </a:pPr>
            <a:r>
              <a:rPr kumimoji="0" lang="en-US" altLang="de-DE" sz="800" b="0" i="0" u="none" strike="noStrike" kern="120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Sources: </a:t>
            </a:r>
            <a:r>
              <a:rPr kumimoji="0" lang="en-US" altLang="de-DE" sz="8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Drewry (freight rate assessments on eight major East-West trades) and </a:t>
            </a:r>
            <a:r>
              <a:rPr kumimoji="0" lang="en-US" altLang="de-DE" sz="800" b="0" i="0" u="none" strike="noStrike" kern="1200" cap="none" spc="0" normalizeH="0" baseline="0" noProof="0" dirty="0" smtClean="0">
                <a:ln>
                  <a:noFill/>
                </a:ln>
                <a:solidFill>
                  <a:prstClr val="white"/>
                </a:solidFill>
                <a:effectLst/>
                <a:uLnTx/>
                <a:uFillTx/>
                <a:latin typeface="Arial" panose="020B0604020202020204"/>
                <a:ea typeface="+mn-ea"/>
                <a:cs typeface="Arial" panose="020B0604020202020204" pitchFamily="34" charset="0"/>
              </a:rPr>
              <a:t>Kuehne+Nagel data</a:t>
            </a:r>
            <a:endParaRPr kumimoji="0" lang="en-US" altLang="de-DE" sz="800" b="0"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endParaRPr>
          </a:p>
        </p:txBody>
      </p:sp>
      <p:sp>
        <p:nvSpPr>
          <p:cNvPr id="9" name="Rectangle 8">
            <a:hlinkClick r:id="" action="ppaction://noaction"/>
          </p:cNvPr>
          <p:cNvSpPr/>
          <p:nvPr/>
        </p:nvSpPr>
        <p:spPr>
          <a:xfrm>
            <a:off x="9455498" y="1"/>
            <a:ext cx="2736501" cy="119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7">
            <a:hlinkClick r:id="" action="ppaction://noaction"/>
          </p:cNvPr>
          <p:cNvSpPr/>
          <p:nvPr/>
        </p:nvSpPr>
        <p:spPr>
          <a:xfrm>
            <a:off x="9607898" y="152401"/>
            <a:ext cx="2736501" cy="119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 name="Picture 1"/>
          <p:cNvPicPr>
            <a:picLocks noChangeAspect="1"/>
          </p:cNvPicPr>
          <p:nvPr/>
        </p:nvPicPr>
        <p:blipFill>
          <a:blip r:embed="rId3"/>
          <a:stretch>
            <a:fillRect/>
          </a:stretch>
        </p:blipFill>
        <p:spPr>
          <a:xfrm>
            <a:off x="518333" y="1374805"/>
            <a:ext cx="6580736" cy="4197072"/>
          </a:xfrm>
          <a:prstGeom prst="rect">
            <a:avLst/>
          </a:prstGeom>
        </p:spPr>
      </p:pic>
      <p:pic>
        <p:nvPicPr>
          <p:cNvPr id="5" name="Picture 4"/>
          <p:cNvPicPr>
            <a:picLocks noChangeAspect="1"/>
          </p:cNvPicPr>
          <p:nvPr/>
        </p:nvPicPr>
        <p:blipFill>
          <a:blip r:embed="rId4"/>
          <a:stretch>
            <a:fillRect/>
          </a:stretch>
        </p:blipFill>
        <p:spPr>
          <a:xfrm>
            <a:off x="518334" y="5751158"/>
            <a:ext cx="6580736" cy="775053"/>
          </a:xfrm>
          <a:prstGeom prst="rect">
            <a:avLst/>
          </a:prstGeom>
        </p:spPr>
      </p:pic>
    </p:spTree>
    <p:extLst>
      <p:ext uri="{BB962C8B-B14F-4D97-AF65-F5344CB8AC3E}">
        <p14:creationId xmlns:p14="http://schemas.microsoft.com/office/powerpoint/2010/main" val="151261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p:cNvPicPr>
            <a:picLocks noGrp="1" noChangeAspect="1"/>
          </p:cNvPicPr>
          <p:nvPr>
            <p:ph type="pic" sz="quarter" idx="10"/>
          </p:nvPr>
        </p:nvPicPr>
        <p:blipFill>
          <a:blip r:embed="rId3"/>
          <a:srcRect t="22863" b="22863"/>
          <a:stretch>
            <a:fillRect/>
          </a:stretch>
        </p:blipFill>
        <p:spPr>
          <a:prstGeom prst="rect">
            <a:avLst/>
          </a:prstGeom>
        </p:spPr>
      </p:pic>
      <p:sp>
        <p:nvSpPr>
          <p:cNvPr id="3" name="Text Placeholder 2"/>
          <p:cNvSpPr>
            <a:spLocks noGrp="1"/>
          </p:cNvSpPr>
          <p:nvPr>
            <p:ph type="body" sz="quarter" idx="14"/>
          </p:nvPr>
        </p:nvSpPr>
        <p:spPr/>
        <p:txBody>
          <a:bodyPr/>
          <a:lstStyle/>
          <a:p>
            <a:endParaRPr lang="en-US" b="0" dirty="0"/>
          </a:p>
          <a:p>
            <a:pPr marL="285750" indent="-285750">
              <a:buFont typeface="Wingdings" panose="05000000000000000000" pitchFamily="2" charset="2"/>
              <a:buChar char="§"/>
            </a:pPr>
            <a:r>
              <a:rPr lang="en-US" b="0" dirty="0"/>
              <a:t>Los Angeles/Long Beach   5 to 6 hrs.</a:t>
            </a:r>
          </a:p>
          <a:p>
            <a:pPr marL="285750" indent="-285750">
              <a:buFont typeface="Wingdings" panose="05000000000000000000" pitchFamily="2" charset="2"/>
              <a:buChar char="§"/>
            </a:pPr>
            <a:r>
              <a:rPr lang="en-US" b="0" dirty="0"/>
              <a:t>New York/New Jersey         3 to 4 hrs.</a:t>
            </a:r>
          </a:p>
          <a:p>
            <a:pPr marL="285750" indent="-285750">
              <a:buFont typeface="Wingdings" panose="05000000000000000000" pitchFamily="2" charset="2"/>
              <a:buChar char="§"/>
            </a:pPr>
            <a:r>
              <a:rPr lang="en-US" b="0" dirty="0"/>
              <a:t>Savannah                             2 hrs.</a:t>
            </a:r>
          </a:p>
          <a:p>
            <a:pPr marL="285750" indent="-285750">
              <a:buFont typeface="Wingdings" panose="05000000000000000000" pitchFamily="2" charset="2"/>
              <a:buChar char="§"/>
            </a:pPr>
            <a:r>
              <a:rPr lang="en-US" b="0" dirty="0"/>
              <a:t>Charleston                           2 </a:t>
            </a:r>
            <a:r>
              <a:rPr lang="en-US" b="0" dirty="0" err="1"/>
              <a:t>hrs</a:t>
            </a:r>
            <a:endParaRPr lang="en-US" b="0" dirty="0"/>
          </a:p>
          <a:p>
            <a:pPr marL="285750" indent="-285750">
              <a:buFont typeface="Wingdings" panose="05000000000000000000" pitchFamily="2" charset="2"/>
              <a:buChar char="§"/>
            </a:pPr>
            <a:r>
              <a:rPr lang="en-US" b="0" dirty="0"/>
              <a:t>Chicago                                4 hrs.</a:t>
            </a:r>
          </a:p>
          <a:p>
            <a:pPr marL="285750" indent="-285750">
              <a:buFont typeface="Wingdings" panose="05000000000000000000" pitchFamily="2" charset="2"/>
              <a:buChar char="§"/>
            </a:pPr>
            <a:r>
              <a:rPr lang="en-US" b="0" dirty="0"/>
              <a:t>Memphis                               4 </a:t>
            </a:r>
            <a:r>
              <a:rPr lang="en-US" b="0" dirty="0" err="1"/>
              <a:t>hrs</a:t>
            </a:r>
            <a:r>
              <a:rPr lang="en-US" b="0" dirty="0"/>
              <a:t> (at most facilities</a:t>
            </a:r>
            <a:r>
              <a:rPr lang="en-US" b="0" dirty="0" smtClean="0"/>
              <a:t>)</a:t>
            </a:r>
          </a:p>
          <a:p>
            <a:pPr marL="285750" indent="-285750">
              <a:buFont typeface="Wingdings" panose="05000000000000000000" pitchFamily="2" charset="2"/>
              <a:buChar char="§"/>
            </a:pPr>
            <a:r>
              <a:rPr lang="en-US" b="0" dirty="0" smtClean="0"/>
              <a:t>Mobile		       1 </a:t>
            </a:r>
            <a:r>
              <a:rPr lang="en-US" b="0" dirty="0" err="1" smtClean="0"/>
              <a:t>hr</a:t>
            </a:r>
            <a:endParaRPr lang="en-US" b="0" dirty="0"/>
          </a:p>
          <a:p>
            <a:endParaRPr lang="en-US" b="0" dirty="0"/>
          </a:p>
        </p:txBody>
      </p:sp>
      <p:sp>
        <p:nvSpPr>
          <p:cNvPr id="18" name="Text Placeholder 17"/>
          <p:cNvSpPr>
            <a:spLocks noGrp="1"/>
          </p:cNvSpPr>
          <p:nvPr>
            <p:ph type="body" sz="quarter" idx="17"/>
          </p:nvPr>
        </p:nvSpPr>
        <p:spPr/>
        <p:txBody>
          <a:bodyPr>
            <a:normAutofit fontScale="92500"/>
          </a:bodyPr>
          <a:lstStyle/>
          <a:p>
            <a:r>
              <a:rPr lang="en-US" sz="2400" dirty="0"/>
              <a:t>Truck Wait Times at Selected US Facilities</a:t>
            </a:r>
          </a:p>
        </p:txBody>
      </p:sp>
      <p:sp>
        <p:nvSpPr>
          <p:cNvPr id="5" name="Text Placeholder 4"/>
          <p:cNvSpPr>
            <a:spLocks noGrp="1"/>
          </p:cNvSpPr>
          <p:nvPr>
            <p:ph type="body" sz="quarter" idx="16"/>
          </p:nvPr>
        </p:nvSpPr>
        <p:spPr/>
        <p:txBody>
          <a:bodyPr>
            <a:normAutofit fontScale="92500" lnSpcReduction="20000"/>
          </a:bodyPr>
          <a:lstStyle/>
          <a:p>
            <a:endParaRPr lang="en-US"/>
          </a:p>
        </p:txBody>
      </p:sp>
    </p:spTree>
    <p:extLst>
      <p:ext uri="{BB962C8B-B14F-4D97-AF65-F5344CB8AC3E}">
        <p14:creationId xmlns:p14="http://schemas.microsoft.com/office/powerpoint/2010/main" val="199195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_layouts">
  <a:themeElements>
    <a:clrScheme name="KN 2020 Branding">
      <a:dk1>
        <a:srgbClr val="003369"/>
      </a:dk1>
      <a:lt1>
        <a:sysClr val="window" lastClr="FFFFFF"/>
      </a:lt1>
      <a:dk2>
        <a:srgbClr val="000000"/>
      </a:dk2>
      <a:lt2>
        <a:srgbClr val="F6F5F0"/>
      </a:lt2>
      <a:accent1>
        <a:srgbClr val="003369"/>
      </a:accent1>
      <a:accent2>
        <a:srgbClr val="0099DA"/>
      </a:accent2>
      <a:accent3>
        <a:srgbClr val="42B38E"/>
      </a:accent3>
      <a:accent4>
        <a:srgbClr val="ED2939"/>
      </a:accent4>
      <a:accent5>
        <a:srgbClr val="62635B"/>
      </a:accent5>
      <a:accent6>
        <a:srgbClr val="929288"/>
      </a:accent6>
      <a:hlink>
        <a:srgbClr val="0099DA"/>
      </a:hlink>
      <a:folHlink>
        <a:srgbClr val="92928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rtlCol="0">
        <a:noAutofit/>
      </a:bodyPr>
      <a:lstStyle>
        <a:defPPr>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964</Words>
  <Application>Microsoft Office PowerPoint</Application>
  <PresentationFormat>Widescreen</PresentationFormat>
  <Paragraphs>132</Paragraphs>
  <Slides>15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Corbel</vt:lpstr>
      <vt:lpstr>Lato Light</vt:lpstr>
      <vt:lpstr>Wingdings</vt:lpstr>
      <vt:lpstr>Office Theme</vt:lpstr>
      <vt:lpstr>1_Slide_layouts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Kuehne + Nagel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Jason / Kuehne + Nagel / Bna VS</dc:creator>
  <cp:lastModifiedBy>Jordan, Jason / Kuehne + Nagel / Bna VS</cp:lastModifiedBy>
  <cp:revision>10</cp:revision>
  <dcterms:created xsi:type="dcterms:W3CDTF">2021-09-03T12:14:56Z</dcterms:created>
  <dcterms:modified xsi:type="dcterms:W3CDTF">2021-09-14T17:07:05Z</dcterms:modified>
</cp:coreProperties>
</file>