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3" r:id="rId3"/>
    <p:sldId id="304" r:id="rId4"/>
    <p:sldId id="28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78B5A-FB5A-4C56-B680-EC3689DF1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FA7391-BD62-4DA3-BD27-A590AA5C8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AB55D-9D8A-4F67-A857-7238E9F20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8156-D6B3-416F-A93E-2FAD1DF273A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EE236-D1FC-4E36-AFDD-EF9E2E3E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A6C17-1E4A-4E2A-B236-714838C6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B0997-9DFE-4A6E-A316-D4DAF384F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593EF-30CF-4E67-8D45-C0D54AE78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823FF8-4A44-4B18-B1B3-F74C4A38A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5EF6A-ECF7-46AD-86A7-52F98C86C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8156-D6B3-416F-A93E-2FAD1DF273A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5CA93-E6EF-4651-A583-9A637F9C0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234D6-A04D-4BDA-8A58-865E71790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B0997-9DFE-4A6E-A316-D4DAF384F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0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F99F64-C601-43C9-8170-8A6CF3F36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02A325-47B6-43F8-8FB4-86DB22E91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BC58D-9149-4328-A913-5B1AA4D5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8156-D6B3-416F-A93E-2FAD1DF273A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71DD8-3F60-4DBD-8699-95BA8625F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C308F-77BC-459D-8E84-EE3DD8C83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B0997-9DFE-4A6E-A316-D4DAF384F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16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14DB4-E033-4A40-A8CB-321818302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CB43A-7897-4543-9487-D505B2DED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89B73-B7BA-4E0D-B83F-7BEC9272E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8156-D6B3-416F-A93E-2FAD1DF273A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AD71F-EA30-4154-9984-226F1BEF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FDD25-D98A-4489-9636-76E23812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B0997-9DFE-4A6E-A316-D4DAF384F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51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0CD56-D0C7-4E2B-B02A-C45EB3D36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D5ACA-E5D8-4149-B2F3-E539AD659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D981F-3969-4728-8E9A-48A72779E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8156-D6B3-416F-A93E-2FAD1DF273A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472C1-BDBD-44D4-AC98-6F7B3063D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64CB3-F18E-463B-8C71-F03025A2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B0997-9DFE-4A6E-A316-D4DAF384F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8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E1528-0D3C-44FE-9475-2676737A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6EF90-0E8F-4189-A2A5-9B6A160A7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7B2FD-50A0-4501-81E7-9AE8CCF66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77FF6-EE8C-4718-B760-2B44226EF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8156-D6B3-416F-A93E-2FAD1DF273A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FF846-520F-4945-9E2A-89162D0D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DA9B-C637-496A-8744-92E16EFEB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B0997-9DFE-4A6E-A316-D4DAF384F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6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047E9-2FCA-4290-B132-DC262C4C0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E9970-32C5-42D9-AC8C-9B1E68539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6B889-F238-439F-9262-D382F8499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90EBC7-F6F9-4BE8-B658-4EBEFF81CB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3B955F-25F7-4C09-B67D-8DC3DDE367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C74D13-F8B1-43E8-82E1-496313628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8156-D6B3-416F-A93E-2FAD1DF273A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D4C4DE-924A-4F4D-8748-8A9F200D8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A0FB0D-7CAB-4006-99E6-65D00EA38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B0997-9DFE-4A6E-A316-D4DAF384F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6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F0489-94A0-43F6-AD56-5744A3947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796DE6-179D-4945-A85A-32914EA3E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8156-D6B3-416F-A93E-2FAD1DF273A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EA85E2-ACF2-4A99-8D69-60672DCD6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60F08-071F-4B46-8F47-BC7376E8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B0997-9DFE-4A6E-A316-D4DAF384F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01139F-ED75-4991-B536-76621EBC6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8156-D6B3-416F-A93E-2FAD1DF273A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C8514E-F645-4997-B19A-E0379BDD0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D9D1B-D705-4952-ADC7-1508F4F53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B0997-9DFE-4A6E-A316-D4DAF384F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1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92915-963B-402F-92D5-73F6786D9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D7A8D-6AB4-4A3A-B512-156EED1D3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89C18B-C36E-41DE-A679-F6D101DA5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4D9CA-7346-4837-8621-5FF8985B6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8156-D6B3-416F-A93E-2FAD1DF273A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682AE-3FEE-4CEC-A8B9-8E8746A1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98252-B17B-4343-A6C9-180CF57F1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B0997-9DFE-4A6E-A316-D4DAF384F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F07BC-41DC-49C9-B1E8-6B7B0A2FC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F14326-B558-466C-BF6A-B353A924E4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0C0D13-B2F0-48AD-9938-1B3268067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1790B-2BF1-48B1-805E-4E651D67E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8156-D6B3-416F-A93E-2FAD1DF273A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92316-7DA9-4139-B722-FCED391AA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E14A3-0F59-41C2-A5D6-0BA3D0B8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B0997-9DFE-4A6E-A316-D4DAF384F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1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19A391-34E5-4A11-AD71-107264A0D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F3C29-43A6-4C7C-9804-6651E975F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172BF-3CA3-4AC8-8DE4-2ED4521E3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68156-D6B3-416F-A93E-2FAD1DF273A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2A415-7838-427F-A04F-07F959F0D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173AF-FC2F-4DE6-B8EE-BBF0679DC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B0997-9DFE-4A6E-A316-D4DAF384F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4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FF624439-317E-3745-AB47-5C79856E2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7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green, sitting, street&#10;&#10;Description automatically generated">
            <a:extLst>
              <a:ext uri="{FF2B5EF4-FFF2-40B4-BE49-F238E27FC236}">
                <a16:creationId xmlns:a16="http://schemas.microsoft.com/office/drawing/2014/main" id="{81F2B5AD-FE9B-3540-B80A-81938AD57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34331A-15A0-4506-A690-886A638E5626}"/>
              </a:ext>
            </a:extLst>
          </p:cNvPr>
          <p:cNvSpPr txBox="1"/>
          <p:nvPr/>
        </p:nvSpPr>
        <p:spPr>
          <a:xfrm>
            <a:off x="1189609" y="2087725"/>
            <a:ext cx="96930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Can meet requirements of a Global Sustainability, Environmental Responsibility and Governance Program for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Impact investing—bridge between business and philanthropy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Generate financial return while enabling a societal benefit—profit and purpose!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Important for shareholders, employees and Earth!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Donations will be matched by Alabama State Parks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Goal is $10 million from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First two partners are Buffalo Rock and AL Power Foundation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12FB26-B59F-4862-8E05-F4D581E8E1E7}"/>
              </a:ext>
            </a:extLst>
          </p:cNvPr>
          <p:cNvSpPr txBox="1"/>
          <p:nvPr/>
        </p:nvSpPr>
        <p:spPr>
          <a:xfrm>
            <a:off x="501884" y="578835"/>
            <a:ext cx="11110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Alabama State Parks Corporate Partners and Environmental Responsibility Program</a:t>
            </a:r>
          </a:p>
        </p:txBody>
      </p:sp>
    </p:spTree>
    <p:extLst>
      <p:ext uri="{BB962C8B-B14F-4D97-AF65-F5344CB8AC3E}">
        <p14:creationId xmlns:p14="http://schemas.microsoft.com/office/powerpoint/2010/main" val="36382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green, sitting, street&#10;&#10;Description automatically generated">
            <a:extLst>
              <a:ext uri="{FF2B5EF4-FFF2-40B4-BE49-F238E27FC236}">
                <a16:creationId xmlns:a16="http://schemas.microsoft.com/office/drawing/2014/main" id="{81F2B5AD-FE9B-3540-B80A-81938AD57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34331A-15A0-4506-A690-886A638E5626}"/>
              </a:ext>
            </a:extLst>
          </p:cNvPr>
          <p:cNvSpPr txBox="1"/>
          <p:nvPr/>
        </p:nvSpPr>
        <p:spPr>
          <a:xfrm>
            <a:off x="1038688" y="1902274"/>
            <a:ext cx="99962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Opportunity for companies to support parks near their facilities, employees and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Can fund specific projects at specific parks or provide funds for overall program to be used as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Can also include Corporate Days of Giving, team-building opportunities or corporate retreats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Examples:  Blue </a:t>
            </a:r>
            <a:r>
              <a:rPr lang="en-US" sz="2800">
                <a:solidFill>
                  <a:schemeClr val="bg1"/>
                </a:solidFill>
              </a:rPr>
              <a:t>Springs SP-Walmart </a:t>
            </a:r>
            <a:r>
              <a:rPr lang="en-US" sz="2800" dirty="0">
                <a:solidFill>
                  <a:schemeClr val="bg1"/>
                </a:solidFill>
              </a:rPr>
              <a:t>Distribution Center; Joe Wheeler SP tornado damage; Chewacla </a:t>
            </a:r>
            <a:r>
              <a:rPr lang="en-US" sz="2800">
                <a:solidFill>
                  <a:schemeClr val="bg1"/>
                </a:solidFill>
              </a:rPr>
              <a:t>SP Bathhouses; </a:t>
            </a:r>
            <a:r>
              <a:rPr lang="en-US" sz="2800" dirty="0">
                <a:solidFill>
                  <a:schemeClr val="bg1"/>
                </a:solidFill>
              </a:rPr>
              <a:t>Oak Mountain SP (Fountain or Campground Renovation)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Alabama State Parks Foundation 501(c)(3) can accept donations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12FB26-B59F-4862-8E05-F4D581E8E1E7}"/>
              </a:ext>
            </a:extLst>
          </p:cNvPr>
          <p:cNvSpPr txBox="1"/>
          <p:nvPr/>
        </p:nvSpPr>
        <p:spPr>
          <a:xfrm>
            <a:off x="1038688" y="503334"/>
            <a:ext cx="10114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Alabama State Parks Is Available To Help You Help Alabama</a:t>
            </a:r>
          </a:p>
        </p:txBody>
      </p:sp>
    </p:spTree>
    <p:extLst>
      <p:ext uri="{BB962C8B-B14F-4D97-AF65-F5344CB8AC3E}">
        <p14:creationId xmlns:p14="http://schemas.microsoft.com/office/powerpoint/2010/main" val="77571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the side of a road&#10;&#10;Description automatically generated">
            <a:extLst>
              <a:ext uri="{FF2B5EF4-FFF2-40B4-BE49-F238E27FC236}">
                <a16:creationId xmlns:a16="http://schemas.microsoft.com/office/drawing/2014/main" id="{D346B38D-8AB2-FB41-9269-670E2F971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172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Blankenship, Chris</dc:creator>
  <cp:lastModifiedBy>Jones, Betsy</cp:lastModifiedBy>
  <cp:revision>6</cp:revision>
  <dcterms:created xsi:type="dcterms:W3CDTF">2021-09-14T19:15:56Z</dcterms:created>
  <dcterms:modified xsi:type="dcterms:W3CDTF">2021-09-14T20:14:09Z</dcterms:modified>
</cp:coreProperties>
</file>